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9" r:id="rId3"/>
    <p:sldId id="320" r:id="rId4"/>
    <p:sldId id="321" r:id="rId5"/>
    <p:sldId id="325" r:id="rId6"/>
    <p:sldId id="285" r:id="rId7"/>
    <p:sldId id="302" r:id="rId8"/>
    <p:sldId id="303" r:id="rId9"/>
    <p:sldId id="305" r:id="rId10"/>
    <p:sldId id="324" r:id="rId11"/>
    <p:sldId id="316" r:id="rId12"/>
    <p:sldId id="32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196" y="4706772"/>
            <a:ext cx="916047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Хто такі риби?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96" y="1557316"/>
            <a:ext cx="3530062" cy="235337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23650" y="1692313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90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9D3E7873-4958-43F3-83B9-3D2A8C6D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8773885" y="4448572"/>
            <a:ext cx="2991881" cy="20798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 descr="D:\1 клас\3 Я досліджую світ\1 УРОКИ 2023\4 Людина і природа\№090 Хто такі риби\2024-04-21_0031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b="877"/>
          <a:stretch/>
        </p:blipFill>
        <p:spPr bwMode="auto">
          <a:xfrm>
            <a:off x="870858" y="2465999"/>
            <a:ext cx="6321422" cy="29809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6143" y="494529"/>
            <a:ext cx="842545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671457"/>
            <a:ext cx="1174041" cy="1186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 №5-6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859" y="1295993"/>
            <a:ext cx="7249884" cy="10859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Біля зображень риб, які живуть у морі, зафарбуй кружечки олівцем </a:t>
            </a:r>
            <a:r>
              <a:rPr lang="uk-UA" sz="2000" b="1" dirty="0" smtClean="0">
                <a:solidFill>
                  <a:srgbClr val="0070C0"/>
                </a:solidFill>
              </a:rPr>
              <a:t>синього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кольору. А біля зображень тих, які живуть у річках, ставках і озерах, - </a:t>
            </a:r>
            <a:r>
              <a:rPr lang="uk-UA" sz="2000" b="1" dirty="0" smtClean="0">
                <a:solidFill>
                  <a:srgbClr val="00B050"/>
                </a:solidFill>
              </a:rPr>
              <a:t>зеленого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кольору.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6143" y="1469140"/>
            <a:ext cx="3918857" cy="7396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Домалюй рибу. Надрукуй, як називають її кінцівки.</a:t>
            </a:r>
          </a:p>
        </p:txBody>
      </p:sp>
      <p:sp>
        <p:nvSpPr>
          <p:cNvPr id="2" name="Овал 1"/>
          <p:cNvSpPr/>
          <p:nvPr/>
        </p:nvSpPr>
        <p:spPr>
          <a:xfrm>
            <a:off x="1138283" y="2539075"/>
            <a:ext cx="436511" cy="46808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13573" y="2539075"/>
            <a:ext cx="436511" cy="46808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944401" y="2539075"/>
            <a:ext cx="436511" cy="46808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41136" y="4073961"/>
            <a:ext cx="436511" cy="46808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94654" y="4008155"/>
            <a:ext cx="436511" cy="46808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58681" y="4008155"/>
            <a:ext cx="436511" cy="46808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1 клас\3 Я досліджую світ\1 УРОКИ 2023\4 Людина і природа\№090 Хто такі риби\2024-04-21_0031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5" r="6687" b="808"/>
          <a:stretch/>
        </p:blipFill>
        <p:spPr bwMode="auto">
          <a:xfrm>
            <a:off x="790001" y="2539074"/>
            <a:ext cx="8843856" cy="20029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2744" y="3646714"/>
            <a:ext cx="4332514" cy="5526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плавцями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65093"/>
            <a:ext cx="873206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" y="1379334"/>
            <a:ext cx="3080405" cy="42709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30308" y="2957341"/>
            <a:ext cx="6896136" cy="6771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дикі</a:t>
            </a:r>
            <a:r>
              <a:rPr lang="ru-RU" sz="2800" b="1" dirty="0"/>
              <a:t> </a:t>
            </a:r>
            <a:r>
              <a:rPr lang="ru-RU" sz="2800" b="1" dirty="0" err="1"/>
              <a:t>тварини</a:t>
            </a:r>
            <a:r>
              <a:rPr lang="ru-RU" sz="2800" b="1" dirty="0"/>
              <a:t> </a:t>
            </a:r>
            <a:r>
              <a:rPr lang="ru-RU" sz="2800" b="1" dirty="0" err="1"/>
              <a:t>живуть</a:t>
            </a:r>
            <a:r>
              <a:rPr lang="ru-RU" sz="2800" b="1" dirty="0"/>
              <a:t> у </a:t>
            </a:r>
            <a:r>
              <a:rPr lang="ru-RU" sz="2800" b="1" dirty="0" err="1"/>
              <a:t>твоєму</a:t>
            </a:r>
            <a:r>
              <a:rPr lang="ru-RU" sz="2800" b="1" dirty="0"/>
              <a:t> </a:t>
            </a:r>
            <a:r>
              <a:rPr lang="ru-RU" sz="2800" b="1" dirty="0" err="1"/>
              <a:t>краї</a:t>
            </a:r>
            <a:r>
              <a:rPr lang="ru-RU" sz="2800" b="1" dirty="0"/>
              <a:t>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0310" y="3709970"/>
            <a:ext cx="6896136" cy="9708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комахи</a:t>
            </a:r>
            <a:r>
              <a:rPr lang="ru-RU" sz="2800" b="1" dirty="0"/>
              <a:t> </a:t>
            </a:r>
            <a:r>
              <a:rPr lang="ru-RU" sz="2800" b="1" dirty="0" err="1"/>
              <a:t>приносять</a:t>
            </a:r>
            <a:r>
              <a:rPr lang="ru-RU" sz="2800" b="1" dirty="0"/>
              <a:t> </a:t>
            </a:r>
            <a:r>
              <a:rPr lang="ru-RU" sz="2800" b="1" dirty="0" err="1"/>
              <a:t>користь</a:t>
            </a:r>
            <a:r>
              <a:rPr lang="ru-RU" sz="2800" b="1" dirty="0"/>
              <a:t> і людям, і </a:t>
            </a:r>
            <a:r>
              <a:rPr lang="ru-RU" sz="2800" b="1" dirty="0" err="1"/>
              <a:t>природі</a:t>
            </a:r>
            <a:r>
              <a:rPr lang="ru-RU" sz="2800" b="1" dirty="0"/>
              <a:t>? </a:t>
            </a:r>
            <a:r>
              <a:rPr lang="ru-RU" sz="2800" b="1" dirty="0" err="1"/>
              <a:t>Які</a:t>
            </a:r>
            <a:r>
              <a:rPr lang="ru-RU" sz="2800" b="1" dirty="0"/>
              <a:t> — шкоду?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30310" y="4757055"/>
            <a:ext cx="6896136" cy="6531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Чому в риб така особлива форма тіла?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0309" y="5476659"/>
            <a:ext cx="6896137" cy="69478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цікаво тобі вивчати тварин?</a:t>
            </a:r>
            <a:endParaRPr lang="ru-RU" sz="28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6894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2337" y="1388103"/>
            <a:ext cx="6896136" cy="582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Яку </a:t>
            </a:r>
            <a:r>
              <a:rPr lang="ru-RU" sz="2800" b="1" dirty="0" err="1" smtClean="0"/>
              <a:t>будову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риби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2337" y="2040970"/>
            <a:ext cx="6896136" cy="84374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 smtClean="0"/>
              <a:t>якій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живуть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морські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риби</a:t>
            </a:r>
            <a:r>
              <a:rPr lang="ru-RU" sz="2800" b="1" dirty="0" smtClean="0"/>
              <a:t>? </a:t>
            </a:r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 err="1" smtClean="0"/>
              <a:t>річкові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96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52600" y="1676535"/>
            <a:ext cx="8762999" cy="81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висловлюваннями диких і свійських тваринок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52601" y="347326"/>
            <a:ext cx="8686800" cy="958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02293" y="2715398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2" y="2715398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23" y="2735411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9760" y="4842201"/>
            <a:ext cx="1860670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6951" y="4794316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3643" y="4794316"/>
            <a:ext cx="2479694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14265" y="4740385"/>
            <a:ext cx="2379636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</p:spTree>
    <p:extLst>
      <p:ext uri="{BB962C8B-B14F-4D97-AF65-F5344CB8AC3E}">
        <p14:creationId xmlns:p14="http://schemas.microsoft.com/office/powerpoint/2010/main" val="30630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2996" y="527184"/>
            <a:ext cx="8732066" cy="866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Прослухай </a:t>
            </a:r>
            <a:r>
              <a:rPr lang="uk-UA" sz="3600" b="1" dirty="0">
                <a:solidFill>
                  <a:schemeClr val="bg1"/>
                </a:solidFill>
              </a:rPr>
              <a:t>вірш та </a:t>
            </a:r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0230" y="2221012"/>
            <a:ext cx="5595256" cy="2655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/>
              <a:t>І знову дзвоник кличе в клас,</a:t>
            </a:r>
            <a:endParaRPr lang="ru-RU" sz="3200" dirty="0"/>
          </a:p>
          <a:p>
            <a:r>
              <a:rPr lang="uk-UA" sz="3200" dirty="0"/>
              <a:t>Знання нові чекають нас.</a:t>
            </a:r>
            <a:endParaRPr lang="ru-RU" sz="3200" dirty="0"/>
          </a:p>
          <a:p>
            <a:r>
              <a:rPr lang="uk-UA" sz="3200" dirty="0" smtClean="0"/>
              <a:t>Тож </a:t>
            </a:r>
            <a:r>
              <a:rPr lang="uk-UA" sz="3200" dirty="0"/>
              <a:t>починаємо урок </a:t>
            </a:r>
            <a:endParaRPr lang="ru-RU" sz="3200" dirty="0"/>
          </a:p>
          <a:p>
            <a:r>
              <a:rPr lang="uk-UA" sz="3200" dirty="0"/>
              <a:t>І зробимо наступний крок.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531428" y="1981526"/>
            <a:ext cx="4921119" cy="34024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431472" y="1676535"/>
            <a:ext cx="9329058" cy="1523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свою «внутрішню тваринку». Погладжуй свою грудну клітину так, наче гладиш свого «котика/песика/пташку/ хом’ячка» чи іншу тваринку, і промовляй звертання до себе: 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Я з тобою, моя/мій (Алінко, Женю, Даніелю, Артеме, Тимуре тощо)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52601" y="347326"/>
            <a:ext cx="8686800" cy="12094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Вправа «Внутрішня тваринка»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26564" y="3444760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96" y="3464773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3" y="3444760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94" y="3464773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384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5015" y="1437985"/>
            <a:ext cx="6193972" cy="799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 «Я знаю</a:t>
            </a:r>
            <a:r>
              <a:rPr lang="uk-UA" sz="2400" b="1" dirty="0" smtClean="0">
                <a:solidFill>
                  <a:schemeClr val="bg1"/>
                </a:solidFill>
              </a:rPr>
              <a:t>».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5 диких і 5 свійських </a:t>
            </a:r>
            <a:r>
              <a:rPr lang="uk-UA" sz="2400" b="1" dirty="0">
                <a:solidFill>
                  <a:schemeClr val="bg1"/>
                </a:solidFill>
              </a:rPr>
              <a:t>тварин</a:t>
            </a: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1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55015" y="2354605"/>
            <a:ext cx="6188275" cy="693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будову тіла комах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83" y="3089790"/>
            <a:ext cx="1664103" cy="22188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3" y="3111508"/>
            <a:ext cx="1551099" cy="21970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5" y="3111508"/>
            <a:ext cx="2197085" cy="219708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197428" y="5417453"/>
            <a:ext cx="6188275" cy="9219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Чим комахи- шкідники відрізняються від комах-захисників?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20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0997" y="1355284"/>
            <a:ext cx="4058200" cy="97453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Пір’я</a:t>
            </a:r>
            <a:r>
              <a:rPr lang="ru-RU" sz="2400" b="1" dirty="0"/>
              <a:t> є, та не </a:t>
            </a:r>
            <a:r>
              <a:rPr lang="ru-RU" sz="2400" b="1" dirty="0" err="1"/>
              <a:t>літає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ніг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має</a:t>
            </a:r>
            <a:r>
              <a:rPr lang="ru-RU" sz="2400" b="1" dirty="0"/>
              <a:t>, а не </a:t>
            </a:r>
            <a:r>
              <a:rPr lang="ru-RU" sz="2400" b="1" dirty="0" err="1"/>
              <a:t>здоженеш</a:t>
            </a:r>
            <a:r>
              <a:rPr lang="ru-RU" sz="2400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085" y="5007291"/>
            <a:ext cx="7708973" cy="1012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Умови</a:t>
            </a:r>
            <a:r>
              <a:rPr lang="ru-RU" sz="2400" b="1" dirty="0" smtClean="0"/>
              <a:t> </a:t>
            </a:r>
            <a:r>
              <a:rPr lang="ru-RU" sz="2400" b="1" dirty="0" err="1"/>
              <a:t>їхнього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. </a:t>
            </a:r>
            <a:r>
              <a:rPr lang="ru-RU" sz="2400" b="1" dirty="0" smtClean="0"/>
              <a:t>У </a:t>
            </a:r>
            <a:r>
              <a:rPr lang="ru-RU" sz="2400" b="1" dirty="0" err="1"/>
              <a:t>більшості</a:t>
            </a:r>
            <a:r>
              <a:rPr lang="ru-RU" sz="2400" b="1" dirty="0"/>
              <a:t> </a:t>
            </a:r>
            <a:r>
              <a:rPr lang="ru-RU" sz="2400" b="1" dirty="0" err="1"/>
              <a:t>риб</a:t>
            </a:r>
            <a:r>
              <a:rPr lang="ru-RU" sz="2400" b="1" dirty="0"/>
              <a:t> — </a:t>
            </a:r>
            <a:r>
              <a:rPr lang="ru-RU" sz="2400" b="1" dirty="0" err="1"/>
              <a:t>обтічна</a:t>
            </a:r>
            <a:r>
              <a:rPr lang="ru-RU" sz="2400" b="1" dirty="0"/>
              <a:t> форма </a:t>
            </a:r>
            <a:r>
              <a:rPr lang="ru-RU" sz="2400" b="1" dirty="0" err="1"/>
              <a:t>тіла</a:t>
            </a:r>
            <a:r>
              <a:rPr lang="ru-RU" sz="2400" b="1" dirty="0"/>
              <a:t>, </a:t>
            </a:r>
            <a:r>
              <a:rPr lang="ru-RU" sz="2400" b="1" dirty="0" err="1"/>
              <a:t>зручна</a:t>
            </a:r>
            <a:r>
              <a:rPr lang="ru-RU" sz="2400" b="1" dirty="0"/>
              <a:t> для </a:t>
            </a:r>
            <a:r>
              <a:rPr lang="ru-RU" sz="2400" b="1" dirty="0" err="1"/>
              <a:t>плавання</a:t>
            </a:r>
            <a:r>
              <a:rPr lang="ru-RU" sz="2400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9568" y="483645"/>
            <a:ext cx="8732066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70" y="1355284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160913" y="1483274"/>
            <a:ext cx="1868885" cy="7185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Риба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29 цікавих фактів про риб ᐈ faktypro.com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6" b="2011"/>
          <a:stretch/>
        </p:blipFill>
        <p:spPr bwMode="auto">
          <a:xfrm>
            <a:off x="658085" y="2402155"/>
            <a:ext cx="4684031" cy="24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45025" y="2459746"/>
            <a:ext cx="3067604" cy="18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Риби</a:t>
            </a:r>
            <a:r>
              <a:rPr lang="ru-RU" sz="2400" b="1" dirty="0"/>
              <a:t> </a:t>
            </a:r>
            <a:r>
              <a:rPr lang="ru-RU" sz="2400" b="1" dirty="0" err="1"/>
              <a:t>населяють</a:t>
            </a:r>
            <a:r>
              <a:rPr lang="ru-RU" sz="2400" b="1" dirty="0"/>
              <a:t> </a:t>
            </a:r>
            <a:r>
              <a:rPr lang="ru-RU" sz="2400" b="1" dirty="0" err="1"/>
              <a:t>солоні</a:t>
            </a:r>
            <a:r>
              <a:rPr lang="ru-RU" sz="2400" b="1" dirty="0"/>
              <a:t> й </a:t>
            </a:r>
            <a:r>
              <a:rPr lang="ru-RU" sz="2400" b="1" dirty="0" err="1"/>
              <a:t>прісні</a:t>
            </a:r>
            <a:r>
              <a:rPr lang="ru-RU" sz="2400" b="1" dirty="0"/>
              <a:t> води,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 до </a:t>
            </a:r>
            <a:r>
              <a:rPr lang="ru-RU" sz="2400" b="1" dirty="0" err="1"/>
              <a:t>самісінького</a:t>
            </a:r>
            <a:r>
              <a:rPr lang="ru-RU" sz="2400" b="1" dirty="0"/>
              <a:t> дна. </a:t>
            </a:r>
          </a:p>
        </p:txBody>
      </p:sp>
    </p:spTree>
    <p:extLst>
      <p:ext uri="{BB962C8B-B14F-4D97-AF65-F5344CB8AC3E}">
        <p14:creationId xmlns:p14="http://schemas.microsoft.com/office/powerpoint/2010/main" val="27529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29810" y="494528"/>
            <a:ext cx="8732066" cy="692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744" y="1409317"/>
            <a:ext cx="5809356" cy="637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Якщо риба живе в морі, то її </a:t>
            </a:r>
            <a:r>
              <a:rPr lang="uk-UA" sz="2400" b="1" dirty="0" smtClean="0"/>
              <a:t>називають …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19" y="2129566"/>
            <a:ext cx="3287392" cy="328739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28744" y="2151339"/>
            <a:ext cx="6234056" cy="6027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Риби</a:t>
            </a:r>
            <a:r>
              <a:rPr lang="ru-RU" sz="2400" b="1" dirty="0"/>
              <a:t> </a:t>
            </a:r>
            <a:r>
              <a:rPr lang="ru-RU" sz="2400" b="1" dirty="0" err="1"/>
              <a:t>морів</a:t>
            </a:r>
            <a:r>
              <a:rPr lang="ru-RU" sz="2400" b="1" dirty="0"/>
              <a:t> і </a:t>
            </a:r>
            <a:r>
              <a:rPr lang="ru-RU" sz="2400" b="1" dirty="0" err="1"/>
              <a:t>океанів</a:t>
            </a:r>
            <a:r>
              <a:rPr lang="ru-RU" sz="2400" b="1" dirty="0"/>
              <a:t> </a:t>
            </a:r>
            <a:r>
              <a:rPr lang="ru-RU" sz="2400" b="1" dirty="0" err="1"/>
              <a:t>живуть</a:t>
            </a:r>
            <a:r>
              <a:rPr lang="ru-RU" sz="2400" b="1" dirty="0"/>
              <a:t> у </a:t>
            </a:r>
            <a:r>
              <a:rPr lang="ru-RU" sz="2400" b="1" dirty="0" err="1"/>
              <a:t>солоній</a:t>
            </a:r>
            <a:r>
              <a:rPr lang="ru-RU" sz="2400" b="1" dirty="0"/>
              <a:t> </a:t>
            </a:r>
            <a:r>
              <a:rPr lang="ru-RU" sz="2400" b="1" dirty="0" err="1"/>
              <a:t>воді</a:t>
            </a:r>
            <a:r>
              <a:rPr lang="ru-RU" sz="2400" b="1" dirty="0"/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2" y="2933890"/>
            <a:ext cx="2759912" cy="15239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70" y="2789696"/>
            <a:ext cx="2835909" cy="196713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408838" y="1409316"/>
            <a:ext cx="1740317" cy="63768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морською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3058" y="4658993"/>
            <a:ext cx="1868885" cy="485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Оселедець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1158" y="3091450"/>
            <a:ext cx="1460178" cy="485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Скат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4473724"/>
            <a:ext cx="2530844" cy="18981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719970" y="5738557"/>
            <a:ext cx="1555294" cy="485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Скумбрія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7598" y="1380789"/>
            <a:ext cx="5940141" cy="5568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Якщо риба живе в річці, то її називають…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062072"/>
            <a:ext cx="3305314" cy="332567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29810" y="494528"/>
            <a:ext cx="8732066" cy="692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19546" y="1380789"/>
            <a:ext cx="1915118" cy="5568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річковою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7598" y="1992085"/>
            <a:ext cx="6353800" cy="531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Риби</a:t>
            </a:r>
            <a:r>
              <a:rPr lang="ru-RU" sz="2400" b="1" dirty="0"/>
              <a:t> </a:t>
            </a:r>
            <a:r>
              <a:rPr lang="ru-RU" sz="2400" b="1" dirty="0" err="1"/>
              <a:t>річок</a:t>
            </a:r>
            <a:r>
              <a:rPr lang="ru-RU" sz="2400" b="1" dirty="0"/>
              <a:t> і  </a:t>
            </a:r>
            <a:r>
              <a:rPr lang="ru-RU" sz="2400" b="1" dirty="0" err="1"/>
              <a:t>ставків</a:t>
            </a:r>
            <a:r>
              <a:rPr lang="ru-RU" sz="2400" b="1" dirty="0"/>
              <a:t> 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  </a:t>
            </a:r>
            <a:r>
              <a:rPr lang="ru-RU" sz="2400" b="1" dirty="0"/>
              <a:t>у </a:t>
            </a:r>
            <a:r>
              <a:rPr lang="ru-RU" sz="2400" b="1" dirty="0" err="1" smtClean="0"/>
              <a:t>прісній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5656" y="4273720"/>
            <a:ext cx="1836890" cy="485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Карась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7" y="2633402"/>
            <a:ext cx="2404860" cy="15875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9538" y="4204122"/>
            <a:ext cx="2316605" cy="485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Червоноперка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74" y="2634565"/>
            <a:ext cx="2564931" cy="1486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146384" y="4312250"/>
            <a:ext cx="1815118" cy="485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Окунь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2640517"/>
            <a:ext cx="2129787" cy="15058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101183" y="5490628"/>
            <a:ext cx="1640947" cy="485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Короп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3" y="4850016"/>
            <a:ext cx="2879042" cy="181379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4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69571" y="494528"/>
            <a:ext cx="9231086" cy="7692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будову </a:t>
            </a:r>
            <a:r>
              <a:rPr lang="uk-UA" sz="4000" b="1" dirty="0">
                <a:solidFill>
                  <a:schemeClr val="bg1"/>
                </a:solidFill>
              </a:rPr>
              <a:t>риби</a:t>
            </a:r>
          </a:p>
        </p:txBody>
      </p:sp>
      <p:pic>
        <p:nvPicPr>
          <p:cNvPr id="1026" name="Picture 2" descr="D:\1 клас\3 Я досліджую світ\1 УРОКИ 2023\4 Людина і природа\№090 Хто такі риби\2024-04-21_001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5" y="1378843"/>
            <a:ext cx="7566804" cy="237335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B8B5C6A-E16B-4AF4-9E40-95A8242B8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4" t="37303" r="38132" b="35933"/>
          <a:stretch/>
        </p:blipFill>
        <p:spPr>
          <a:xfrm>
            <a:off x="9361714" y="2821264"/>
            <a:ext cx="1813471" cy="16378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Скругленный прямоугольник 19"/>
          <p:cNvSpPr/>
          <p:nvPr/>
        </p:nvSpPr>
        <p:spPr>
          <a:xfrm>
            <a:off x="854388" y="3798958"/>
            <a:ext cx="8001838" cy="577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Тіло риби поділяють на три відділи: голову, тулуб і хвіст.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01832" y="1378843"/>
            <a:ext cx="2626122" cy="1442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Тіло</a:t>
            </a:r>
            <a:r>
              <a:rPr lang="ru-RU" sz="2400" b="1" dirty="0"/>
              <a:t> </a:t>
            </a:r>
            <a:r>
              <a:rPr lang="ru-RU" sz="2400" b="1" dirty="0" err="1"/>
              <a:t>риб</a:t>
            </a:r>
            <a:r>
              <a:rPr lang="ru-RU" sz="2400" b="1" dirty="0"/>
              <a:t> </a:t>
            </a:r>
            <a:r>
              <a:rPr lang="ru-RU" sz="2400" b="1" dirty="0" err="1"/>
              <a:t>вкрите</a:t>
            </a:r>
            <a:r>
              <a:rPr lang="ru-RU" sz="2400" b="1" dirty="0"/>
              <a:t> </a:t>
            </a:r>
            <a:r>
              <a:rPr lang="ru-RU" sz="2400" b="1" dirty="0" err="1"/>
              <a:t>слизькою</a:t>
            </a:r>
            <a:r>
              <a:rPr lang="ru-RU" sz="2400" b="1" dirty="0"/>
              <a:t> </a:t>
            </a:r>
            <a:r>
              <a:rPr lang="ru-RU" sz="2400" b="1" dirty="0" err="1"/>
              <a:t>лускою</a:t>
            </a:r>
            <a:r>
              <a:rPr lang="ru-RU" sz="2400" b="1" dirty="0"/>
              <a:t>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04" y="4564333"/>
            <a:ext cx="2044854" cy="153166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8518967" y="4720623"/>
            <a:ext cx="2864282" cy="1014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Дихають</a:t>
            </a:r>
            <a:r>
              <a:rPr lang="ru-RU" sz="2400" b="1" dirty="0"/>
              <a:t> </a:t>
            </a:r>
            <a:r>
              <a:rPr lang="ru-RU" sz="2400" b="1" dirty="0" err="1" smtClean="0"/>
              <a:t>риби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зябер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4" y="4564333"/>
            <a:ext cx="1434875" cy="17935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752600" y="4571675"/>
            <a:ext cx="2968522" cy="1312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Замість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кінцівок</a:t>
            </a:r>
            <a:r>
              <a:rPr lang="ru-RU" sz="2400" b="1" dirty="0" smtClean="0"/>
              <a:t> у них – </a:t>
            </a:r>
            <a:r>
              <a:rPr lang="ru-RU" sz="2400" b="1" dirty="0" err="1" smtClean="0"/>
              <a:t>плавці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– орган </a:t>
            </a:r>
            <a:r>
              <a:rPr lang="ru-RU" sz="2400" b="1" dirty="0" err="1" smtClean="0"/>
              <a:t>руху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16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434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</cp:revision>
  <dcterms:created xsi:type="dcterms:W3CDTF">2018-01-05T16:38:53Z</dcterms:created>
  <dcterms:modified xsi:type="dcterms:W3CDTF">2024-04-21T19:59:41Z</dcterms:modified>
</cp:coreProperties>
</file>