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8" r:id="rId3"/>
    <p:sldId id="330" r:id="rId4"/>
    <p:sldId id="326" r:id="rId5"/>
    <p:sldId id="327" r:id="rId6"/>
    <p:sldId id="290" r:id="rId7"/>
    <p:sldId id="313" r:id="rId8"/>
    <p:sldId id="314" r:id="rId9"/>
    <p:sldId id="292" r:id="rId10"/>
    <p:sldId id="293" r:id="rId11"/>
    <p:sldId id="294" r:id="rId12"/>
    <p:sldId id="311" r:id="rId13"/>
    <p:sldId id="322" r:id="rId14"/>
    <p:sldId id="324" r:id="rId15"/>
    <p:sldId id="328" r:id="rId16"/>
    <p:sldId id="325" r:id="rId17"/>
    <p:sldId id="329" r:id="rId18"/>
    <p:sldId id="332" r:id="rId19"/>
    <p:sldId id="28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onysczha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6904" y="4556801"/>
            <a:ext cx="9556153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7200" b="1" dirty="0">
                <a:solidFill>
                  <a:schemeClr val="bg1"/>
                </a:solidFill>
              </a:rPr>
              <a:t>Хто такі птахи? 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4B80D8-DB48-46AA-AB3B-AA141BC28F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1296905" y="990599"/>
            <a:ext cx="3067282" cy="321537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23650" y="1692313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824" y="435429"/>
            <a:ext cx="9250061" cy="1017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Порівняй</a:t>
            </a:r>
            <a:r>
              <a:rPr lang="ru-RU" sz="3200" b="1" dirty="0" smtClean="0"/>
              <a:t> </a:t>
            </a:r>
            <a:r>
              <a:rPr lang="ru-RU" sz="3200" b="1" dirty="0" err="1"/>
              <a:t>птахів</a:t>
            </a:r>
            <a:r>
              <a:rPr lang="ru-RU" sz="3200" b="1" dirty="0"/>
              <a:t> </a:t>
            </a:r>
            <a:r>
              <a:rPr lang="ru-RU" sz="3200" b="1" dirty="0" err="1"/>
              <a:t>між</a:t>
            </a:r>
            <a:r>
              <a:rPr lang="ru-RU" sz="3200" b="1" dirty="0"/>
              <a:t> собою за </a:t>
            </a:r>
            <a:r>
              <a:rPr lang="ru-RU" sz="3200" b="1" dirty="0" err="1"/>
              <a:t>розмірами</a:t>
            </a:r>
            <a:r>
              <a:rPr lang="ru-RU" sz="3200" b="1" dirty="0"/>
              <a:t> (</a:t>
            </a:r>
            <a:r>
              <a:rPr lang="ru-RU" sz="3200" b="1" dirty="0" err="1"/>
              <a:t>довжиною</a:t>
            </a:r>
            <a:r>
              <a:rPr lang="ru-RU" sz="3200" b="1" dirty="0"/>
              <a:t> </a:t>
            </a:r>
            <a:r>
              <a:rPr lang="ru-RU" sz="3200" b="1" dirty="0" err="1"/>
              <a:t>тіла</a:t>
            </a:r>
            <a:r>
              <a:rPr lang="ru-RU" sz="3200" b="1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0" y="1452745"/>
            <a:ext cx="2666240" cy="22202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0" y="3851821"/>
            <a:ext cx="2666240" cy="19996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32" y="1493150"/>
            <a:ext cx="2551449" cy="21857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1"/>
          <a:stretch/>
        </p:blipFill>
        <p:spPr>
          <a:xfrm>
            <a:off x="4456989" y="3827692"/>
            <a:ext cx="2572692" cy="20414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22014" y="5573780"/>
            <a:ext cx="2534975" cy="8655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chemeClr val="bg1"/>
                </a:solidFill>
              </a:rPr>
              <a:t>Золотомушка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/>
              <a:t>8 </a:t>
            </a:r>
            <a:r>
              <a:rPr lang="uk-UA" sz="2800" b="1" dirty="0"/>
              <a:t>- 9 см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1497" y="2876635"/>
            <a:ext cx="1913238" cy="878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Дрохва </a:t>
            </a:r>
          </a:p>
          <a:p>
            <a:pPr algn="ctr"/>
            <a:r>
              <a:rPr lang="uk-UA" sz="2800" b="1" dirty="0" smtClean="0"/>
              <a:t>105 </a:t>
            </a:r>
            <a:r>
              <a:rPr lang="uk-UA" sz="2800" b="1" dirty="0"/>
              <a:t>см</a:t>
            </a:r>
            <a:endParaRPr lang="ru-RU" sz="2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59" y="1493150"/>
            <a:ext cx="3007328" cy="20965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01" y="3754929"/>
            <a:ext cx="2913057" cy="19600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183384" y="1547922"/>
            <a:ext cx="1692594" cy="8262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Сойка</a:t>
            </a:r>
          </a:p>
          <a:p>
            <a:pPr algn="ctr"/>
            <a:r>
              <a:rPr lang="uk-UA" sz="2800" b="1" dirty="0" smtClean="0"/>
              <a:t>35 </a:t>
            </a:r>
            <a:r>
              <a:rPr lang="uk-UA" sz="2800" b="1" dirty="0"/>
              <a:t>см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6081" y="5504505"/>
            <a:ext cx="2073594" cy="7991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Вільшанка</a:t>
            </a:r>
          </a:p>
          <a:p>
            <a:pPr algn="ctr"/>
            <a:r>
              <a:rPr lang="uk-UA" sz="2800" b="1" dirty="0" smtClean="0"/>
              <a:t>14 </a:t>
            </a:r>
            <a:r>
              <a:rPr lang="uk-UA" sz="2800" b="1" dirty="0"/>
              <a:t>см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18341" y="5504504"/>
            <a:ext cx="1794983" cy="7991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Вивільга</a:t>
            </a:r>
          </a:p>
          <a:p>
            <a:pPr algn="ctr"/>
            <a:r>
              <a:rPr lang="uk-UA" sz="2800" b="1" dirty="0" smtClean="0"/>
              <a:t>24 </a:t>
            </a:r>
            <a:r>
              <a:rPr lang="uk-UA" sz="2800" b="1" dirty="0"/>
              <a:t>см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100783" y="2850862"/>
            <a:ext cx="1663690" cy="877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Соловей</a:t>
            </a:r>
          </a:p>
          <a:p>
            <a:pPr algn="ctr"/>
            <a:r>
              <a:rPr lang="uk-UA" sz="2800" b="1" dirty="0" smtClean="0"/>
              <a:t>17 </a:t>
            </a:r>
            <a:r>
              <a:rPr lang="uk-UA" sz="2800" b="1" dirty="0"/>
              <a:t>см</a:t>
            </a:r>
            <a:endParaRPr lang="ru-RU" sz="2800" b="1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78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3" y="385671"/>
            <a:ext cx="8732066" cy="7281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Цікаве про птахів України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0923" y="1222639"/>
            <a:ext cx="2888145" cy="30292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Найбільший птах України - гриф чорний.</a:t>
            </a:r>
          </a:p>
          <a:p>
            <a:pPr algn="ctr"/>
            <a:r>
              <a:rPr lang="ru-RU" sz="2400" dirty="0" err="1" smtClean="0"/>
              <a:t>Маса</a:t>
            </a:r>
            <a:r>
              <a:rPr lang="ru-RU" sz="2400" dirty="0" smtClean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до 12,5 </a:t>
            </a:r>
            <a:r>
              <a:rPr lang="ru-RU" sz="2400" dirty="0" err="1"/>
              <a:t>кілограма</a:t>
            </a:r>
            <a:r>
              <a:rPr lang="ru-RU" sz="2400" dirty="0"/>
              <a:t>,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крила</a:t>
            </a:r>
            <a:r>
              <a:rPr lang="ru-RU" sz="2400" dirty="0"/>
              <a:t> — 87 </a:t>
            </a:r>
            <a:r>
              <a:rPr lang="ru-RU" sz="2400" dirty="0" err="1"/>
              <a:t>сантиметрів</a:t>
            </a:r>
            <a:r>
              <a:rPr lang="ru-RU" sz="2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82" y="1285732"/>
            <a:ext cx="1977654" cy="29030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37082" y="4317186"/>
            <a:ext cx="7848600" cy="21358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Найменший птах України - корольок.</a:t>
            </a:r>
          </a:p>
          <a:p>
            <a:pPr algn="ctr"/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4-5 </a:t>
            </a:r>
            <a:r>
              <a:rPr lang="ru-RU" sz="2400" dirty="0" err="1"/>
              <a:t>грамів</a:t>
            </a:r>
            <a:r>
              <a:rPr lang="ru-RU" sz="2400" dirty="0"/>
              <a:t>. </a:t>
            </a:r>
            <a:r>
              <a:rPr lang="ru-RU" sz="2400" dirty="0" err="1"/>
              <a:t>Трапляється</a:t>
            </a:r>
            <a:r>
              <a:rPr lang="ru-RU" sz="2400" dirty="0"/>
              <a:t> в </a:t>
            </a:r>
            <a:r>
              <a:rPr lang="ru-RU" sz="2400" dirty="0" err="1"/>
              <a:t>гірських</a:t>
            </a:r>
            <a:r>
              <a:rPr lang="ru-RU" sz="2400" dirty="0"/>
              <a:t> і </a:t>
            </a:r>
            <a:r>
              <a:rPr lang="ru-RU" sz="2400" dirty="0" err="1"/>
              <a:t>рівнинних</a:t>
            </a:r>
            <a:r>
              <a:rPr lang="ru-RU" sz="2400" dirty="0"/>
              <a:t> </a:t>
            </a:r>
            <a:r>
              <a:rPr lang="ru-RU" sz="2400" dirty="0" err="1"/>
              <a:t>хвойних</a:t>
            </a:r>
            <a:r>
              <a:rPr lang="ru-RU" sz="2400" dirty="0"/>
              <a:t> </a:t>
            </a:r>
            <a:r>
              <a:rPr lang="ru-RU" sz="2400" dirty="0" err="1"/>
              <a:t>лісах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їжа</a:t>
            </a:r>
            <a:r>
              <a:rPr lang="ru-RU" sz="2400" dirty="0"/>
              <a:t> —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комахи</a:t>
            </a:r>
            <a:r>
              <a:rPr lang="ru-RU" sz="2400" dirty="0"/>
              <a:t>, а </a:t>
            </a:r>
            <a:r>
              <a:rPr lang="ru-RU" sz="2400" dirty="0" err="1"/>
              <a:t>взимку</a:t>
            </a:r>
            <a:r>
              <a:rPr lang="ru-RU" sz="2400" dirty="0"/>
              <a:t> —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насіння</a:t>
            </a:r>
            <a:r>
              <a:rPr lang="ru-RU" sz="2400" dirty="0"/>
              <a:t> </a:t>
            </a:r>
            <a:r>
              <a:rPr lang="ru-RU" sz="2400" dirty="0" err="1"/>
              <a:t>хвойних</a:t>
            </a:r>
            <a:r>
              <a:rPr lang="ru-RU" sz="2400" dirty="0"/>
              <a:t> </a:t>
            </a:r>
            <a:r>
              <a:rPr lang="ru-RU" sz="2400" dirty="0" err="1"/>
              <a:t>порід</a:t>
            </a:r>
            <a:r>
              <a:rPr lang="ru-RU" sz="2400" dirty="0"/>
              <a:t>. </a:t>
            </a:r>
            <a:r>
              <a:rPr lang="ru-RU" sz="2400" dirty="0" err="1"/>
              <a:t>Має</a:t>
            </a:r>
            <a:r>
              <a:rPr lang="ru-RU" sz="2400" dirty="0"/>
              <a:t> на </a:t>
            </a:r>
            <a:r>
              <a:rPr lang="ru-RU" sz="2400" dirty="0" err="1"/>
              <a:t>голові</a:t>
            </a:r>
            <a:r>
              <a:rPr lang="ru-RU" sz="2400" dirty="0"/>
              <a:t> </a:t>
            </a:r>
            <a:r>
              <a:rPr lang="ru-RU" sz="2400" dirty="0" err="1"/>
              <a:t>повздовжну</a:t>
            </a:r>
            <a:r>
              <a:rPr lang="ru-RU" sz="2400" dirty="0"/>
              <a:t> </a:t>
            </a:r>
            <a:r>
              <a:rPr lang="ru-RU" sz="2400" dirty="0" err="1"/>
              <a:t>смужку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нагадує</a:t>
            </a:r>
            <a:r>
              <a:rPr lang="ru-RU" sz="2400" dirty="0"/>
              <a:t> корону (</a:t>
            </a:r>
            <a:r>
              <a:rPr lang="ru-RU" sz="2400" dirty="0" err="1"/>
              <a:t>звідки</a:t>
            </a:r>
            <a:r>
              <a:rPr lang="ru-RU" sz="2400" dirty="0"/>
              <a:t> й </a:t>
            </a:r>
            <a:r>
              <a:rPr lang="ru-RU" sz="2400" dirty="0" err="1"/>
              <a:t>назва</a:t>
            </a:r>
            <a:r>
              <a:rPr lang="ru-RU" sz="2400" dirty="0"/>
              <a:t>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t="21287" r="10560" b="8962"/>
          <a:stretch/>
        </p:blipFill>
        <p:spPr>
          <a:xfrm>
            <a:off x="7021286" y="1281865"/>
            <a:ext cx="3902054" cy="28547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4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5526" y="494529"/>
            <a:ext cx="8732066" cy="7810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 будову тіла птаха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3 Я досліджую світ\1 УРОКИ 2023\4 Людина і природа\№091 Хто такі птахи\2024-04-27_00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560553"/>
            <a:ext cx="5721190" cy="324606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06078" y="1506967"/>
            <a:ext cx="4251780" cy="3285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Тіло</a:t>
            </a:r>
            <a:r>
              <a:rPr lang="ru-RU" sz="2800" b="1" dirty="0"/>
              <a:t> </a:t>
            </a:r>
            <a:r>
              <a:rPr lang="ru-RU" sz="2800" b="1" dirty="0" err="1"/>
              <a:t>птахів</a:t>
            </a:r>
            <a:r>
              <a:rPr lang="ru-RU" sz="2800" b="1" dirty="0"/>
              <a:t> </a:t>
            </a:r>
            <a:r>
              <a:rPr lang="ru-RU" sz="2800" b="1" dirty="0" err="1"/>
              <a:t>укрите</a:t>
            </a:r>
            <a:r>
              <a:rPr lang="ru-RU" sz="2800" b="1" dirty="0"/>
              <a:t> </a:t>
            </a:r>
            <a:r>
              <a:rPr lang="ru-RU" sz="2800" b="1" dirty="0" err="1"/>
              <a:t>пір’ям</a:t>
            </a:r>
            <a:r>
              <a:rPr lang="ru-RU" sz="2800" b="1" dirty="0"/>
              <a:t>. </a:t>
            </a:r>
            <a:r>
              <a:rPr lang="ru-RU" sz="2800" b="1" dirty="0" err="1"/>
              <a:t>Його</a:t>
            </a:r>
            <a:r>
              <a:rPr lang="ru-RU" sz="2800" b="1" dirty="0"/>
              <a:t> форма </a:t>
            </a:r>
            <a:r>
              <a:rPr lang="ru-RU" sz="2800" b="1" dirty="0" err="1"/>
              <a:t>сприяє</a:t>
            </a:r>
            <a:r>
              <a:rPr lang="ru-RU" sz="2800" b="1" dirty="0"/>
              <a:t> </a:t>
            </a:r>
            <a:r>
              <a:rPr lang="ru-RU" sz="2800" b="1" dirty="0" err="1"/>
              <a:t>польоту</a:t>
            </a:r>
            <a:r>
              <a:rPr lang="ru-RU" sz="2800" b="1" dirty="0"/>
              <a:t>. </a:t>
            </a:r>
            <a:r>
              <a:rPr lang="ru-RU" sz="2800" b="1" dirty="0" err="1"/>
              <a:t>Тіло</a:t>
            </a:r>
            <a:r>
              <a:rPr lang="ru-RU" sz="2800" b="1" dirty="0"/>
              <a:t> </a:t>
            </a:r>
            <a:r>
              <a:rPr lang="ru-RU" sz="2800" b="1" dirty="0" err="1"/>
              <a:t>поділяють</a:t>
            </a:r>
            <a:r>
              <a:rPr lang="ru-RU" sz="2800" b="1" dirty="0"/>
              <a:t> на голову, </a:t>
            </a:r>
            <a:r>
              <a:rPr lang="ru-RU" sz="2800" b="1" dirty="0" err="1"/>
              <a:t>шию</a:t>
            </a:r>
            <a:r>
              <a:rPr lang="ru-RU" sz="2800" b="1" dirty="0"/>
              <a:t>, </a:t>
            </a:r>
            <a:r>
              <a:rPr lang="ru-RU" sz="2800" b="1" dirty="0" err="1"/>
              <a:t>тулуб</a:t>
            </a:r>
            <a:r>
              <a:rPr lang="ru-RU" sz="2800" b="1" dirty="0"/>
              <a:t> і ноги. </a:t>
            </a:r>
            <a:r>
              <a:rPr lang="ru-RU" sz="2800" b="1" dirty="0" err="1"/>
              <a:t>Замість</a:t>
            </a:r>
            <a:r>
              <a:rPr lang="ru-RU" sz="2800" b="1" dirty="0"/>
              <a:t> </a:t>
            </a:r>
            <a:r>
              <a:rPr lang="ru-RU" sz="2800" b="1" dirty="0" err="1"/>
              <a:t>передніх</a:t>
            </a:r>
            <a:r>
              <a:rPr lang="ru-RU" sz="2800" b="1" dirty="0"/>
              <a:t> </a:t>
            </a:r>
            <a:r>
              <a:rPr lang="ru-RU" sz="2800" b="1" dirty="0" err="1"/>
              <a:t>кінцівок</a:t>
            </a:r>
            <a:r>
              <a:rPr lang="ru-RU" sz="2800" b="1" dirty="0"/>
              <a:t> — </a:t>
            </a:r>
            <a:r>
              <a:rPr lang="ru-RU" sz="2800" b="1" dirty="0" err="1"/>
              <a:t>крила</a:t>
            </a:r>
            <a:r>
              <a:rPr lang="ru-RU" sz="2800" b="1" dirty="0"/>
              <a:t>.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79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1971" y="494529"/>
            <a:ext cx="8974348" cy="9206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68829" y="1459751"/>
            <a:ext cx="3690258" cy="1631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Прилетіли гості, </a:t>
            </a:r>
            <a:endParaRPr lang="ru-RU" sz="2400" b="1" dirty="0"/>
          </a:p>
          <a:p>
            <a:pPr algn="ctr"/>
            <a:r>
              <a:rPr lang="uk-UA" sz="2400" b="1" dirty="0"/>
              <a:t>Сіли на помості.</a:t>
            </a:r>
            <a:endParaRPr lang="ru-RU" sz="2400" b="1" dirty="0"/>
          </a:p>
          <a:p>
            <a:pPr algn="ctr"/>
            <a:r>
              <a:rPr lang="uk-UA" sz="2400" b="1" dirty="0"/>
              <a:t>Без сокири, без лопати</a:t>
            </a:r>
            <a:endParaRPr lang="ru-RU" sz="2400" b="1" dirty="0"/>
          </a:p>
          <a:p>
            <a:pPr algn="ctr"/>
            <a:r>
              <a:rPr lang="uk-UA" sz="2400" b="1" dirty="0"/>
              <a:t>Поробили собі хати. 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21165" y="1469572"/>
            <a:ext cx="5813988" cy="609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Яких птахів називають перелітними?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4565"/>
          <a:stretch/>
        </p:blipFill>
        <p:spPr>
          <a:xfrm>
            <a:off x="593652" y="3180118"/>
            <a:ext cx="3042178" cy="190178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1" y="3180118"/>
            <a:ext cx="2164848" cy="190834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11761" b="2631"/>
          <a:stretch/>
        </p:blipFill>
        <p:spPr>
          <a:xfrm>
            <a:off x="3692016" y="3180118"/>
            <a:ext cx="2099184" cy="190834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52136" y="5658262"/>
            <a:ext cx="9105519" cy="557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Першими у наш край прилітають шпаки, жайворонки і </a:t>
            </a:r>
            <a:r>
              <a:rPr lang="uk-UA" sz="2400" b="1" dirty="0" err="1">
                <a:solidFill>
                  <a:schemeClr val="bg1"/>
                </a:solidFill>
              </a:rPr>
              <a:t>солов’ї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00" y="2140273"/>
            <a:ext cx="57363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Пташки, </a:t>
            </a:r>
            <a:r>
              <a:rPr lang="ru-RU" sz="2400" b="1" dirty="0" err="1"/>
              <a:t>які</a:t>
            </a:r>
            <a:r>
              <a:rPr lang="ru-RU" sz="2400" b="1" dirty="0"/>
              <a:t> на зиму </a:t>
            </a:r>
            <a:r>
              <a:rPr lang="ru-RU" sz="2400" b="1" dirty="0" err="1"/>
              <a:t>покидають</a:t>
            </a:r>
            <a:r>
              <a:rPr lang="ru-RU" sz="2400" b="1" dirty="0"/>
              <a:t> </a:t>
            </a:r>
            <a:r>
              <a:rPr lang="ru-RU" sz="2400" b="1" dirty="0" err="1"/>
              <a:t>свій</a:t>
            </a:r>
            <a:r>
              <a:rPr lang="ru-RU" sz="2400" b="1" dirty="0"/>
              <a:t> </a:t>
            </a:r>
            <a:r>
              <a:rPr lang="ru-RU" sz="2400" b="1" dirty="0" err="1"/>
              <a:t>рідний</a:t>
            </a:r>
            <a:r>
              <a:rPr lang="ru-RU" sz="2400" b="1" dirty="0"/>
              <a:t> край, </a:t>
            </a:r>
            <a:r>
              <a:rPr lang="ru-RU" sz="2400" b="1" dirty="0" err="1"/>
              <a:t>називаються</a:t>
            </a:r>
            <a:r>
              <a:rPr lang="ru-RU" sz="2400" b="1" dirty="0"/>
              <a:t> </a:t>
            </a:r>
            <a:r>
              <a:rPr lang="ru-RU" sz="2400" b="1" dirty="0" err="1"/>
              <a:t>перелітними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2253" y="3262688"/>
            <a:ext cx="341811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 </a:t>
            </a:r>
            <a:r>
              <a:rPr lang="ru-RU" sz="2400" b="1" dirty="0" err="1"/>
              <a:t>перелітних</a:t>
            </a:r>
            <a:r>
              <a:rPr lang="ru-RU" sz="2400" b="1" dirty="0"/>
              <a:t> </a:t>
            </a:r>
            <a:r>
              <a:rPr lang="ru-RU" sz="2400" b="1" dirty="0" err="1"/>
              <a:t>пташок</a:t>
            </a:r>
            <a:r>
              <a:rPr lang="ru-RU" sz="2400" b="1" dirty="0"/>
              <a:t> належать </a:t>
            </a:r>
            <a:r>
              <a:rPr lang="ru-RU" sz="2400" b="1" dirty="0" err="1"/>
              <a:t>ластівки</a:t>
            </a:r>
            <a:r>
              <a:rPr lang="ru-RU" sz="2400" b="1" dirty="0"/>
              <a:t>, </a:t>
            </a:r>
            <a:r>
              <a:rPr lang="ru-RU" sz="2400" b="1" dirty="0" err="1"/>
              <a:t>лелеки</a:t>
            </a:r>
            <a:r>
              <a:rPr lang="ru-RU" sz="2400" b="1" dirty="0"/>
              <a:t>, </a:t>
            </a:r>
            <a:r>
              <a:rPr lang="ru-RU" sz="2400" b="1" dirty="0" err="1"/>
              <a:t>зозулі</a:t>
            </a:r>
            <a:r>
              <a:rPr lang="ru-RU" sz="2400" b="1" dirty="0"/>
              <a:t>, шпаки, </a:t>
            </a:r>
            <a:r>
              <a:rPr lang="ru-RU" sz="2400" b="1" dirty="0" err="1"/>
              <a:t>солов'ї</a:t>
            </a:r>
            <a:r>
              <a:rPr lang="ru-RU" sz="2400" b="1" dirty="0"/>
              <a:t>, </a:t>
            </a:r>
            <a:r>
              <a:rPr lang="ru-RU" sz="2400" b="1" dirty="0" err="1"/>
              <a:t>журавлі</a:t>
            </a:r>
            <a:r>
              <a:rPr lang="ru-RU" sz="2400" b="1" dirty="0"/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53434" y="5088467"/>
            <a:ext cx="1322613" cy="557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шпак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2902" y="5058076"/>
            <a:ext cx="1980511" cy="557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жайворонок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37514" y="5058078"/>
            <a:ext cx="1709057" cy="557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соловей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3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4510" y="495119"/>
            <a:ext cx="8732066" cy="838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Пташина вікторина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6960" y="1420490"/>
            <a:ext cx="6029399" cy="12465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Кожен заслухається співом цього малесенького сіренького співця.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2999" y="2865722"/>
            <a:ext cx="6083359" cy="1216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Стукіт цього строкатого птаха ми можемо чути цілий рік.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20025" y="4852197"/>
            <a:ext cx="6274184" cy="12189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Ця пташка не має свого гнізда і підкидає яйця в гнізда інших птахів.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r="23295"/>
          <a:stretch/>
        </p:blipFill>
        <p:spPr>
          <a:xfrm>
            <a:off x="936171" y="1420490"/>
            <a:ext cx="1944515" cy="21442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27" y="2359874"/>
            <a:ext cx="1742819" cy="22415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67" y="4306954"/>
            <a:ext cx="2681591" cy="17642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53899" y="3749473"/>
            <a:ext cx="1709057" cy="557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соловей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8989" y="1765003"/>
            <a:ext cx="1709057" cy="557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дятел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8771" y="4271475"/>
            <a:ext cx="1709057" cy="557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зозуля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83772" y="483644"/>
            <a:ext cx="4610102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867399"/>
            <a:ext cx="1174041" cy="9905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1215" y="1383078"/>
            <a:ext cx="3075213" cy="30800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Тренуй свою спостережливість. Учись розпізнавати птахів у природі. Підкресли у вірші назви птахів. Проведи лінії до їхніх зображень.</a:t>
            </a:r>
          </a:p>
        </p:txBody>
      </p:sp>
      <p:pic>
        <p:nvPicPr>
          <p:cNvPr id="4098" name="Picture 2" descr="D:\1 клас\3 Я досліджую світ\1 УРОКИ 2023\4 Людина і природа\№091 Хто такі птахи\2024-04-27_004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9" y="472758"/>
            <a:ext cx="5568042" cy="59331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77000" y="1023257"/>
            <a:ext cx="101237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91200" y="2808514"/>
            <a:ext cx="6858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700156" y="4376057"/>
            <a:ext cx="6858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91200" y="5606143"/>
            <a:ext cx="6858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489371" y="1023257"/>
            <a:ext cx="1611086" cy="293914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477000" y="2808514"/>
            <a:ext cx="2732314" cy="246017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385956" y="1219201"/>
            <a:ext cx="1572987" cy="31568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477000" y="3069772"/>
            <a:ext cx="2481943" cy="25363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1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1968" y="527776"/>
            <a:ext cx="8732066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7168" y="1434085"/>
            <a:ext cx="6368143" cy="4324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Солов’ї</a:t>
            </a:r>
            <a:r>
              <a:rPr lang="ru-RU" sz="2400" b="1" dirty="0"/>
              <a:t>, так само як і люди, </a:t>
            </a:r>
            <a:r>
              <a:rPr lang="ru-RU" sz="2400" b="1" dirty="0" err="1"/>
              <a:t>вчаться</a:t>
            </a:r>
            <a:r>
              <a:rPr lang="ru-RU" sz="2400" b="1" dirty="0"/>
              <a:t> </a:t>
            </a:r>
            <a:r>
              <a:rPr lang="ru-RU" sz="2400" b="1" dirty="0" err="1"/>
              <a:t>співати</a:t>
            </a:r>
            <a:r>
              <a:rPr lang="ru-RU" sz="2400" b="1" dirty="0"/>
              <a:t> </a:t>
            </a:r>
            <a:r>
              <a:rPr lang="ru-RU" sz="2400" b="1" dirty="0" err="1"/>
              <a:t>тривалий</a:t>
            </a:r>
            <a:r>
              <a:rPr lang="ru-RU" sz="2400" b="1" dirty="0"/>
              <a:t> час. Лише на </a:t>
            </a:r>
            <a:r>
              <a:rPr lang="ru-RU" sz="2400" b="1" dirty="0" err="1"/>
              <a:t>третьому</a:t>
            </a:r>
            <a:r>
              <a:rPr lang="ru-RU" sz="2400" b="1" dirty="0"/>
              <a:t>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вони </a:t>
            </a:r>
            <a:r>
              <a:rPr lang="ru-RU" sz="2400" b="1" dirty="0" err="1"/>
              <a:t>стають</a:t>
            </a:r>
            <a:r>
              <a:rPr lang="ru-RU" sz="2400" b="1" dirty="0"/>
              <a:t> </a:t>
            </a:r>
            <a:r>
              <a:rPr lang="ru-RU" sz="2400" b="1" dirty="0" err="1"/>
              <a:t>справжніми</a:t>
            </a:r>
            <a:r>
              <a:rPr lang="ru-RU" sz="2400" b="1" dirty="0"/>
              <a:t> </a:t>
            </a:r>
            <a:r>
              <a:rPr lang="ru-RU" sz="2400" b="1" dirty="0" err="1"/>
              <a:t>співаками</a:t>
            </a:r>
            <a:r>
              <a:rPr lang="ru-RU" sz="2400" b="1" dirty="0"/>
              <a:t>. У </a:t>
            </a:r>
            <a:r>
              <a:rPr lang="ru-RU" sz="2400" b="1" dirty="0" err="1"/>
              <a:t>навчанні</a:t>
            </a:r>
            <a:r>
              <a:rPr lang="ru-RU" sz="2400" b="1" dirty="0"/>
              <a:t> </a:t>
            </a:r>
            <a:r>
              <a:rPr lang="ru-RU" sz="2400" b="1" dirty="0" err="1"/>
              <a:t>найголовніше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молоді</a:t>
            </a:r>
            <a:r>
              <a:rPr lang="ru-RU" sz="2400" b="1" dirty="0"/>
              <a:t> </a:t>
            </a:r>
            <a:r>
              <a:rPr lang="ru-RU" sz="2400" b="1" dirty="0" err="1"/>
              <a:t>солов’ї</a:t>
            </a:r>
            <a:r>
              <a:rPr lang="ru-RU" sz="2400" b="1" dirty="0"/>
              <a:t> </a:t>
            </a:r>
            <a:r>
              <a:rPr lang="ru-RU" sz="2400" b="1" dirty="0" err="1"/>
              <a:t>мали</a:t>
            </a:r>
            <a:r>
              <a:rPr lang="ru-RU" sz="2400" b="1" dirty="0"/>
              <a:t> </a:t>
            </a:r>
            <a:r>
              <a:rPr lang="ru-RU" sz="2400" b="1" dirty="0" err="1"/>
              <a:t>змогу</a:t>
            </a:r>
            <a:r>
              <a:rPr lang="ru-RU" sz="2400" b="1" dirty="0"/>
              <a:t> </a:t>
            </a:r>
            <a:r>
              <a:rPr lang="ru-RU" sz="2400" b="1" dirty="0" err="1"/>
              <a:t>слухати</a:t>
            </a:r>
            <a:r>
              <a:rPr lang="ru-RU" sz="2400" b="1" dirty="0"/>
              <a:t> старших. </a:t>
            </a:r>
            <a:r>
              <a:rPr lang="ru-RU" sz="2400" b="1" dirty="0" err="1"/>
              <a:t>Досвідчені</a:t>
            </a:r>
            <a:r>
              <a:rPr lang="ru-RU" sz="2400" b="1" dirty="0"/>
              <a:t> </a:t>
            </a:r>
            <a:r>
              <a:rPr lang="ru-RU" sz="2400" b="1" dirty="0" err="1"/>
              <a:t>солов’ї</a:t>
            </a:r>
            <a:r>
              <a:rPr lang="ru-RU" sz="2400" b="1" dirty="0"/>
              <a:t> 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ніби</a:t>
            </a:r>
            <a:r>
              <a:rPr lang="ru-RU" sz="2400" b="1" dirty="0"/>
              <a:t> </a:t>
            </a:r>
            <a:r>
              <a:rPr lang="ru-RU" sz="2400" b="1" dirty="0" err="1"/>
              <a:t>вчителі</a:t>
            </a:r>
            <a:r>
              <a:rPr lang="ru-RU" sz="2400" b="1" dirty="0"/>
              <a:t> для </a:t>
            </a:r>
            <a:r>
              <a:rPr lang="ru-RU" sz="2400" b="1" dirty="0" err="1"/>
              <a:t>молодих</a:t>
            </a:r>
            <a:r>
              <a:rPr lang="ru-RU" sz="2400" b="1" dirty="0"/>
              <a:t> </a:t>
            </a:r>
            <a:r>
              <a:rPr lang="ru-RU" sz="2400" b="1" dirty="0" err="1"/>
              <a:t>солов’їв</a:t>
            </a:r>
            <a:r>
              <a:rPr lang="ru-RU" sz="2400" b="1" dirty="0"/>
              <a:t>. </a:t>
            </a:r>
            <a:r>
              <a:rPr lang="uk-UA" sz="2400" b="1" dirty="0"/>
              <a:t>Його спів настільки високий і чистий, що людина, слухаючи соловейка, підноситься духом, очищується душевно і втішається чуттями. Він - передвісник справжньої весни в лісах та гаях.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t="5075" r="20250" b="7883"/>
          <a:stretch/>
        </p:blipFill>
        <p:spPr>
          <a:xfrm>
            <a:off x="729343" y="1440153"/>
            <a:ext cx="4168371" cy="431839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0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396" y="465093"/>
            <a:ext cx="8732066" cy="800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Підсумуй свої знання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" y="1379334"/>
            <a:ext cx="3080405" cy="42709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132337" y="2998821"/>
            <a:ext cx="6394147" cy="9703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найбільшого й найменшого птахів України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30310" y="4069196"/>
            <a:ext cx="6394147" cy="82937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Яких птахів називають перелітними</a:t>
            </a:r>
            <a:r>
              <a:rPr lang="uk-UA" sz="2800" b="1" dirty="0" smtClean="0"/>
              <a:t>?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0308" y="4955471"/>
            <a:ext cx="6394148" cy="69478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Чи цікаво тобі вивчати тварин?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2337" y="1388103"/>
            <a:ext cx="6394147" cy="5822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Яку </a:t>
            </a:r>
            <a:r>
              <a:rPr lang="ru-RU" sz="2800" b="1" dirty="0" err="1" smtClean="0"/>
              <a:t>будову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птахи? 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2337" y="2040970"/>
            <a:ext cx="6394147" cy="843744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Яку користь приносять птахи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природі й </a:t>
            </a:r>
            <a:r>
              <a:rPr lang="uk-UA" sz="2800" b="1" dirty="0">
                <a:solidFill>
                  <a:schemeClr val="bg1"/>
                </a:solidFill>
              </a:rPr>
              <a:t>людині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443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0786" y="1320078"/>
            <a:ext cx="6977757" cy="6672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висловами звіряток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21486" y="4276910"/>
            <a:ext cx="2798880" cy="817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готовий/а до наступного уроку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263308"/>
            <a:ext cx="1905000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Мені </a:t>
            </a:r>
            <a:r>
              <a:rPr lang="uk-UA" sz="2400" b="1" dirty="0" err="1" smtClean="0"/>
              <a:t>допомогали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287" y="4247768"/>
            <a:ext cx="1944766" cy="84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Цікава інформація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86" y="4263308"/>
            <a:ext cx="1974175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усім впорав/</a:t>
            </a:r>
            <a:r>
              <a:rPr lang="uk-UA" sz="2400" b="1" dirty="0" err="1" smtClean="0"/>
              <a:t>лася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813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було просто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6265" y="507152"/>
            <a:ext cx="8697595" cy="10386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Щоби </a:t>
            </a:r>
            <a:r>
              <a:rPr lang="uk-UA" sz="3200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3200" dirty="0" smtClean="0">
                <a:solidFill>
                  <a:schemeClr val="bg1"/>
                </a:solidFill>
              </a:rPr>
              <a:t>прямокутник.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544285" y="1545771"/>
            <a:ext cx="11226352" cy="484700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28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Ранкове коло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4" y="1673071"/>
            <a:ext cx="5314075" cy="380333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03888" y="1673071"/>
            <a:ext cx="5188942" cy="37578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 цьому класі друзі всі:</a:t>
            </a:r>
            <a:endParaRPr lang="ru-RU" sz="3200" b="1" dirty="0"/>
          </a:p>
          <a:p>
            <a:pPr algn="ctr"/>
            <a:r>
              <a:rPr lang="uk-UA" sz="3200" b="1" dirty="0"/>
              <a:t>Я і ти, і ми, і ви.</a:t>
            </a:r>
            <a:endParaRPr lang="ru-RU" sz="3200" b="1" dirty="0"/>
          </a:p>
          <a:p>
            <a:pPr algn="ctr"/>
            <a:r>
              <a:rPr lang="uk-UA" sz="3200" b="1" dirty="0"/>
              <a:t>Добрий день тому,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хто </a:t>
            </a:r>
            <a:r>
              <a:rPr lang="uk-UA" sz="3200" b="1" dirty="0"/>
              <a:t>зліва! </a:t>
            </a:r>
            <a:endParaRPr lang="ru-RU" sz="3200" b="1" dirty="0"/>
          </a:p>
          <a:p>
            <a:pPr algn="ctr"/>
            <a:r>
              <a:rPr lang="uk-UA" sz="3200" b="1" dirty="0"/>
              <a:t>Добрий день тому,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хто </a:t>
            </a:r>
            <a:r>
              <a:rPr lang="uk-UA" sz="3200" b="1" dirty="0"/>
              <a:t>справа!</a:t>
            </a:r>
            <a:endParaRPr lang="ru-RU" sz="3200" b="1" dirty="0"/>
          </a:p>
          <a:p>
            <a:pPr algn="ctr"/>
            <a:r>
              <a:rPr lang="uk-UA" sz="3200" b="1" dirty="0"/>
              <a:t>Ми – одна сім’я.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627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35654" y="494529"/>
            <a:ext cx="8732066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886" y="1320077"/>
            <a:ext cx="7249886" cy="9006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в чому твоя сила.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Погладь себе і промов уголос свою силу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2378319"/>
            <a:ext cx="1695246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2378319"/>
            <a:ext cx="1764000" cy="21235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01738" y="4657920"/>
            <a:ext cx="2039312" cy="527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розумний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644318"/>
            <a:ext cx="1905000" cy="53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красивий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593" y="4661798"/>
            <a:ext cx="1792459" cy="585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добрий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648" y="4644318"/>
            <a:ext cx="1859313" cy="569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веселий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661798"/>
            <a:ext cx="1695246" cy="563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сильний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2401366"/>
            <a:ext cx="195222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385356"/>
            <a:ext cx="1642289" cy="21505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385356"/>
            <a:ext cx="299794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926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8" y="570728"/>
            <a:ext cx="9658178" cy="7511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7428" y="1437986"/>
            <a:ext cx="6193972" cy="662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Гра «Я знаю</a:t>
            </a:r>
            <a:r>
              <a:rPr lang="uk-UA" sz="2400" b="1" dirty="0" smtClean="0">
                <a:solidFill>
                  <a:schemeClr val="bg1"/>
                </a:solidFill>
              </a:rPr>
              <a:t>». Назви 5 комах і 5 риб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71" y="1477082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3633" y="2202205"/>
            <a:ext cx="6188275" cy="693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Назви будову тіла </a:t>
            </a:r>
            <a:r>
              <a:rPr lang="uk-UA" sz="2400" b="1" dirty="0" smtClean="0"/>
              <a:t>риб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7686" y="4664649"/>
            <a:ext cx="6313714" cy="6350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Чим морські риби відрізняються від прісних?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2947397"/>
            <a:ext cx="2404860" cy="158758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3011028"/>
            <a:ext cx="2759912" cy="152395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077683" y="5354083"/>
            <a:ext cx="6313717" cy="8817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тепер</a:t>
            </a:r>
            <a:r>
              <a:rPr lang="ru-RU" sz="2400" b="1" dirty="0"/>
              <a:t> </a:t>
            </a:r>
            <a:r>
              <a:rPr lang="ru-RU" sz="2400" b="1" dirty="0" err="1"/>
              <a:t>познайомимося</a:t>
            </a:r>
            <a:r>
              <a:rPr lang="ru-RU" sz="2400" b="1" dirty="0"/>
              <a:t> з </a:t>
            </a:r>
            <a:r>
              <a:rPr lang="ru-RU" sz="2400" b="1" dirty="0" err="1" smtClean="0"/>
              <a:t>тваринами</a:t>
            </a:r>
            <a:r>
              <a:rPr lang="ru-RU" sz="2400" b="1"/>
              <a:t>, </a:t>
            </a:r>
            <a:endParaRPr lang="ru-RU" sz="2400" b="1" smtClean="0"/>
          </a:p>
          <a:p>
            <a:pPr algn="ctr"/>
            <a:r>
              <a:rPr lang="ru-RU" sz="2400" b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/>
              <a:t>опанували</a:t>
            </a:r>
            <a:r>
              <a:rPr lang="ru-RU" sz="2400" b="1" dirty="0"/>
              <a:t> </a:t>
            </a:r>
            <a:r>
              <a:rPr lang="ru-RU" sz="2400" b="1" dirty="0" err="1"/>
              <a:t>повітряну</a:t>
            </a:r>
            <a:r>
              <a:rPr lang="ru-RU" sz="2400" b="1" dirty="0"/>
              <a:t> </a:t>
            </a:r>
            <a:r>
              <a:rPr lang="ru-RU" sz="2400" b="1" dirty="0" err="1"/>
              <a:t>стихію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8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4768" y="450985"/>
            <a:ext cx="8732066" cy="789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78157" y="1317387"/>
            <a:ext cx="4147459" cy="2416405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Біло-чорна</a:t>
            </a:r>
            <a:r>
              <a:rPr lang="ru-RU" sz="2400" b="1" dirty="0"/>
              <a:t> </a:t>
            </a:r>
            <a:r>
              <a:rPr lang="ru-RU" sz="2400" b="1" dirty="0" err="1"/>
              <a:t>скрекотуха</a:t>
            </a:r>
            <a:endParaRPr lang="ru-RU" sz="2400" b="1" dirty="0"/>
          </a:p>
          <a:p>
            <a:pPr algn="ctr"/>
            <a:r>
              <a:rPr lang="ru-RU" sz="2400" b="1" dirty="0" err="1"/>
              <a:t>Забалакала</a:t>
            </a:r>
            <a:r>
              <a:rPr lang="ru-RU" sz="2400" b="1" dirty="0"/>
              <a:t> нам </a:t>
            </a:r>
            <a:r>
              <a:rPr lang="ru-RU" sz="2400" b="1" dirty="0" err="1"/>
              <a:t>вуха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 err="1"/>
              <a:t>Бо</a:t>
            </a:r>
            <a:r>
              <a:rPr lang="ru-RU" sz="2400" b="1" dirty="0"/>
              <a:t> </a:t>
            </a:r>
            <a:r>
              <a:rPr lang="ru-RU" sz="2400" b="1" dirty="0" err="1"/>
              <a:t>новини</a:t>
            </a:r>
            <a:r>
              <a:rPr lang="ru-RU" sz="2400" b="1" dirty="0"/>
              <a:t> </a:t>
            </a:r>
            <a:r>
              <a:rPr lang="ru-RU" sz="2400" b="1" dirty="0" err="1"/>
              <a:t>непрості</a:t>
            </a:r>
            <a:endParaRPr lang="ru-RU" sz="2400" b="1" dirty="0"/>
          </a:p>
          <a:p>
            <a:pPr algn="ctr"/>
            <a:r>
              <a:rPr lang="ru-RU" sz="2400" b="1" dirty="0"/>
              <a:t>Є у </a:t>
            </a:r>
            <a:r>
              <a:rPr lang="ru-RU" sz="2400" b="1" dirty="0" err="1"/>
              <a:t>неї</a:t>
            </a:r>
            <a:r>
              <a:rPr lang="ru-RU" sz="2400" b="1" dirty="0"/>
              <a:t> на </a:t>
            </a:r>
            <a:r>
              <a:rPr lang="ru-RU" sz="2400" b="1" dirty="0" err="1"/>
              <a:t>хвості</a:t>
            </a:r>
            <a:r>
              <a:rPr lang="ru-RU" sz="2400" b="1" dirty="0"/>
              <a:t>…</a:t>
            </a:r>
          </a:p>
          <a:p>
            <a:pPr algn="ctr"/>
            <a:r>
              <a:rPr lang="ru-RU" sz="2400" b="1" dirty="0" err="1"/>
              <a:t>Хто</a:t>
            </a:r>
            <a:r>
              <a:rPr lang="ru-RU" sz="2400" b="1" dirty="0"/>
              <a:t> ж </a:t>
            </a:r>
            <a:r>
              <a:rPr lang="ru-RU" sz="2400" b="1" dirty="0" err="1"/>
              <a:t>ця</a:t>
            </a:r>
            <a:r>
              <a:rPr lang="ru-RU" sz="2400" b="1" dirty="0"/>
              <a:t> пташка </a:t>
            </a:r>
            <a:r>
              <a:rPr lang="ru-RU" sz="2400" b="1" dirty="0" err="1"/>
              <a:t>білобока</a:t>
            </a:r>
            <a:r>
              <a:rPr lang="ru-RU" sz="2400" b="1" dirty="0"/>
              <a:t>?</a:t>
            </a:r>
          </a:p>
          <a:p>
            <a:pPr algn="ctr"/>
            <a:r>
              <a:rPr lang="ru-RU" sz="2400" b="1" dirty="0" err="1"/>
              <a:t>Здогадалися</a:t>
            </a:r>
            <a:r>
              <a:rPr lang="ru-RU" sz="2400" b="1" dirty="0"/>
              <a:t>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5" l="1307" r="100000">
                        <a14:foregroundMark x1="72876" y1="91071" x2="60948" y2="67347"/>
                        <a14:foregroundMark x1="49346" y1="29847" x2="63562" y2="2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08" y="3828410"/>
            <a:ext cx="3144166" cy="17051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43790" y="3828410"/>
            <a:ext cx="4042715" cy="1718871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«Тук-тук-тук», - </a:t>
            </a:r>
            <a:r>
              <a:rPr lang="ru-RU" sz="2400" b="1" dirty="0" err="1"/>
              <a:t>чути</a:t>
            </a:r>
            <a:r>
              <a:rPr lang="ru-RU" sz="2400" b="1" dirty="0"/>
              <a:t> стук.</a:t>
            </a:r>
          </a:p>
          <a:p>
            <a:pPr algn="ctr"/>
            <a:r>
              <a:rPr lang="ru-RU" sz="2400" b="1" dirty="0"/>
              <a:t>Та </a:t>
            </a:r>
            <a:r>
              <a:rPr lang="ru-RU" sz="2400" b="1" dirty="0" err="1"/>
              <a:t>цей</a:t>
            </a:r>
            <a:r>
              <a:rPr lang="ru-RU" sz="2400" b="1" dirty="0"/>
              <a:t> звук не </a:t>
            </a:r>
            <a:r>
              <a:rPr lang="ru-RU" sz="2400" b="1" dirty="0" err="1"/>
              <a:t>від</a:t>
            </a:r>
            <a:r>
              <a:rPr lang="ru-RU" sz="2400" b="1" dirty="0"/>
              <a:t> рук.</a:t>
            </a:r>
          </a:p>
          <a:p>
            <a:pPr algn="ctr"/>
            <a:r>
              <a:rPr lang="ru-RU" sz="2400" b="1" dirty="0"/>
              <a:t>Птаха </a:t>
            </a:r>
            <a:r>
              <a:rPr lang="ru-RU" sz="2400" b="1" dirty="0" err="1"/>
              <a:t>дзьобом</a:t>
            </a:r>
            <a:r>
              <a:rPr lang="ru-RU" sz="2400" b="1" dirty="0"/>
              <a:t> </a:t>
            </a:r>
            <a:r>
              <a:rPr lang="ru-RU" sz="2400" b="1" dirty="0" err="1"/>
              <a:t>стовбур</a:t>
            </a:r>
            <a:r>
              <a:rPr lang="ru-RU" sz="2400" b="1" dirty="0"/>
              <a:t> </a:t>
            </a:r>
            <a:r>
              <a:rPr lang="ru-RU" sz="2400" b="1" dirty="0" err="1"/>
              <a:t>б’є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 err="1"/>
              <a:t>Лікарем</a:t>
            </a:r>
            <a:r>
              <a:rPr lang="ru-RU" sz="2400" b="1" dirty="0"/>
              <a:t> для </a:t>
            </a:r>
            <a:r>
              <a:rPr lang="ru-RU" sz="2400" b="1" dirty="0" err="1"/>
              <a:t>лісу</a:t>
            </a:r>
            <a:r>
              <a:rPr lang="ru-RU" sz="2400" b="1" dirty="0"/>
              <a:t> є.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1D75E1-3318-4D13-A737-D0A6CA3B03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5812146" y="1317389"/>
            <a:ext cx="1712028" cy="24164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110274" y="1311004"/>
            <a:ext cx="3388983" cy="171718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Уночі</a:t>
            </a:r>
            <a:r>
              <a:rPr lang="ru-RU" sz="2400" b="1" dirty="0"/>
              <a:t> </a:t>
            </a:r>
            <a:r>
              <a:rPr lang="ru-RU" sz="2400" b="1" dirty="0" err="1"/>
              <a:t>гуляє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А вдень </a:t>
            </a:r>
            <a:r>
              <a:rPr lang="ru-RU" sz="2400" b="1" dirty="0" err="1"/>
              <a:t>спочиває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круглі</a:t>
            </a:r>
            <a:r>
              <a:rPr lang="ru-RU" sz="2400" b="1" dirty="0"/>
              <a:t> </a:t>
            </a:r>
            <a:r>
              <a:rPr lang="ru-RU" sz="2400" b="1" dirty="0" err="1"/>
              <a:t>очі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Бачить</a:t>
            </a:r>
            <a:r>
              <a:rPr lang="ru-RU" sz="2400" b="1" dirty="0"/>
              <a:t> </a:t>
            </a:r>
            <a:r>
              <a:rPr lang="ru-RU" sz="2400" b="1" dirty="0" err="1"/>
              <a:t>серед</a:t>
            </a:r>
            <a:r>
              <a:rPr lang="ru-RU" sz="2400" b="1" dirty="0"/>
              <a:t> </a:t>
            </a:r>
            <a:r>
              <a:rPr lang="ru-RU" sz="2400" b="1" dirty="0" err="1"/>
              <a:t>ночі</a:t>
            </a:r>
            <a:r>
              <a:rPr lang="ru-RU" sz="2400" b="1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4B80D8-DB48-46AA-AB3B-AA141BC28F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8817429" y="3145971"/>
            <a:ext cx="2290709" cy="24013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988009" y="5725307"/>
            <a:ext cx="4824138" cy="5891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Назви їх одним словом.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990801" y="5603191"/>
            <a:ext cx="2547464" cy="692523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Птахи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475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8314" y="530588"/>
            <a:ext cx="9228289" cy="764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Розкажи, як птахи рухаються.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099" y="1349831"/>
            <a:ext cx="6234719" cy="8599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/>
              <a:t>Більшість</a:t>
            </a:r>
            <a:r>
              <a:rPr lang="ru-RU" sz="2400" b="1" dirty="0"/>
              <a:t> </a:t>
            </a:r>
            <a:r>
              <a:rPr lang="ru-RU" sz="2400" b="1" dirty="0" err="1"/>
              <a:t>птахів</a:t>
            </a:r>
            <a:r>
              <a:rPr lang="ru-RU" sz="2400" b="1" dirty="0"/>
              <a:t> </a:t>
            </a:r>
            <a:r>
              <a:rPr lang="ru-RU" sz="2400" b="1" dirty="0" err="1"/>
              <a:t>чудово</a:t>
            </a:r>
            <a:r>
              <a:rPr lang="ru-RU" sz="2400" b="1" dirty="0"/>
              <a:t> </a:t>
            </a:r>
            <a:r>
              <a:rPr lang="ru-RU" sz="2400" b="1" dirty="0" err="1"/>
              <a:t>літає</a:t>
            </a:r>
            <a:r>
              <a:rPr lang="ru-RU" sz="2400" b="1" dirty="0"/>
              <a:t>. Є й </a:t>
            </a:r>
            <a:r>
              <a:rPr lang="ru-RU" sz="2400" b="1" dirty="0" err="1"/>
              <a:t>такі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не </a:t>
            </a:r>
            <a:r>
              <a:rPr lang="ru-RU" sz="2400" b="1" dirty="0" err="1"/>
              <a:t>вміють</a:t>
            </a:r>
            <a:r>
              <a:rPr lang="ru-RU" sz="2400" b="1" dirty="0"/>
              <a:t> </a:t>
            </a:r>
            <a:r>
              <a:rPr lang="ru-RU" sz="2400" b="1" dirty="0" err="1"/>
              <a:t>літати</a:t>
            </a:r>
            <a:r>
              <a:rPr lang="ru-RU" sz="2400" b="1" dirty="0"/>
              <a:t>, а </a:t>
            </a:r>
            <a:r>
              <a:rPr lang="ru-RU" sz="2400" b="1" dirty="0" err="1"/>
              <a:t>лише</a:t>
            </a:r>
            <a:r>
              <a:rPr lang="ru-RU" sz="2400" b="1" dirty="0"/>
              <a:t> </a:t>
            </a:r>
            <a:r>
              <a:rPr lang="ru-RU" sz="2400" b="1" dirty="0" err="1"/>
              <a:t>бігають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плавають</a:t>
            </a:r>
            <a:r>
              <a:rPr lang="ru-RU" sz="2400" b="1" dirty="0"/>
              <a:t>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53" y="2324252"/>
            <a:ext cx="2497621" cy="301230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58" y="2324252"/>
            <a:ext cx="1942938" cy="301230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7362029" y="1349831"/>
            <a:ext cx="3665689" cy="85996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Упізнай птахів.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чому їх особливість?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3767" y="2324252"/>
            <a:ext cx="1695375" cy="51547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Пінгвін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85539" y="2324253"/>
            <a:ext cx="1695375" cy="5154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Страус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428" y="2965072"/>
            <a:ext cx="3587003" cy="282196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Пінгвіни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дивовижні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птахи.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безкрилі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водоплавні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створіння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більшість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живуть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Антарктиді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і на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деяких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островах </a:t>
            </a: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</a:rPr>
              <a:t>поруч.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Пінгвіни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прекрасно себе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почувають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морській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воді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 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Крила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діють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як плавники.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27053" y="2965072"/>
            <a:ext cx="2522689" cy="27622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Страус – н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айбільший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світі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птах.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Через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велику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масу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тіла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страуси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можуть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літати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 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Зате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чудово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бігає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розвиваючи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швидкість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до 70 км\год. 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707" y="1355284"/>
            <a:ext cx="5044010" cy="1969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Птахи </a:t>
            </a:r>
            <a:r>
              <a:rPr lang="ru-RU" sz="2400" dirty="0" err="1"/>
              <a:t>живуть</a:t>
            </a:r>
            <a:r>
              <a:rPr lang="ru-RU" sz="2400" dirty="0"/>
              <a:t> </a:t>
            </a:r>
            <a:r>
              <a:rPr lang="ru-RU" sz="2400" dirty="0" err="1"/>
              <a:t>скрізь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: </a:t>
            </a:r>
            <a:endParaRPr lang="ru-RU" sz="2400" dirty="0" smtClean="0"/>
          </a:p>
          <a:p>
            <a:pPr algn="ctr"/>
            <a:r>
              <a:rPr lang="ru-RU" sz="2400" dirty="0" smtClean="0"/>
              <a:t>й </a:t>
            </a:r>
            <a:r>
              <a:rPr lang="ru-RU" sz="2400" dirty="0"/>
              <a:t>там, де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спекотно</a:t>
            </a:r>
            <a:r>
              <a:rPr lang="ru-RU" sz="2400" dirty="0"/>
              <a:t>, й там, </a:t>
            </a:r>
            <a:endParaRPr lang="ru-RU" sz="2400" dirty="0" smtClean="0"/>
          </a:p>
          <a:p>
            <a:pPr algn="ctr"/>
            <a:r>
              <a:rPr lang="ru-RU" sz="2400" dirty="0" smtClean="0"/>
              <a:t>де </a:t>
            </a:r>
            <a:r>
              <a:rPr lang="ru-RU" sz="2400" dirty="0" err="1"/>
              <a:t>неймовірно</a:t>
            </a:r>
            <a:r>
              <a:rPr lang="ru-RU" sz="2400" dirty="0"/>
              <a:t> холодно. </a:t>
            </a:r>
            <a:endParaRPr lang="ru-RU" sz="2400" dirty="0" smtClean="0"/>
          </a:p>
          <a:p>
            <a:pPr algn="ctr"/>
            <a:r>
              <a:rPr lang="ru-RU" sz="2400" dirty="0" smtClean="0"/>
              <a:t>Є </a:t>
            </a:r>
            <a:r>
              <a:rPr lang="ru-RU" sz="2400" dirty="0" err="1"/>
              <a:t>серед</a:t>
            </a:r>
            <a:r>
              <a:rPr lang="ru-RU" sz="2400" dirty="0"/>
              <a:t> них </a:t>
            </a:r>
            <a:r>
              <a:rPr lang="ru-RU" sz="2400" dirty="0" err="1"/>
              <a:t>велетні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r>
              <a:rPr lang="ru-RU" sz="2400" dirty="0" smtClean="0"/>
              <a:t>Є </a:t>
            </a:r>
            <a:r>
              <a:rPr lang="ru-RU" sz="2400" dirty="0"/>
              <a:t>й </a:t>
            </a:r>
            <a:r>
              <a:rPr lang="ru-RU" sz="2400" dirty="0" err="1"/>
              <a:t>крихітки</a:t>
            </a:r>
            <a:r>
              <a:rPr lang="ru-RU" sz="2400" dirty="0"/>
              <a:t>, </a:t>
            </a:r>
            <a:r>
              <a:rPr lang="ru-RU" sz="2400" dirty="0" err="1"/>
              <a:t>розміром</a:t>
            </a:r>
            <a:r>
              <a:rPr lang="ru-RU" sz="2400" dirty="0"/>
              <a:t> з </a:t>
            </a:r>
            <a:r>
              <a:rPr lang="ru-RU" sz="2400" dirty="0" err="1"/>
              <a:t>метелика</a:t>
            </a:r>
            <a:r>
              <a:rPr lang="ru-RU" sz="24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9568" y="483645"/>
            <a:ext cx="8732066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71" y="1342358"/>
            <a:ext cx="2583046" cy="387146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Тварини\Па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35" y="1355284"/>
            <a:ext cx="2383378" cy="19690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Тварини\Лебід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9" y="3451546"/>
            <a:ext cx="2689153" cy="17882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либри: строение крыльев, особенности полета | ВКонтакт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r="8465"/>
          <a:stretch/>
        </p:blipFill>
        <p:spPr bwMode="auto">
          <a:xfrm>
            <a:off x="6122486" y="3464629"/>
            <a:ext cx="2244127" cy="17621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Тварини\Шпа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85" y="3464629"/>
            <a:ext cx="2533650" cy="18097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0733" y="494529"/>
            <a:ext cx="10245183" cy="1160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світлини. Яку користь приносять птахи природі і людині?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3" y="1817483"/>
            <a:ext cx="3732931" cy="23517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5" y="1817483"/>
            <a:ext cx="3592884" cy="22335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07" y="1817483"/>
            <a:ext cx="2538909" cy="38107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706" y="4634621"/>
            <a:ext cx="7740243" cy="1016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Користь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них і для </a:t>
            </a:r>
            <a:r>
              <a:rPr lang="ru-RU" sz="2400" dirty="0" err="1"/>
              <a:t>природи</a:t>
            </a:r>
            <a:r>
              <a:rPr lang="ru-RU" sz="2400" dirty="0"/>
              <a:t>, і для людей велика. </a:t>
            </a:r>
            <a:r>
              <a:rPr lang="ru-RU" sz="2400" dirty="0" err="1"/>
              <a:t>Адже</a:t>
            </a:r>
            <a:r>
              <a:rPr lang="ru-RU" sz="2400" dirty="0"/>
              <a:t> вони </a:t>
            </a:r>
            <a:r>
              <a:rPr lang="ru-RU" sz="2400" dirty="0" err="1"/>
              <a:t>невтомно</a:t>
            </a:r>
            <a:r>
              <a:rPr lang="ru-RU" sz="2400" dirty="0"/>
              <a:t> </a:t>
            </a:r>
            <a:r>
              <a:rPr lang="ru-RU" sz="2400" dirty="0" err="1"/>
              <a:t>поїдають</a:t>
            </a:r>
            <a:r>
              <a:rPr lang="ru-RU" sz="2400" dirty="0"/>
              <a:t> комах — </a:t>
            </a:r>
            <a:r>
              <a:rPr lang="ru-RU" sz="2400" dirty="0" err="1"/>
              <a:t>шкідників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4343" y="4071384"/>
            <a:ext cx="2036998" cy="51547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Соловей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94951" y="3963693"/>
            <a:ext cx="2036998" cy="51547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Шишкар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12557" y="5727328"/>
            <a:ext cx="2036998" cy="51547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Дятел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786</Words>
  <Application>Microsoft Office PowerPoint</Application>
  <PresentationFormat>Произвольный</PresentationFormat>
  <Paragraphs>147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</cp:revision>
  <dcterms:created xsi:type="dcterms:W3CDTF">2018-01-05T16:38:53Z</dcterms:created>
  <dcterms:modified xsi:type="dcterms:W3CDTF">2024-04-28T12:46:57Z</dcterms:modified>
</cp:coreProperties>
</file>