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39" r:id="rId3"/>
    <p:sldId id="1634" r:id="rId4"/>
    <p:sldId id="1723" r:id="rId5"/>
    <p:sldId id="1750" r:id="rId6"/>
    <p:sldId id="1761" r:id="rId7"/>
    <p:sldId id="1808" r:id="rId8"/>
    <p:sldId id="1821" r:id="rId9"/>
    <p:sldId id="1431" r:id="rId10"/>
    <p:sldId id="1688" r:id="rId11"/>
    <p:sldId id="1822" r:id="rId12"/>
    <p:sldId id="1823" r:id="rId13"/>
    <p:sldId id="1824" r:id="rId14"/>
    <p:sldId id="1817" r:id="rId15"/>
    <p:sldId id="1771" r:id="rId16"/>
    <p:sldId id="1802" r:id="rId17"/>
    <p:sldId id="1825" r:id="rId18"/>
    <p:sldId id="1753" r:id="rId19"/>
    <p:sldId id="1440" r:id="rId20"/>
    <p:sldId id="151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339"/>
            <p14:sldId id="1634"/>
            <p14:sldId id="1723"/>
            <p14:sldId id="1750"/>
            <p14:sldId id="1761"/>
            <p14:sldId id="1808"/>
            <p14:sldId id="1821"/>
            <p14:sldId id="1431"/>
            <p14:sldId id="1688"/>
            <p14:sldId id="1822"/>
            <p14:sldId id="1823"/>
            <p14:sldId id="1824"/>
            <p14:sldId id="1817"/>
            <p14:sldId id="1771"/>
            <p14:sldId id="1802"/>
            <p14:sldId id="1825"/>
            <p14:sldId id="1753"/>
            <p14:sldId id="1440"/>
            <p14:sldId id="151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FF"/>
    <a:srgbClr val="FFB7FF"/>
    <a:srgbClr val="588937"/>
    <a:srgbClr val="6DAA44"/>
    <a:srgbClr val="FF3399"/>
    <a:srgbClr val="FF3300"/>
    <a:srgbClr val="354B80"/>
    <a:srgbClr val="99FFCC"/>
    <a:srgbClr val="CCFF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microsoft.com/office/2007/relationships/hdphoto" Target="../media/hdphoto8.wdp"/><Relationship Id="rId2" Type="http://schemas.openxmlformats.org/officeDocument/2006/relationships/hyperlink" Target="https://learningapps.org/watch?v=pp2e7ecuj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464639" y="4764209"/>
            <a:ext cx="8925018" cy="1021556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Десятковий склад чисел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74627" y="2614382"/>
            <a:ext cx="1515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</a:rPr>
              <a:t>Метр — </a:t>
            </a:r>
          </a:p>
          <a:p>
            <a:pPr algn="ctr"/>
            <a:r>
              <a:rPr lang="ru-RU" sz="1400" i="1" dirty="0">
                <a:solidFill>
                  <a:schemeClr val="bg1"/>
                </a:solidFill>
              </a:rPr>
              <a:t>одиниця довжини</a:t>
            </a:r>
          </a:p>
        </p:txBody>
      </p:sp>
      <p:pic>
        <p:nvPicPr>
          <p:cNvPr id="11" name="Picture 2" descr="Яркий набор школьных икон на белом фоне">
            <a:extLst>
              <a:ext uri="{FF2B5EF4-FFF2-40B4-BE49-F238E27FC236}">
                <a16:creationId xmlns="" xmlns:a16="http://schemas.microsoft.com/office/drawing/2014/main" id="{0EB43662-21F1-1289-CC9B-F83BC82C9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58" y="982774"/>
            <a:ext cx="3417442" cy="334446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 1">
            <a:extLst>
              <a:ext uri="{FF2B5EF4-FFF2-40B4-BE49-F238E27FC236}">
                <a16:creationId xmlns="" xmlns:a16="http://schemas.microsoft.com/office/drawing/2014/main" id="{A246C238-E120-6BDB-BBDC-359508B15EF0}"/>
              </a:ext>
            </a:extLst>
          </p:cNvPr>
          <p:cNvSpPr/>
          <p:nvPr/>
        </p:nvSpPr>
        <p:spPr>
          <a:xfrm>
            <a:off x="2664464" y="2471996"/>
            <a:ext cx="993136" cy="608661"/>
          </a:xfrm>
          <a:prstGeom prst="rect">
            <a:avLst/>
          </a:prstGeom>
          <a:solidFill>
            <a:srgbClr val="092450"/>
          </a:solidFill>
          <a:ln>
            <a:solidFill>
              <a:srgbClr val="092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64487A5-85ED-3C0D-CB7B-595A3E6DB3FB}"/>
              </a:ext>
            </a:extLst>
          </p:cNvPr>
          <p:cNvSpPr txBox="1"/>
          <p:nvPr/>
        </p:nvSpPr>
        <p:spPr>
          <a:xfrm>
            <a:off x="9377264" y="3450330"/>
            <a:ext cx="169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= 40 + 5</a:t>
            </a:r>
            <a:endParaRPr lang="x-none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9966" y="1144619"/>
            <a:ext cx="3049321" cy="282630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І.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Числа 21-100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Прямокутник: округлені кути 1049">
            <a:extLst>
              <a:ext uri="{FF2B5EF4-FFF2-40B4-BE49-F238E27FC236}">
                <a16:creationId xmlns="" xmlns:a16="http://schemas.microsoft.com/office/drawing/2014/main" id="{15F635B1-A8A9-5DB3-B5B3-4E0B71CD51ED}"/>
              </a:ext>
            </a:extLst>
          </p:cNvPr>
          <p:cNvSpPr/>
          <p:nvPr/>
        </p:nvSpPr>
        <p:spPr>
          <a:xfrm>
            <a:off x="2686548" y="1311605"/>
            <a:ext cx="5305127" cy="44248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14893" y="374785"/>
            <a:ext cx="8732066" cy="84176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Скільки вишеньок на малюнку?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8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3DED37C-3C6D-6632-8AEA-F3BE34FF1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317400" y="1816787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CF87FCCB-B759-4CED-45D1-C20430BC4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53" y="1503550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1AC8F97C-5FF7-E589-1733-1ED35B14D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62" y="1503550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03A14E90-3AE5-570C-64EC-85ECB1383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11" y="1503550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A13072ED-3467-DCE5-DB7D-39425776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60" y="1503550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00E2846A-1AF0-4BB8-15A7-C582CB121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409" y="1503550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D67E3E4B-621A-0E40-A9D1-674561BC6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53" y="2281819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7B2BE96F-E8CE-AA5A-462B-025882B75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62" y="2281819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456D6E3C-1E1E-D567-A44E-37FD00B7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11" y="2281819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A357A539-4F2F-BB4F-B88F-211A59528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60" y="2281819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AFC7770F-3900-B009-CEA6-AD4410686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409" y="2281819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D51F349A-1320-CC9B-54C8-D332FB7C5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53" y="3060088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0BBED528-97EB-0C17-BA2C-7B2C6EB32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62" y="3040987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36FD9825-AA83-D601-CE08-7ECC5D679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11" y="3060088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4D6741ED-541F-68BF-FD04-238793119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60" y="3060088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7C9C2AB9-D8AF-3369-B032-2F73D7B9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409" y="3060088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88C81FF1-118E-F49D-A322-D1184833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53" y="3819256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043177E6-D7B0-99A9-A789-55CB0A934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62" y="3819256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69D4712B-206A-A569-5213-9126D16CC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11" y="3819256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08431BA1-C10A-A800-310E-9B28A553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60" y="3819256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B5872964-00A8-B049-2091-859F708E3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409" y="3819256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F3140DD2-7E1E-1342-AE3A-FF279F451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53" y="4597525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1F5ACD45-0608-31D4-442C-B3FE69787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62" y="4597525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74E0333D-47EF-D7EB-8103-43A0A9957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11" y="4597525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FBE7B3C2-6334-568D-C714-4288C03D1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60" y="4597525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453E47CE-2D64-60A5-7640-BDFA48B73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409" y="4597525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06C72CCA-F322-D747-2A47-995C635C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27" y="5568267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3967150C-524E-93A1-84D7-C7DF32A3B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336" y="5568267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62B32732-99C4-8C0E-78E2-4D273434B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85" y="5568267"/>
            <a:ext cx="772503" cy="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Две вишни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3E488A9C-8E00-7F5B-C5D8-0D04D2C1A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4" r="50882"/>
          <a:stretch/>
        </p:blipFill>
        <p:spPr bwMode="auto">
          <a:xfrm>
            <a:off x="6325881" y="5663321"/>
            <a:ext cx="379436" cy="68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E2D90785-64CB-30D5-F9B8-D6AA7FFBE766}"/>
              </a:ext>
            </a:extLst>
          </p:cNvPr>
          <p:cNvSpPr txBox="1"/>
          <p:nvPr/>
        </p:nvSpPr>
        <p:spPr>
          <a:xfrm>
            <a:off x="8406319" y="1601244"/>
            <a:ext cx="3091233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 = 50 + 7</a:t>
            </a:r>
            <a:endParaRPr lang="x-none" sz="44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AEB674EF-5251-6D39-9D20-355FBD26C236}"/>
              </a:ext>
            </a:extLst>
          </p:cNvPr>
          <p:cNvSpPr txBox="1"/>
          <p:nvPr/>
        </p:nvSpPr>
        <p:spPr>
          <a:xfrm>
            <a:off x="8406319" y="2608528"/>
            <a:ext cx="3080657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57 вишеньок –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це </a:t>
            </a:r>
            <a:r>
              <a:rPr lang="uk-UA" sz="2800" b="1" dirty="0">
                <a:solidFill>
                  <a:srgbClr val="7030A0"/>
                </a:solidFill>
              </a:rPr>
              <a:t>5 </a:t>
            </a:r>
            <a:r>
              <a:rPr lang="uk-UA" sz="2800" b="1" dirty="0" err="1" smtClean="0">
                <a:solidFill>
                  <a:srgbClr val="7030A0"/>
                </a:solidFill>
              </a:rPr>
              <a:t>дес</a:t>
            </a:r>
            <a:r>
              <a:rPr lang="uk-UA" sz="2800" b="1" dirty="0" smtClean="0">
                <a:solidFill>
                  <a:srgbClr val="7030A0"/>
                </a:solidFill>
              </a:rPr>
              <a:t> вишеньок </a:t>
            </a:r>
            <a:r>
              <a:rPr lang="uk-UA" sz="2800" b="1" dirty="0">
                <a:solidFill>
                  <a:srgbClr val="7030A0"/>
                </a:solidFill>
              </a:rPr>
              <a:t>і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ще 7 </a:t>
            </a:r>
            <a:r>
              <a:rPr lang="uk-UA" sz="2800" b="1" dirty="0">
                <a:solidFill>
                  <a:srgbClr val="7030A0"/>
                </a:solidFill>
              </a:rPr>
              <a:t>вишеньок. </a:t>
            </a:r>
          </a:p>
        </p:txBody>
      </p:sp>
      <p:sp>
        <p:nvSpPr>
          <p:cNvPr id="4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3DED37C-3C6D-6632-8AEA-F3BE34FF1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734942" y="1539026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кутник: округлені кути 1049">
            <a:extLst>
              <a:ext uri="{FF2B5EF4-FFF2-40B4-BE49-F238E27FC236}">
                <a16:creationId xmlns="" xmlns:a16="http://schemas.microsoft.com/office/drawing/2014/main" id="{15F635B1-A8A9-5DB3-B5B3-4E0B71CD51ED}"/>
              </a:ext>
            </a:extLst>
          </p:cNvPr>
          <p:cNvSpPr/>
          <p:nvPr/>
        </p:nvSpPr>
        <p:spPr>
          <a:xfrm>
            <a:off x="3613651" y="1216552"/>
            <a:ext cx="8249056" cy="296269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2D90785-64CB-30D5-F9B8-D6AA7FFBE766}"/>
              </a:ext>
            </a:extLst>
          </p:cNvPr>
          <p:cNvSpPr txBox="1"/>
          <p:nvPr/>
        </p:nvSpPr>
        <p:spPr>
          <a:xfrm>
            <a:off x="7902387" y="4232850"/>
            <a:ext cx="309123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= 40 + 5</a:t>
            </a:r>
            <a:endParaRPr lang="x-none" sz="48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EB674EF-5251-6D39-9D20-355FBD26C236}"/>
              </a:ext>
            </a:extLst>
          </p:cNvPr>
          <p:cNvSpPr txBox="1"/>
          <p:nvPr/>
        </p:nvSpPr>
        <p:spPr>
          <a:xfrm>
            <a:off x="7421594" y="5063847"/>
            <a:ext cx="422859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45 </a:t>
            </a:r>
            <a:r>
              <a:rPr lang="uk-UA" sz="2800" b="1" dirty="0">
                <a:solidFill>
                  <a:srgbClr val="7030A0"/>
                </a:solidFill>
              </a:rPr>
              <a:t>чашок – це 4 десятка чашок і ще 5 чашок. </a:t>
            </a:r>
          </a:p>
        </p:txBody>
      </p:sp>
      <p:pic>
        <p:nvPicPr>
          <p:cNvPr id="45" name="Picture 2" descr="Чашка PNG Clipart Background | PNG Play">
            <a:extLst>
              <a:ext uri="{FF2B5EF4-FFF2-40B4-BE49-F238E27FC236}">
                <a16:creationId xmlns="" xmlns:a16="http://schemas.microsoft.com/office/drawing/2014/main" id="{1A234CE0-6314-8AF3-FA47-FD1363D8F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73" y="1331680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Чашка PNG Clipart Background | PNG Play">
            <a:extLst>
              <a:ext uri="{FF2B5EF4-FFF2-40B4-BE49-F238E27FC236}">
                <a16:creationId xmlns="" xmlns:a16="http://schemas.microsoft.com/office/drawing/2014/main" id="{B55D26E2-E0EB-BCD6-6649-BFEE99E5A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32" y="1331680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Чашка PNG Clipart Background | PNG Play">
            <a:extLst>
              <a:ext uri="{FF2B5EF4-FFF2-40B4-BE49-F238E27FC236}">
                <a16:creationId xmlns="" xmlns:a16="http://schemas.microsoft.com/office/drawing/2014/main" id="{B3392420-4C5D-BDA8-6475-64E446288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91" y="1331680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Чашка PNG Clipart Background | PNG Play">
            <a:extLst>
              <a:ext uri="{FF2B5EF4-FFF2-40B4-BE49-F238E27FC236}">
                <a16:creationId xmlns="" xmlns:a16="http://schemas.microsoft.com/office/drawing/2014/main" id="{698B409B-8A22-E41C-9117-E0F7D986E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1331680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Чашка PNG Clipart Background | PNG Play">
            <a:extLst>
              <a:ext uri="{FF2B5EF4-FFF2-40B4-BE49-F238E27FC236}">
                <a16:creationId xmlns="" xmlns:a16="http://schemas.microsoft.com/office/drawing/2014/main" id="{EF6DA54C-57B8-07FD-96A3-94BC1EB8F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664" y="1331680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Чашка PNG Clipart Background | PNG Play">
            <a:extLst>
              <a:ext uri="{FF2B5EF4-FFF2-40B4-BE49-F238E27FC236}">
                <a16:creationId xmlns="" xmlns:a16="http://schemas.microsoft.com/office/drawing/2014/main" id="{8E35E444-D1E9-9186-15FB-03810C5FF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560" y="1331680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Чашка PNG Clipart Background | PNG Play">
            <a:extLst>
              <a:ext uri="{FF2B5EF4-FFF2-40B4-BE49-F238E27FC236}">
                <a16:creationId xmlns="" xmlns:a16="http://schemas.microsoft.com/office/drawing/2014/main" id="{EE13EFFD-F610-8724-9DD3-B7807A504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819" y="1331680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Чашка PNG Clipart Background | PNG Play">
            <a:extLst>
              <a:ext uri="{FF2B5EF4-FFF2-40B4-BE49-F238E27FC236}">
                <a16:creationId xmlns="" xmlns:a16="http://schemas.microsoft.com/office/drawing/2014/main" id="{44C9668A-6E7A-AEF9-E8F0-458EE74E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078" y="1331680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Чашка PNG Clipart Background | PNG Play">
            <a:extLst>
              <a:ext uri="{FF2B5EF4-FFF2-40B4-BE49-F238E27FC236}">
                <a16:creationId xmlns="" xmlns:a16="http://schemas.microsoft.com/office/drawing/2014/main" id="{09676EF2-C4D8-91D9-ADE0-322A30B92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175" y="1331680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Чашка PNG Clipart Background | PNG Play">
            <a:extLst>
              <a:ext uri="{FF2B5EF4-FFF2-40B4-BE49-F238E27FC236}">
                <a16:creationId xmlns="" xmlns:a16="http://schemas.microsoft.com/office/drawing/2014/main" id="{EBD34048-7DC1-8B4B-5601-A11257A50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751" y="1331680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Чашка PNG Clipart Background | PNG Play">
            <a:extLst>
              <a:ext uri="{FF2B5EF4-FFF2-40B4-BE49-F238E27FC236}">
                <a16:creationId xmlns="" xmlns:a16="http://schemas.microsoft.com/office/drawing/2014/main" id="{8CD98F2D-DA95-E9E0-9891-1341B8B98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73" y="1977588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Чашка PNG Clipart Background | PNG Play">
            <a:extLst>
              <a:ext uri="{FF2B5EF4-FFF2-40B4-BE49-F238E27FC236}">
                <a16:creationId xmlns="" xmlns:a16="http://schemas.microsoft.com/office/drawing/2014/main" id="{875AC057-0DBF-62B8-179E-AA589D8CB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32" y="1977588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Чашка PNG Clipart Background | PNG Play">
            <a:extLst>
              <a:ext uri="{FF2B5EF4-FFF2-40B4-BE49-F238E27FC236}">
                <a16:creationId xmlns="" xmlns:a16="http://schemas.microsoft.com/office/drawing/2014/main" id="{5285142B-91A9-ED94-35C4-46A887352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91" y="1977588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Чашка PNG Clipart Background | PNG Play">
            <a:extLst>
              <a:ext uri="{FF2B5EF4-FFF2-40B4-BE49-F238E27FC236}">
                <a16:creationId xmlns="" xmlns:a16="http://schemas.microsoft.com/office/drawing/2014/main" id="{1E67F06A-32C4-5679-FB92-556CAD9BC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1977588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Чашка PNG Clipart Background | PNG Play">
            <a:extLst>
              <a:ext uri="{FF2B5EF4-FFF2-40B4-BE49-F238E27FC236}">
                <a16:creationId xmlns="" xmlns:a16="http://schemas.microsoft.com/office/drawing/2014/main" id="{6197B2C9-957F-C640-B912-FC3E00C62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664" y="1977588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Чашка PNG Clipart Background | PNG Play">
            <a:extLst>
              <a:ext uri="{FF2B5EF4-FFF2-40B4-BE49-F238E27FC236}">
                <a16:creationId xmlns="" xmlns:a16="http://schemas.microsoft.com/office/drawing/2014/main" id="{3C3DA4B1-984B-06B0-A86B-6BD9E9241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560" y="1977588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Чашка PNG Clipart Background | PNG Play">
            <a:extLst>
              <a:ext uri="{FF2B5EF4-FFF2-40B4-BE49-F238E27FC236}">
                <a16:creationId xmlns="" xmlns:a16="http://schemas.microsoft.com/office/drawing/2014/main" id="{C08B9B14-E876-B240-3F4C-D82BD60CE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819" y="1977588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Чашка PNG Clipart Background | PNG Play">
            <a:extLst>
              <a:ext uri="{FF2B5EF4-FFF2-40B4-BE49-F238E27FC236}">
                <a16:creationId xmlns="" xmlns:a16="http://schemas.microsoft.com/office/drawing/2014/main" id="{ABB808F1-0050-43ED-F637-BC9F56B88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078" y="1977588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Чашка PNG Clipart Background | PNG Play">
            <a:extLst>
              <a:ext uri="{FF2B5EF4-FFF2-40B4-BE49-F238E27FC236}">
                <a16:creationId xmlns="" xmlns:a16="http://schemas.microsoft.com/office/drawing/2014/main" id="{00F6606A-AEAA-372A-1225-A6F8D98E1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175" y="1977588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Чашка PNG Clipart Background | PNG Play">
            <a:extLst>
              <a:ext uri="{FF2B5EF4-FFF2-40B4-BE49-F238E27FC236}">
                <a16:creationId xmlns="" xmlns:a16="http://schemas.microsoft.com/office/drawing/2014/main" id="{449E32B7-EE7B-DF76-2E85-1E51CEB51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751" y="1977588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Чашка PNG Clipart Background | PNG Play">
            <a:extLst>
              <a:ext uri="{FF2B5EF4-FFF2-40B4-BE49-F238E27FC236}">
                <a16:creationId xmlns="" xmlns:a16="http://schemas.microsoft.com/office/drawing/2014/main" id="{0C5C300B-A13A-E0EB-8C1E-62A9AD42A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73" y="2600384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Чашка PNG Clipart Background | PNG Play">
            <a:extLst>
              <a:ext uri="{FF2B5EF4-FFF2-40B4-BE49-F238E27FC236}">
                <a16:creationId xmlns="" xmlns:a16="http://schemas.microsoft.com/office/drawing/2014/main" id="{4E37D6B0-A7CF-6457-6E31-4D7766E8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32" y="2600384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Чашка PNG Clipart Background | PNG Play">
            <a:extLst>
              <a:ext uri="{FF2B5EF4-FFF2-40B4-BE49-F238E27FC236}">
                <a16:creationId xmlns="" xmlns:a16="http://schemas.microsoft.com/office/drawing/2014/main" id="{9E385B8E-238A-EAF3-1D4E-C42795B0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91" y="2600384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Чашка PNG Clipart Background | PNG Play">
            <a:extLst>
              <a:ext uri="{FF2B5EF4-FFF2-40B4-BE49-F238E27FC236}">
                <a16:creationId xmlns="" xmlns:a16="http://schemas.microsoft.com/office/drawing/2014/main" id="{C1482A6E-6493-635E-CA55-EDE0B1083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2600384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Чашка PNG Clipart Background | PNG Play">
            <a:extLst>
              <a:ext uri="{FF2B5EF4-FFF2-40B4-BE49-F238E27FC236}">
                <a16:creationId xmlns="" xmlns:a16="http://schemas.microsoft.com/office/drawing/2014/main" id="{B9E4CDDD-CEEC-A104-6574-C79A0382A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664" y="2600384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Чашка PNG Clipart Background | PNG Play">
            <a:extLst>
              <a:ext uri="{FF2B5EF4-FFF2-40B4-BE49-F238E27FC236}">
                <a16:creationId xmlns="" xmlns:a16="http://schemas.microsoft.com/office/drawing/2014/main" id="{C4564E9F-7799-890D-50EE-314AC3199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560" y="2600384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Чашка PNG Clipart Background | PNG Play">
            <a:extLst>
              <a:ext uri="{FF2B5EF4-FFF2-40B4-BE49-F238E27FC236}">
                <a16:creationId xmlns="" xmlns:a16="http://schemas.microsoft.com/office/drawing/2014/main" id="{CA046661-0215-8C10-A678-0B84FC805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819" y="2600384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Чашка PNG Clipart Background | PNG Play">
            <a:extLst>
              <a:ext uri="{FF2B5EF4-FFF2-40B4-BE49-F238E27FC236}">
                <a16:creationId xmlns="" xmlns:a16="http://schemas.microsoft.com/office/drawing/2014/main" id="{B076A8D3-67E9-CAC1-19A8-4627282F6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078" y="2600384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Чашка PNG Clipart Background | PNG Play">
            <a:extLst>
              <a:ext uri="{FF2B5EF4-FFF2-40B4-BE49-F238E27FC236}">
                <a16:creationId xmlns="" xmlns:a16="http://schemas.microsoft.com/office/drawing/2014/main" id="{E520D8B6-5C65-42FF-EA9F-8C6E68327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175" y="2600384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Чашка PNG Clipart Background | PNG Play">
            <a:extLst>
              <a:ext uri="{FF2B5EF4-FFF2-40B4-BE49-F238E27FC236}">
                <a16:creationId xmlns="" xmlns:a16="http://schemas.microsoft.com/office/drawing/2014/main" id="{49FCB41E-A2DA-96A3-652A-71D43E784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751" y="2600384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Чашка PNG Clipart Background | PNG Play">
            <a:extLst>
              <a:ext uri="{FF2B5EF4-FFF2-40B4-BE49-F238E27FC236}">
                <a16:creationId xmlns="" xmlns:a16="http://schemas.microsoft.com/office/drawing/2014/main" id="{F0F8FAE7-3E30-3747-522E-57A6B6B4A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73" y="3246292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Чашка PNG Clipart Background | PNG Play">
            <a:extLst>
              <a:ext uri="{FF2B5EF4-FFF2-40B4-BE49-F238E27FC236}">
                <a16:creationId xmlns="" xmlns:a16="http://schemas.microsoft.com/office/drawing/2014/main" id="{BF8D8170-51AE-D3E8-C864-526501D6A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32" y="3246292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Чашка PNG Clipart Background | PNG Play">
            <a:extLst>
              <a:ext uri="{FF2B5EF4-FFF2-40B4-BE49-F238E27FC236}">
                <a16:creationId xmlns="" xmlns:a16="http://schemas.microsoft.com/office/drawing/2014/main" id="{C6EC0348-CA49-F1CA-67D4-595807992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91" y="3246292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Чашка PNG Clipart Background | PNG Play">
            <a:extLst>
              <a:ext uri="{FF2B5EF4-FFF2-40B4-BE49-F238E27FC236}">
                <a16:creationId xmlns="" xmlns:a16="http://schemas.microsoft.com/office/drawing/2014/main" id="{6ED60F9F-614F-BB1F-2E39-6DD212E37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3246292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Чашка PNG Clipart Background | PNG Play">
            <a:extLst>
              <a:ext uri="{FF2B5EF4-FFF2-40B4-BE49-F238E27FC236}">
                <a16:creationId xmlns="" xmlns:a16="http://schemas.microsoft.com/office/drawing/2014/main" id="{BC8EC706-2F5F-7058-4D12-2B03B7D1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664" y="3246292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Чашка PNG Clipart Background | PNG Play">
            <a:extLst>
              <a:ext uri="{FF2B5EF4-FFF2-40B4-BE49-F238E27FC236}">
                <a16:creationId xmlns="" xmlns:a16="http://schemas.microsoft.com/office/drawing/2014/main" id="{4F5F84B4-7785-A051-AC02-7BDBA84A0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560" y="3246292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Чашка PNG Clipart Background | PNG Play">
            <a:extLst>
              <a:ext uri="{FF2B5EF4-FFF2-40B4-BE49-F238E27FC236}">
                <a16:creationId xmlns="" xmlns:a16="http://schemas.microsoft.com/office/drawing/2014/main" id="{AAF5202E-7F05-775E-DC33-D1CFC5F1C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819" y="3246292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Чашка PNG Clipart Background | PNG Play">
            <a:extLst>
              <a:ext uri="{FF2B5EF4-FFF2-40B4-BE49-F238E27FC236}">
                <a16:creationId xmlns="" xmlns:a16="http://schemas.microsoft.com/office/drawing/2014/main" id="{C7B36C89-F152-0A7A-B511-D889CB44B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078" y="3246292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Чашка PNG Clipart Background | PNG Play">
            <a:extLst>
              <a:ext uri="{FF2B5EF4-FFF2-40B4-BE49-F238E27FC236}">
                <a16:creationId xmlns="" xmlns:a16="http://schemas.microsoft.com/office/drawing/2014/main" id="{C1CEA8C9-E098-9CA5-F6DC-21D7B30B5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175" y="3246292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Чашка PNG Clipart Background | PNG Play">
            <a:extLst>
              <a:ext uri="{FF2B5EF4-FFF2-40B4-BE49-F238E27FC236}">
                <a16:creationId xmlns="" xmlns:a16="http://schemas.microsoft.com/office/drawing/2014/main" id="{3BA7C781-1CBA-F094-7302-332FDFBC9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751" y="3246292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Чашка PNG Clipart Background | PNG Play">
            <a:extLst>
              <a:ext uri="{FF2B5EF4-FFF2-40B4-BE49-F238E27FC236}">
                <a16:creationId xmlns="" xmlns:a16="http://schemas.microsoft.com/office/drawing/2014/main" id="{56ABAC25-A2F1-AB55-760C-1102B92AC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73" y="4232850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Чашка PNG Clipart Background | PNG Play">
            <a:extLst>
              <a:ext uri="{FF2B5EF4-FFF2-40B4-BE49-F238E27FC236}">
                <a16:creationId xmlns="" xmlns:a16="http://schemas.microsoft.com/office/drawing/2014/main" id="{4B4A0CDF-7A99-9019-1376-1C35FD959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32" y="4232850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Чашка PNG Clipart Background | PNG Play">
            <a:extLst>
              <a:ext uri="{FF2B5EF4-FFF2-40B4-BE49-F238E27FC236}">
                <a16:creationId xmlns="" xmlns:a16="http://schemas.microsoft.com/office/drawing/2014/main" id="{F0F9D040-D35F-0030-DB0D-8DE1E5B4F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91" y="4232850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Чашка PNG Clipart Background | PNG Play">
            <a:extLst>
              <a:ext uri="{FF2B5EF4-FFF2-40B4-BE49-F238E27FC236}">
                <a16:creationId xmlns="" xmlns:a16="http://schemas.microsoft.com/office/drawing/2014/main" id="{812D2AFD-8523-5511-4F48-569F105C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4232850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Чашка PNG Clipart Background | PNG Play">
            <a:extLst>
              <a:ext uri="{FF2B5EF4-FFF2-40B4-BE49-F238E27FC236}">
                <a16:creationId xmlns="" xmlns:a16="http://schemas.microsoft.com/office/drawing/2014/main" id="{4E989DCF-5F56-FAC4-775B-C4204E356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27" y="4232850"/>
            <a:ext cx="84818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14893" y="374785"/>
            <a:ext cx="8732066" cy="84176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Скільки чашечок на малюнку?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0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09500" y="494529"/>
            <a:ext cx="9200484" cy="85865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Довідничок</a:t>
            </a:r>
            <a:r>
              <a:rPr lang="uk-UA" sz="4000" b="1" dirty="0">
                <a:solidFill>
                  <a:schemeClr val="bg1"/>
                </a:solidFill>
              </a:rPr>
              <a:t>. Правила лічби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59429" y="1451852"/>
            <a:ext cx="9177477" cy="233637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Щоб розкласти двоцифрове </a:t>
            </a:r>
            <a:r>
              <a:rPr lang="uk-UA" sz="3200" b="1" dirty="0">
                <a:solidFill>
                  <a:srgbClr val="7030A0"/>
                </a:solidFill>
              </a:rPr>
              <a:t>число на </a:t>
            </a:r>
            <a:r>
              <a:rPr lang="uk-UA" sz="3200" b="1" i="1" dirty="0" smtClean="0">
                <a:solidFill>
                  <a:srgbClr val="FF0000"/>
                </a:solidFill>
              </a:rPr>
              <a:t>розрядні </a:t>
            </a:r>
            <a:r>
              <a:rPr lang="uk-UA" sz="3200" b="1" i="1" dirty="0">
                <a:solidFill>
                  <a:srgbClr val="FF0000"/>
                </a:solidFill>
              </a:rPr>
              <a:t>доданки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uk-UA" sz="3200" b="1" dirty="0">
                <a:solidFill>
                  <a:srgbClr val="7030A0"/>
                </a:solidFill>
              </a:rPr>
              <a:t>треба записати його у вигляді суми круглого та одноцифрового чисел.</a:t>
            </a:r>
          </a:p>
          <a:p>
            <a:pPr algn="ctr"/>
            <a:endParaRPr lang="uk-UA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78E6B1-AA03-84B0-A8EA-9C5156D5FCA3}"/>
              </a:ext>
            </a:extLst>
          </p:cNvPr>
          <p:cNvSpPr txBox="1"/>
          <p:nvPr/>
        </p:nvSpPr>
        <p:spPr>
          <a:xfrm>
            <a:off x="3123970" y="3013188"/>
            <a:ext cx="3091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57 = 50 + 7</a:t>
            </a:r>
            <a:endParaRPr lang="x-none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FCC3A76-E09F-5A3D-AF55-0606FE6328BA}"/>
              </a:ext>
            </a:extLst>
          </p:cNvPr>
          <p:cNvSpPr txBox="1"/>
          <p:nvPr/>
        </p:nvSpPr>
        <p:spPr>
          <a:xfrm>
            <a:off x="7588123" y="2951632"/>
            <a:ext cx="3091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45 = 40 + 5</a:t>
            </a:r>
            <a:endParaRPr lang="x-none" sz="4000" b="1" dirty="0">
              <a:solidFill>
                <a:srgbClr val="FF0000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D0EBA6B-E847-5C0A-9673-1F0273EEA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0" y="2726533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EB674EF-5251-6D39-9D20-355FBD26C236}"/>
              </a:ext>
            </a:extLst>
          </p:cNvPr>
          <p:cNvSpPr txBox="1"/>
          <p:nvPr/>
        </p:nvSpPr>
        <p:spPr>
          <a:xfrm>
            <a:off x="2552095" y="3972134"/>
            <a:ext cx="744099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Розклади на розрядні доданки числа 99, 35, 57, 68: 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FCC3A76-E09F-5A3D-AF55-0606FE6328BA}"/>
              </a:ext>
            </a:extLst>
          </p:cNvPr>
          <p:cNvSpPr txBox="1"/>
          <p:nvPr/>
        </p:nvSpPr>
        <p:spPr>
          <a:xfrm>
            <a:off x="2671839" y="4623167"/>
            <a:ext cx="2617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99 </a:t>
            </a:r>
            <a:r>
              <a:rPr lang="uk-UA" sz="4000" b="1" dirty="0">
                <a:solidFill>
                  <a:srgbClr val="FF0000"/>
                </a:solidFill>
              </a:rPr>
              <a:t>= </a:t>
            </a:r>
            <a:r>
              <a:rPr lang="uk-UA" sz="4000" b="1" dirty="0" smtClean="0">
                <a:solidFill>
                  <a:srgbClr val="FF0000"/>
                </a:solidFill>
              </a:rPr>
              <a:t>90 </a:t>
            </a:r>
            <a:r>
              <a:rPr lang="uk-UA" sz="4000" b="1" dirty="0">
                <a:solidFill>
                  <a:srgbClr val="FF0000"/>
                </a:solidFill>
              </a:rPr>
              <a:t>+ </a:t>
            </a:r>
            <a:r>
              <a:rPr lang="uk-UA" sz="4000" b="1" dirty="0" smtClean="0">
                <a:solidFill>
                  <a:srgbClr val="FF0000"/>
                </a:solidFill>
              </a:rPr>
              <a:t>9</a:t>
            </a:r>
            <a:endParaRPr lang="x-none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FCC3A76-E09F-5A3D-AF55-0606FE6328BA}"/>
              </a:ext>
            </a:extLst>
          </p:cNvPr>
          <p:cNvSpPr txBox="1"/>
          <p:nvPr/>
        </p:nvSpPr>
        <p:spPr>
          <a:xfrm>
            <a:off x="2671839" y="5331053"/>
            <a:ext cx="2617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35 </a:t>
            </a:r>
            <a:r>
              <a:rPr lang="uk-UA" sz="4000" b="1" dirty="0">
                <a:solidFill>
                  <a:srgbClr val="FF0000"/>
                </a:solidFill>
              </a:rPr>
              <a:t>= </a:t>
            </a:r>
            <a:r>
              <a:rPr lang="uk-UA" sz="4000" b="1" dirty="0" smtClean="0">
                <a:solidFill>
                  <a:srgbClr val="FF0000"/>
                </a:solidFill>
              </a:rPr>
              <a:t>30 </a:t>
            </a:r>
            <a:r>
              <a:rPr lang="uk-UA" sz="4000" b="1" dirty="0">
                <a:solidFill>
                  <a:srgbClr val="FF0000"/>
                </a:solidFill>
              </a:rPr>
              <a:t>+ 5</a:t>
            </a:r>
            <a:endParaRPr lang="x-none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FCC3A76-E09F-5A3D-AF55-0606FE6328BA}"/>
              </a:ext>
            </a:extLst>
          </p:cNvPr>
          <p:cNvSpPr txBox="1"/>
          <p:nvPr/>
        </p:nvSpPr>
        <p:spPr>
          <a:xfrm>
            <a:off x="5546682" y="4633759"/>
            <a:ext cx="2563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57 </a:t>
            </a:r>
            <a:r>
              <a:rPr lang="uk-UA" sz="4000" b="1" dirty="0">
                <a:solidFill>
                  <a:srgbClr val="FF0000"/>
                </a:solidFill>
              </a:rPr>
              <a:t>= </a:t>
            </a:r>
            <a:r>
              <a:rPr lang="uk-UA" sz="4000" b="1" dirty="0" smtClean="0">
                <a:solidFill>
                  <a:srgbClr val="FF0000"/>
                </a:solidFill>
              </a:rPr>
              <a:t>50 </a:t>
            </a:r>
            <a:r>
              <a:rPr lang="uk-UA" sz="4000" b="1" dirty="0">
                <a:solidFill>
                  <a:srgbClr val="FF0000"/>
                </a:solidFill>
              </a:rPr>
              <a:t>+ </a:t>
            </a:r>
            <a:r>
              <a:rPr lang="uk-UA" sz="4000" b="1" dirty="0" smtClean="0">
                <a:solidFill>
                  <a:srgbClr val="FF0000"/>
                </a:solidFill>
              </a:rPr>
              <a:t>7</a:t>
            </a:r>
            <a:endParaRPr lang="x-none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FCC3A76-E09F-5A3D-AF55-0606FE6328BA}"/>
              </a:ext>
            </a:extLst>
          </p:cNvPr>
          <p:cNvSpPr txBox="1"/>
          <p:nvPr/>
        </p:nvSpPr>
        <p:spPr>
          <a:xfrm>
            <a:off x="5530763" y="5306041"/>
            <a:ext cx="2563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68 </a:t>
            </a:r>
            <a:r>
              <a:rPr lang="uk-UA" sz="4000" b="1" dirty="0">
                <a:solidFill>
                  <a:srgbClr val="FF0000"/>
                </a:solidFill>
              </a:rPr>
              <a:t>= </a:t>
            </a:r>
            <a:r>
              <a:rPr lang="uk-UA" sz="4000" b="1" dirty="0" smtClean="0">
                <a:solidFill>
                  <a:srgbClr val="FF0000"/>
                </a:solidFill>
              </a:rPr>
              <a:t>60 </a:t>
            </a:r>
            <a:r>
              <a:rPr lang="uk-UA" sz="4000" b="1" dirty="0">
                <a:solidFill>
                  <a:srgbClr val="FF0000"/>
                </a:solidFill>
              </a:rPr>
              <a:t>+ </a:t>
            </a:r>
            <a:r>
              <a:rPr lang="uk-UA" sz="4000" b="1" dirty="0" smtClean="0">
                <a:solidFill>
                  <a:srgbClr val="FF0000"/>
                </a:solidFill>
              </a:rPr>
              <a:t>8</a:t>
            </a:r>
            <a:endParaRPr lang="x-non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2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" r="72420" b="76637"/>
          <a:stretch/>
        </p:blipFill>
        <p:spPr>
          <a:xfrm>
            <a:off x="653224" y="1395555"/>
            <a:ext cx="6480000" cy="30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792394" y="472521"/>
            <a:ext cx="8732066" cy="72831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>
                <a:solidFill>
                  <a:schemeClr val="bg1"/>
                </a:solidFill>
              </a:rPr>
              <a:t>’</a:t>
            </a:r>
            <a:r>
              <a:rPr lang="uk-UA" sz="4000" b="1" dirty="0" err="1">
                <a:solidFill>
                  <a:schemeClr val="bg1"/>
                </a:solidFill>
              </a:rPr>
              <a:t>язую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6FDF4A3B-9CC8-15AD-89C3-4D3C2F848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t="872" r="72471" b="82038"/>
          <a:stretch/>
        </p:blipFill>
        <p:spPr>
          <a:xfrm>
            <a:off x="638996" y="4379933"/>
            <a:ext cx="6480000" cy="2304000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A55E889-ADDE-B193-EBE1-C5B0A1A6E8EE}"/>
              </a:ext>
            </a:extLst>
          </p:cNvPr>
          <p:cNvSpPr txBox="1"/>
          <p:nvPr/>
        </p:nvSpPr>
        <p:spPr>
          <a:xfrm>
            <a:off x="870437" y="4638709"/>
            <a:ext cx="629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Відповідь: </a:t>
            </a:r>
            <a:r>
              <a:rPr lang="uk-UA" sz="3600" b="1" dirty="0" smtClean="0">
                <a:solidFill>
                  <a:srgbClr val="7030A0"/>
                </a:solidFill>
              </a:rPr>
              <a:t> 11 </a:t>
            </a:r>
            <a:r>
              <a:rPr lang="uk-UA" sz="3600" b="1" dirty="0" err="1" smtClean="0">
                <a:solidFill>
                  <a:srgbClr val="7030A0"/>
                </a:solidFill>
              </a:rPr>
              <a:t>овець</a:t>
            </a:r>
            <a:r>
              <a:rPr lang="uk-UA" sz="3600" b="1" dirty="0" smtClean="0">
                <a:solidFill>
                  <a:srgbClr val="7030A0"/>
                </a:solidFill>
              </a:rPr>
              <a:t>.</a:t>
            </a:r>
            <a:endParaRPr lang="x-none" sz="3600" b="1" i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039" y="3988479"/>
            <a:ext cx="89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(</a:t>
            </a:r>
            <a:r>
              <a:rPr lang="uk-UA" sz="2800" dirty="0" err="1" smtClean="0"/>
              <a:t>ов</a:t>
            </a:r>
            <a:r>
              <a:rPr lang="uk-UA" sz="2400" dirty="0" smtClean="0"/>
              <a:t>.)</a:t>
            </a:r>
            <a:endParaRPr lang="uk-UA" sz="2400" dirty="0"/>
          </a:p>
        </p:txBody>
      </p:sp>
      <p:sp>
        <p:nvSpPr>
          <p:cNvPr id="20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F8EF2A43-1CC5-7E0A-BAF6-1E37302A207E}"/>
              </a:ext>
            </a:extLst>
          </p:cNvPr>
          <p:cNvSpPr/>
          <p:nvPr/>
        </p:nvSpPr>
        <p:spPr>
          <a:xfrm>
            <a:off x="857027" y="2452629"/>
            <a:ext cx="2078338" cy="12229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4000" b="1" dirty="0" smtClean="0">
                <a:solidFill>
                  <a:srgbClr val="7030A0"/>
                </a:solidFill>
              </a:rPr>
              <a:t>К–  7</a:t>
            </a:r>
            <a:r>
              <a:rPr lang="uk-UA" sz="2800" b="1" dirty="0" smtClean="0">
                <a:solidFill>
                  <a:srgbClr val="7030A0"/>
                </a:solidFill>
              </a:rPr>
              <a:t>тв</a:t>
            </a:r>
            <a:r>
              <a:rPr lang="uk-UA" sz="4000" b="1" dirty="0" smtClean="0">
                <a:solidFill>
                  <a:srgbClr val="7030A0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4000" b="1" dirty="0" smtClean="0">
                <a:solidFill>
                  <a:srgbClr val="7030A0"/>
                </a:solidFill>
              </a:rPr>
              <a:t>В – </a:t>
            </a:r>
            <a:r>
              <a:rPr lang="uk-UA" sz="4000" b="1" dirty="0" smtClean="0">
                <a:solidFill>
                  <a:srgbClr val="FF0000"/>
                </a:solidFill>
              </a:rPr>
              <a:t>?</a:t>
            </a:r>
            <a:r>
              <a:rPr lang="uk-UA" sz="2800" b="1" dirty="0" err="1" smtClean="0">
                <a:solidFill>
                  <a:srgbClr val="FF0000"/>
                </a:solidFill>
              </a:rPr>
              <a:t>тв</a:t>
            </a:r>
            <a:r>
              <a:rPr lang="uk-UA" sz="2800" b="1" dirty="0" smtClean="0">
                <a:solidFill>
                  <a:srgbClr val="FF0000"/>
                </a:solidFill>
              </a:rPr>
              <a:t>.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29658" y="2710157"/>
            <a:ext cx="12330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4000" b="1" dirty="0" smtClean="0">
                <a:solidFill>
                  <a:srgbClr val="7030A0"/>
                </a:solidFill>
              </a:rPr>
              <a:t>18 </a:t>
            </a:r>
            <a:r>
              <a:rPr lang="uk-UA" sz="2800" b="1" dirty="0" err="1" smtClean="0">
                <a:solidFill>
                  <a:srgbClr val="7030A0"/>
                </a:solidFill>
              </a:rPr>
              <a:t>тв</a:t>
            </a:r>
            <a:r>
              <a:rPr lang="uk-UA" sz="2800" b="1" dirty="0" smtClean="0">
                <a:solidFill>
                  <a:srgbClr val="7030A0"/>
                </a:solidFill>
              </a:rPr>
              <a:t>.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2935365" y="1400658"/>
            <a:ext cx="843321" cy="9079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4179244" y="1771544"/>
            <a:ext cx="684000" cy="432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438598" y="1777879"/>
            <a:ext cx="648502" cy="792614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3995108" y="1883349"/>
            <a:ext cx="283073" cy="226549"/>
            <a:chOff x="3751412" y="3340101"/>
            <a:chExt cx="278500" cy="231775"/>
          </a:xfrm>
        </p:grpSpPr>
        <p:sp>
          <p:nvSpPr>
            <p:cNvPr id="27" name="Овал 26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4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8F7CBC1E-B58C-B66B-03C6-8DE59258A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78885" y="4240836"/>
            <a:ext cx="1333235" cy="252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7162327" y="1412332"/>
            <a:ext cx="4600872" cy="181588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На лузі </a:t>
            </a:r>
            <a:r>
              <a:rPr lang="uk-UA" sz="2800" b="1" dirty="0" err="1" smtClean="0">
                <a:solidFill>
                  <a:srgbClr val="7030A0"/>
                </a:solidFill>
              </a:rPr>
              <a:t>пасеться</a:t>
            </a:r>
            <a:r>
              <a:rPr lang="uk-UA" sz="2800" b="1" dirty="0" smtClean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18 тварин</a:t>
            </a:r>
            <a:r>
              <a:rPr lang="uk-UA" sz="2800" b="1" dirty="0" smtClean="0">
                <a:solidFill>
                  <a:srgbClr val="7030A0"/>
                </a:solidFill>
              </a:rPr>
              <a:t>. Серед них </a:t>
            </a:r>
            <a:r>
              <a:rPr lang="uk-UA" sz="2800" b="1" dirty="0" smtClean="0">
                <a:solidFill>
                  <a:srgbClr val="FF0000"/>
                </a:solidFill>
              </a:rPr>
              <a:t>7 – кози</a:t>
            </a:r>
            <a:r>
              <a:rPr lang="uk-UA" sz="2800" b="1" dirty="0" smtClean="0">
                <a:solidFill>
                  <a:srgbClr val="7030A0"/>
                </a:solidFill>
              </a:rPr>
              <a:t>, решта – </a:t>
            </a:r>
            <a:r>
              <a:rPr lang="uk-UA" sz="2800" b="1" dirty="0" smtClean="0">
                <a:solidFill>
                  <a:srgbClr val="FF0000"/>
                </a:solidFill>
              </a:rPr>
              <a:t>вівці</a:t>
            </a:r>
            <a:r>
              <a:rPr lang="uk-UA" sz="2800" b="1" dirty="0" smtClean="0">
                <a:solidFill>
                  <a:srgbClr val="7030A0"/>
                </a:solidFill>
              </a:rPr>
              <a:t>. </a:t>
            </a:r>
            <a:r>
              <a:rPr lang="uk-UA" sz="2800" b="1" dirty="0" smtClean="0">
                <a:solidFill>
                  <a:srgbClr val="FF0000"/>
                </a:solidFill>
              </a:rPr>
              <a:t>Скільки</a:t>
            </a:r>
            <a:r>
              <a:rPr lang="uk-UA" sz="2800" b="1" dirty="0" smtClean="0">
                <a:solidFill>
                  <a:srgbClr val="7030A0"/>
                </a:solidFill>
              </a:rPr>
              <a:t> </a:t>
            </a:r>
            <a:r>
              <a:rPr lang="uk-UA" sz="2800" b="1" dirty="0" err="1" smtClean="0">
                <a:solidFill>
                  <a:srgbClr val="FF0000"/>
                </a:solidFill>
              </a:rPr>
              <a:t>овець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err="1" smtClean="0">
                <a:solidFill>
                  <a:srgbClr val="7030A0"/>
                </a:solidFill>
              </a:rPr>
              <a:t>пасеться</a:t>
            </a:r>
            <a:r>
              <a:rPr lang="uk-UA" sz="2800" b="1" dirty="0" smtClean="0">
                <a:solidFill>
                  <a:srgbClr val="7030A0"/>
                </a:solidFill>
              </a:rPr>
              <a:t> на лузі?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9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767617A2-890E-A77B-9476-2CE523E4ACCF}"/>
              </a:ext>
            </a:extLst>
          </p:cNvPr>
          <p:cNvSpPr/>
          <p:nvPr/>
        </p:nvSpPr>
        <p:spPr>
          <a:xfrm>
            <a:off x="7314535" y="3304305"/>
            <a:ext cx="3364350" cy="107205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Це задача на знаходження доданка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1" name="Picture 6" descr="Закрытый кронштейн PNG Pic | PNG Arts">
            <a:extLst>
              <a:ext uri="{FF2B5EF4-FFF2-40B4-BE49-F238E27FC236}">
                <a16:creationId xmlns="" xmlns:a16="http://schemas.microsoft.com/office/drawing/2014/main" id="{5CC74A5D-295A-69CA-9E8F-95A27419A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9"/>
          <a:stretch/>
        </p:blipFill>
        <p:spPr bwMode="auto">
          <a:xfrm rot="10800000">
            <a:off x="2594286" y="2363005"/>
            <a:ext cx="518659" cy="14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285CE31-CC49-9C22-F2EF-D5FDFB77C1C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572144" y="4087726"/>
            <a:ext cx="336084" cy="22062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6E0493F3-3D4A-FA26-BA26-097168DB9E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5218"/>
          <a:stretch/>
        </p:blipFill>
        <p:spPr>
          <a:xfrm>
            <a:off x="1775451" y="4168246"/>
            <a:ext cx="336084" cy="11895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D97ECE4F-BBEF-3B77-309F-88A60182C8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67113" y="3851220"/>
            <a:ext cx="381740" cy="60433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212DB1A8-4DA9-C66C-8099-E700A1D140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2254838" y="3842599"/>
            <a:ext cx="317675" cy="6868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D97ECE4F-BBEF-3B77-309F-88A60182C8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943717" y="3866078"/>
            <a:ext cx="381740" cy="60433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47D3E330-529F-0857-277D-C19D137984E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1405367" y="3840334"/>
            <a:ext cx="424330" cy="68689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D97ECE4F-BBEF-3B77-309F-88A60182C8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3344852" y="3835494"/>
            <a:ext cx="381740" cy="60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1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2" grpId="0"/>
      <p:bldP spid="20" grpId="0"/>
      <p:bldP spid="22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657247" y="448866"/>
            <a:ext cx="8732066" cy="8804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Будую </a:t>
            </a:r>
            <a:r>
              <a:rPr lang="uk-UA" sz="4000" b="1" dirty="0">
                <a:solidFill>
                  <a:schemeClr val="bg1"/>
                </a:solidFill>
              </a:rPr>
              <a:t>відрізок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532AAFE-BB24-0164-5B94-63DB6B644B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022" r="52686" b="74391"/>
          <a:stretch/>
        </p:blipFill>
        <p:spPr>
          <a:xfrm>
            <a:off x="682940" y="2687644"/>
            <a:ext cx="11330383" cy="22362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7" name="Скругленный прямоугольник 7">
            <a:extLst>
              <a:ext uri="{FF2B5EF4-FFF2-40B4-BE49-F238E27FC236}">
                <a16:creationId xmlns="" xmlns:a16="http://schemas.microsoft.com/office/drawing/2014/main" id="{B9291B71-7257-5171-CA73-F5630AFBC26A}"/>
              </a:ext>
            </a:extLst>
          </p:cNvPr>
          <p:cNvSpPr/>
          <p:nvPr/>
        </p:nvSpPr>
        <p:spPr>
          <a:xfrm>
            <a:off x="682941" y="2615327"/>
            <a:ext cx="11330382" cy="2355334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E83E58F3-7012-CB54-7556-30025CD56C10}"/>
              </a:ext>
            </a:extLst>
          </p:cNvPr>
          <p:cNvSpPr/>
          <p:nvPr/>
        </p:nvSpPr>
        <p:spPr>
          <a:xfrm>
            <a:off x="1072443" y="4025235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E0AF3524-7128-9750-25B6-36BF0DE678D4}"/>
              </a:ext>
            </a:extLst>
          </p:cNvPr>
          <p:cNvSpPr/>
          <p:nvPr/>
        </p:nvSpPr>
        <p:spPr>
          <a:xfrm>
            <a:off x="11545640" y="4025235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cxnSp>
        <p:nvCxnSpPr>
          <p:cNvPr id="30" name="Пряма сполучна лінія 51">
            <a:extLst>
              <a:ext uri="{FF2B5EF4-FFF2-40B4-BE49-F238E27FC236}">
                <a16:creationId xmlns="" xmlns:a16="http://schemas.microsoft.com/office/drawing/2014/main" id="{530776A8-DD52-A73E-36A8-A4A9B6EB6475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1272209" y="4139328"/>
            <a:ext cx="10273431" cy="0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0" descr="Заметки писаки 2.0: Клипарт: ручки и карандаши">
            <a:extLst>
              <a:ext uri="{FF2B5EF4-FFF2-40B4-BE49-F238E27FC236}">
                <a16:creationId xmlns="" xmlns:a16="http://schemas.microsoft.com/office/drawing/2014/main" id="{77A56FD6-17E2-6726-374D-CDF5F913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3" y="2881498"/>
            <a:ext cx="1480402" cy="148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796F3F28-04F4-FF6A-D410-72BA58A7CF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3862253" y="2904148"/>
            <a:ext cx="381740" cy="60433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2FF70714-098C-25B8-8910-658323583A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5624075" y="3005834"/>
            <a:ext cx="798411" cy="65375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4118BCEF-3712-7A9C-C7BB-30E5AFC848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862915" y="2904147"/>
            <a:ext cx="381740" cy="60433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5AD3341-D324-1140-6476-D318FC2ACA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7542274" y="3005834"/>
            <a:ext cx="798411" cy="65375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1C8672D-847B-8250-0FAC-721E7B2244DB}"/>
              </a:ext>
            </a:extLst>
          </p:cNvPr>
          <p:cNvSpPr txBox="1"/>
          <p:nvPr/>
        </p:nvSpPr>
        <p:spPr>
          <a:xfrm>
            <a:off x="2425126" y="1372841"/>
            <a:ext cx="7196308" cy="6845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Накресли відрізок завдовжки 1 дм 4 </a:t>
            </a:r>
            <a:r>
              <a:rPr lang="uk-UA" dirty="0" smtClean="0">
                <a:solidFill>
                  <a:srgbClr val="7030A0"/>
                </a:solidFill>
              </a:rPr>
              <a:t>см</a:t>
            </a:r>
            <a:endParaRPr lang="x-none" dirty="0">
              <a:solidFill>
                <a:srgbClr val="7030A0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AF98889-72E7-CF8B-E36F-CB97F20432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478783" y="3151219"/>
            <a:ext cx="364486" cy="189154"/>
          </a:xfrm>
          <a:prstGeom prst="rect">
            <a:avLst/>
          </a:prstGeom>
        </p:spPr>
      </p:pic>
      <p:grpSp>
        <p:nvGrpSpPr>
          <p:cNvPr id="41" name="Групувати 11">
            <a:extLst>
              <a:ext uri="{FF2B5EF4-FFF2-40B4-BE49-F238E27FC236}">
                <a16:creationId xmlns="" xmlns:a16="http://schemas.microsoft.com/office/drawing/2014/main" id="{267E5ADE-3741-14EE-14AA-47B92CF4ECBD}"/>
              </a:ext>
            </a:extLst>
          </p:cNvPr>
          <p:cNvGrpSpPr/>
          <p:nvPr/>
        </p:nvGrpSpPr>
        <p:grpSpPr>
          <a:xfrm>
            <a:off x="1194335" y="5744945"/>
            <a:ext cx="10888797" cy="788175"/>
            <a:chOff x="1194335" y="5744945"/>
            <a:chExt cx="10888797" cy="788175"/>
          </a:xfrm>
        </p:grpSpPr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5687F811-7F99-8E4E-87DA-DA4FCFCC5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26"/>
            <a:stretch/>
          </p:blipFill>
          <p:spPr>
            <a:xfrm>
              <a:off x="1194335" y="5744945"/>
              <a:ext cx="10111956" cy="77165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43" name="Рисунок 42">
              <a:extLst>
                <a:ext uri="{FF2B5EF4-FFF2-40B4-BE49-F238E27FC236}">
                  <a16:creationId xmlns="" xmlns:a16="http://schemas.microsoft.com/office/drawing/2014/main" id="{E18131CA-A6BC-31F4-AA8A-4E6BA19497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91452" r="226"/>
            <a:stretch/>
          </p:blipFill>
          <p:spPr>
            <a:xfrm>
              <a:off x="11239725" y="5744945"/>
              <a:ext cx="843407" cy="77165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4" name="Прямокутник 8">
              <a:extLst>
                <a:ext uri="{FF2B5EF4-FFF2-40B4-BE49-F238E27FC236}">
                  <a16:creationId xmlns="" xmlns:a16="http://schemas.microsoft.com/office/drawing/2014/main" id="{D6FDF38C-6FB5-99EF-89EB-C58D91388C65}"/>
                </a:ext>
              </a:extLst>
            </p:cNvPr>
            <p:cNvSpPr/>
            <p:nvPr/>
          </p:nvSpPr>
          <p:spPr>
            <a:xfrm>
              <a:off x="11233880" y="5860209"/>
              <a:ext cx="72411" cy="613568"/>
            </a:xfrm>
            <a:prstGeom prst="rect">
              <a:avLst/>
            </a:prstGeom>
            <a:solidFill>
              <a:srgbClr val="EAD5AC"/>
            </a:solidFill>
            <a:ln>
              <a:solidFill>
                <a:srgbClr val="EAD5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5" name="Прямокутник 9">
              <a:extLst>
                <a:ext uri="{FF2B5EF4-FFF2-40B4-BE49-F238E27FC236}">
                  <a16:creationId xmlns="" xmlns:a16="http://schemas.microsoft.com/office/drawing/2014/main" id="{65024C53-CB0D-FED4-B7FA-D2D2C400EEB1}"/>
                </a:ext>
              </a:extLst>
            </p:cNvPr>
            <p:cNvSpPr/>
            <p:nvPr/>
          </p:nvSpPr>
          <p:spPr>
            <a:xfrm>
              <a:off x="11845159" y="6166993"/>
              <a:ext cx="168165" cy="268795"/>
            </a:xfrm>
            <a:prstGeom prst="rect">
              <a:avLst/>
            </a:prstGeom>
            <a:solidFill>
              <a:srgbClr val="EAD5AC"/>
            </a:solidFill>
            <a:ln>
              <a:solidFill>
                <a:srgbClr val="EAD5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888ED38F-EAAA-4566-3DAB-1414C5439ECD}"/>
                </a:ext>
              </a:extLst>
            </p:cNvPr>
            <p:cNvSpPr txBox="1"/>
            <p:nvPr/>
          </p:nvSpPr>
          <p:spPr>
            <a:xfrm>
              <a:off x="11754732" y="6102233"/>
              <a:ext cx="2920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2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4</a:t>
              </a:r>
              <a:endParaRPr lang="x-none" sz="22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D8471BF3-4BBB-D006-B43B-55B871D72C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r="1"/>
          <a:stretch/>
        </p:blipFill>
        <p:spPr>
          <a:xfrm>
            <a:off x="4091354" y="2794185"/>
            <a:ext cx="1136818" cy="112643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3C11EAEE-CB50-BE84-582C-31376D9E5D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5290589" y="2881498"/>
            <a:ext cx="424330" cy="68689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EEA06DE8-B389-FAAB-AA46-5A46F9A78D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7147773" y="2894184"/>
            <a:ext cx="424330" cy="686891"/>
          </a:xfrm>
          <a:prstGeom prst="rect">
            <a:avLst/>
          </a:prstGeom>
        </p:spPr>
      </p:pic>
      <p:sp>
        <p:nvSpPr>
          <p:cNvPr id="5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0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01302 -0.2215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8582 -0.00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0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33B546D-ADC1-B1DF-8C7C-4DFE2AFC3293}"/>
              </a:ext>
            </a:extLst>
          </p:cNvPr>
          <p:cNvSpPr txBox="1"/>
          <p:nvPr/>
        </p:nvSpPr>
        <p:spPr>
          <a:xfrm>
            <a:off x="2287514" y="1259947"/>
            <a:ext cx="7806785" cy="7533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>
                <a:solidFill>
                  <a:srgbClr val="7030A0"/>
                </a:solidFill>
              </a:rPr>
              <a:t>1. Зафарбуй кожну фігуру із сумою в </a:t>
            </a:r>
            <a:r>
              <a:rPr lang="uk-UA" dirty="0">
                <a:solidFill>
                  <a:srgbClr val="7030A0"/>
                </a:solidFill>
              </a:rPr>
              <a:t>такий самий колір, </a:t>
            </a:r>
            <a:r>
              <a:rPr lang="uk-UA" dirty="0" smtClean="0">
                <a:solidFill>
                  <a:srgbClr val="7030A0"/>
                </a:solidFill>
              </a:rPr>
              <a:t>який має </a:t>
            </a:r>
            <a:r>
              <a:rPr lang="uk-UA" dirty="0">
                <a:solidFill>
                  <a:srgbClr val="7030A0"/>
                </a:solidFill>
              </a:rPr>
              <a:t>кулька з відповідним числом. </a:t>
            </a:r>
          </a:p>
        </p:txBody>
      </p:sp>
      <p:pic>
        <p:nvPicPr>
          <p:cNvPr id="60" name="Picture 2" descr="Красивая картинка клоун - Клоуны - Картинки PNG - Галерейка">
            <a:extLst>
              <a:ext uri="{FF2B5EF4-FFF2-40B4-BE49-F238E27FC236}">
                <a16:creationId xmlns="" xmlns:a16="http://schemas.microsoft.com/office/drawing/2014/main" id="{93D28AFF-F175-02BB-6117-00818BF9A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12" y="4551211"/>
            <a:ext cx="1341283" cy="200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Шарики картинки - 77 фото - картинки и рисунки: скачать бесплатно">
            <a:extLst>
              <a:ext uri="{FF2B5EF4-FFF2-40B4-BE49-F238E27FC236}">
                <a16:creationId xmlns="" xmlns:a16="http://schemas.microsoft.com/office/drawing/2014/main" id="{14A1F0FC-1710-7A9B-7D41-707AA3EC7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82" b="54582"/>
          <a:stretch/>
        </p:blipFill>
        <p:spPr bwMode="auto">
          <a:xfrm rot="19229953">
            <a:off x="3787162" y="3366121"/>
            <a:ext cx="1206018" cy="31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Шарики картинки - 77 фото - картинки и рисунки: скачать бесплатно">
            <a:extLst>
              <a:ext uri="{FF2B5EF4-FFF2-40B4-BE49-F238E27FC236}">
                <a16:creationId xmlns="" xmlns:a16="http://schemas.microsoft.com/office/drawing/2014/main" id="{B52CDD52-BB1C-8F71-7341-8231EC898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5" t="-505" r="50115" b="57295"/>
          <a:stretch/>
        </p:blipFill>
        <p:spPr bwMode="auto">
          <a:xfrm rot="2498504">
            <a:off x="7578541" y="2889257"/>
            <a:ext cx="1552165" cy="296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Шарики картинки - 77 фото - картинки и рисунки: скачать бесплатно">
            <a:extLst>
              <a:ext uri="{FF2B5EF4-FFF2-40B4-BE49-F238E27FC236}">
                <a16:creationId xmlns="" xmlns:a16="http://schemas.microsoft.com/office/drawing/2014/main" id="{E2DDF6B6-CD35-6F18-37CB-41A69A7C2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0" t="49018" r="46790" b="-1442"/>
          <a:stretch/>
        </p:blipFill>
        <p:spPr bwMode="auto">
          <a:xfrm rot="18007860">
            <a:off x="3682684" y="4014069"/>
            <a:ext cx="1276372" cy="359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Шарики картинки - 77 фото - картинки и рисунки: скачать бесплатно">
            <a:extLst>
              <a:ext uri="{FF2B5EF4-FFF2-40B4-BE49-F238E27FC236}">
                <a16:creationId xmlns="" xmlns:a16="http://schemas.microsoft.com/office/drawing/2014/main" id="{FA5BD296-1A4B-0EF1-B586-FAE9D5FC9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6" t="-815" r="26409" b="59767"/>
          <a:stretch/>
        </p:blipFill>
        <p:spPr bwMode="auto">
          <a:xfrm>
            <a:off x="5961778" y="1951862"/>
            <a:ext cx="1341283" cy="281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Шарики картинки - 77 фото - картинки и рисунки: скачать бесплатно">
            <a:extLst>
              <a:ext uri="{FF2B5EF4-FFF2-40B4-BE49-F238E27FC236}">
                <a16:creationId xmlns="" xmlns:a16="http://schemas.microsoft.com/office/drawing/2014/main" id="{376DFFDE-358D-1978-5293-A7704BE64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3" t="50138" r="-5223" b="6652"/>
          <a:stretch/>
        </p:blipFill>
        <p:spPr bwMode="auto">
          <a:xfrm rot="3451549">
            <a:off x="7825680" y="3796310"/>
            <a:ext cx="1552165" cy="296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Шарики картинки - 77 фото - картинки и рисунки: скачать бесплатно">
            <a:extLst>
              <a:ext uri="{FF2B5EF4-FFF2-40B4-BE49-F238E27FC236}">
                <a16:creationId xmlns="" xmlns:a16="http://schemas.microsoft.com/office/drawing/2014/main" id="{C3A48C5F-4818-EAEA-3479-FFDDFFB34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8" t="-3269" r="1557" b="62221"/>
          <a:stretch/>
        </p:blipFill>
        <p:spPr bwMode="auto">
          <a:xfrm rot="1707405">
            <a:off x="6944144" y="1988709"/>
            <a:ext cx="1341283" cy="281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Шарики картинки - 77 фото - картинки и рисунки: скачать бесплатно">
            <a:extLst>
              <a:ext uri="{FF2B5EF4-FFF2-40B4-BE49-F238E27FC236}">
                <a16:creationId xmlns="" xmlns:a16="http://schemas.microsoft.com/office/drawing/2014/main" id="{7D53E1FB-9941-B258-1098-01792CCD0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2" t="53560" r="23410" b="5392"/>
          <a:stretch/>
        </p:blipFill>
        <p:spPr bwMode="auto">
          <a:xfrm>
            <a:off x="4816193" y="2045938"/>
            <a:ext cx="1206018" cy="281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Шарики картинки - 77 фото - картинки и рисунки: скачать бесплатно">
            <a:extLst>
              <a:ext uri="{FF2B5EF4-FFF2-40B4-BE49-F238E27FC236}">
                <a16:creationId xmlns="" xmlns:a16="http://schemas.microsoft.com/office/drawing/2014/main" id="{8EDC6BB2-B807-3F53-36B4-15F584775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" t="49105" r="68156" b="9847"/>
          <a:stretch/>
        </p:blipFill>
        <p:spPr bwMode="auto">
          <a:xfrm rot="4772245">
            <a:off x="7844972" y="4668651"/>
            <a:ext cx="1341283" cy="281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Овал 69">
            <a:extLst>
              <a:ext uri="{FF2B5EF4-FFF2-40B4-BE49-F238E27FC236}">
                <a16:creationId xmlns="" xmlns:a16="http://schemas.microsoft.com/office/drawing/2014/main" id="{1A6FC808-1942-0301-2871-E7E717775FBA}"/>
              </a:ext>
            </a:extLst>
          </p:cNvPr>
          <p:cNvSpPr/>
          <p:nvPr/>
        </p:nvSpPr>
        <p:spPr>
          <a:xfrm>
            <a:off x="1459681" y="5840753"/>
            <a:ext cx="1216566" cy="748902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80 + 8</a:t>
            </a:r>
            <a:endParaRPr lang="x-none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1" name="Ромб 70">
            <a:extLst>
              <a:ext uri="{FF2B5EF4-FFF2-40B4-BE49-F238E27FC236}">
                <a16:creationId xmlns="" xmlns:a16="http://schemas.microsoft.com/office/drawing/2014/main" id="{18F3ACFA-AB24-9D1F-B798-650D124E0C47}"/>
              </a:ext>
            </a:extLst>
          </p:cNvPr>
          <p:cNvSpPr/>
          <p:nvPr/>
        </p:nvSpPr>
        <p:spPr>
          <a:xfrm>
            <a:off x="1096662" y="4318054"/>
            <a:ext cx="1555594" cy="1207364"/>
          </a:xfrm>
          <a:prstGeom prst="diamond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50 + 6</a:t>
            </a:r>
            <a:endParaRPr lang="x-non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2" name="Рівнобедрений трикутник 17">
            <a:extLst>
              <a:ext uri="{FF2B5EF4-FFF2-40B4-BE49-F238E27FC236}">
                <a16:creationId xmlns="" xmlns:a16="http://schemas.microsoft.com/office/drawing/2014/main" id="{FA0CD464-F698-A6CC-9F68-DBC93E4117BB}"/>
              </a:ext>
            </a:extLst>
          </p:cNvPr>
          <p:cNvSpPr/>
          <p:nvPr/>
        </p:nvSpPr>
        <p:spPr>
          <a:xfrm>
            <a:off x="948083" y="3183747"/>
            <a:ext cx="1540264" cy="64397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20 + 8</a:t>
            </a:r>
            <a:endParaRPr lang="x-non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3" name="Прямокутник 18">
            <a:extLst>
              <a:ext uri="{FF2B5EF4-FFF2-40B4-BE49-F238E27FC236}">
                <a16:creationId xmlns="" xmlns:a16="http://schemas.microsoft.com/office/drawing/2014/main" id="{CA18949D-BBA5-EFF9-9E7C-CB254BB2C957}"/>
              </a:ext>
            </a:extLst>
          </p:cNvPr>
          <p:cNvSpPr/>
          <p:nvPr/>
        </p:nvSpPr>
        <p:spPr>
          <a:xfrm>
            <a:off x="2287514" y="2330921"/>
            <a:ext cx="911758" cy="79756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70 + 3</a:t>
            </a:r>
            <a:endParaRPr lang="x-non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4" name="Прямокутник 21">
            <a:extLst>
              <a:ext uri="{FF2B5EF4-FFF2-40B4-BE49-F238E27FC236}">
                <a16:creationId xmlns="" xmlns:a16="http://schemas.microsoft.com/office/drawing/2014/main" id="{5DB5FDCA-D7FA-D533-8006-2B7519DC0163}"/>
              </a:ext>
            </a:extLst>
          </p:cNvPr>
          <p:cNvSpPr/>
          <p:nvPr/>
        </p:nvSpPr>
        <p:spPr>
          <a:xfrm>
            <a:off x="3427982" y="1971596"/>
            <a:ext cx="1448152" cy="62103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60 + 9</a:t>
            </a:r>
            <a:endParaRPr lang="x-non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5" name="Прямокутник 22">
            <a:extLst>
              <a:ext uri="{FF2B5EF4-FFF2-40B4-BE49-F238E27FC236}">
                <a16:creationId xmlns="" xmlns:a16="http://schemas.microsoft.com/office/drawing/2014/main" id="{A8376D4D-6F42-26F4-5251-A1CF0AB83960}"/>
              </a:ext>
            </a:extLst>
          </p:cNvPr>
          <p:cNvSpPr/>
          <p:nvPr/>
        </p:nvSpPr>
        <p:spPr>
          <a:xfrm>
            <a:off x="9195058" y="2007800"/>
            <a:ext cx="1448152" cy="62103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90 + 4</a:t>
            </a:r>
            <a:endParaRPr lang="x-non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6" name="Трапеція 23">
            <a:extLst>
              <a:ext uri="{FF2B5EF4-FFF2-40B4-BE49-F238E27FC236}">
                <a16:creationId xmlns="" xmlns:a16="http://schemas.microsoft.com/office/drawing/2014/main" id="{2B155F4F-2E97-6DB4-644A-45900A411799}"/>
              </a:ext>
            </a:extLst>
          </p:cNvPr>
          <p:cNvSpPr/>
          <p:nvPr/>
        </p:nvSpPr>
        <p:spPr>
          <a:xfrm>
            <a:off x="9607038" y="3160644"/>
            <a:ext cx="1513766" cy="787160"/>
          </a:xfrm>
          <a:prstGeom prst="snip1Rect">
            <a:avLst>
              <a:gd name="adj" fmla="val 50000"/>
            </a:avLst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50 + 9</a:t>
            </a:r>
            <a:endParaRPr lang="x-non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7" name="Шестикутник 24">
            <a:extLst>
              <a:ext uri="{FF2B5EF4-FFF2-40B4-BE49-F238E27FC236}">
                <a16:creationId xmlns="" xmlns:a16="http://schemas.microsoft.com/office/drawing/2014/main" id="{E3240B12-89D5-94DC-3302-81719DC87118}"/>
              </a:ext>
            </a:extLst>
          </p:cNvPr>
          <p:cNvSpPr/>
          <p:nvPr/>
        </p:nvSpPr>
        <p:spPr>
          <a:xfrm>
            <a:off x="9919134" y="4370935"/>
            <a:ext cx="1602254" cy="782885"/>
          </a:xfrm>
          <a:prstGeom prst="hexagon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40 + 7</a:t>
            </a:r>
            <a:endParaRPr lang="x-non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8" name="Овал 77">
            <a:extLst>
              <a:ext uri="{FF2B5EF4-FFF2-40B4-BE49-F238E27FC236}">
                <a16:creationId xmlns="" xmlns:a16="http://schemas.microsoft.com/office/drawing/2014/main" id="{92F81005-B395-571E-6AED-4B6534326A2A}"/>
              </a:ext>
            </a:extLst>
          </p:cNvPr>
          <p:cNvSpPr/>
          <p:nvPr/>
        </p:nvSpPr>
        <p:spPr>
          <a:xfrm>
            <a:off x="10166408" y="5573182"/>
            <a:ext cx="1216566" cy="748902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30 + 1</a:t>
            </a:r>
            <a:endParaRPr lang="x-none" sz="20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E57386F3-EEF9-6D10-080C-25A5448A0955}"/>
              </a:ext>
            </a:extLst>
          </p:cNvPr>
          <p:cNvSpPr txBox="1"/>
          <p:nvPr/>
        </p:nvSpPr>
        <p:spPr>
          <a:xfrm>
            <a:off x="3222150" y="5019442"/>
            <a:ext cx="1102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A959992A-1837-D501-DE26-22B3E8D733CA}"/>
              </a:ext>
            </a:extLst>
          </p:cNvPr>
          <p:cNvSpPr txBox="1"/>
          <p:nvPr/>
        </p:nvSpPr>
        <p:spPr>
          <a:xfrm>
            <a:off x="3398157" y="3883288"/>
            <a:ext cx="1102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2E59538A-35EC-AB82-6015-4AFC028F7B54}"/>
              </a:ext>
            </a:extLst>
          </p:cNvPr>
          <p:cNvSpPr txBox="1"/>
          <p:nvPr/>
        </p:nvSpPr>
        <p:spPr>
          <a:xfrm>
            <a:off x="5017923" y="2330320"/>
            <a:ext cx="1102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7D14061E-FAEA-0577-266B-4E5AA3336E37}"/>
              </a:ext>
            </a:extLst>
          </p:cNvPr>
          <p:cNvSpPr txBox="1"/>
          <p:nvPr/>
        </p:nvSpPr>
        <p:spPr>
          <a:xfrm>
            <a:off x="6302994" y="2227597"/>
            <a:ext cx="1102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7C00466B-7FF8-1426-9DB4-86974B66863A}"/>
              </a:ext>
            </a:extLst>
          </p:cNvPr>
          <p:cNvSpPr txBox="1"/>
          <p:nvPr/>
        </p:nvSpPr>
        <p:spPr>
          <a:xfrm>
            <a:off x="7537833" y="2577634"/>
            <a:ext cx="1102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AC1D8CE5-89B1-0D3B-3CC7-9830ADE981D0}"/>
              </a:ext>
            </a:extLst>
          </p:cNvPr>
          <p:cNvSpPr txBox="1"/>
          <p:nvPr/>
        </p:nvSpPr>
        <p:spPr>
          <a:xfrm>
            <a:off x="8504731" y="3359401"/>
            <a:ext cx="1102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16BAC60F-1463-51BF-D21F-AB153935CE30}"/>
              </a:ext>
            </a:extLst>
          </p:cNvPr>
          <p:cNvSpPr txBox="1"/>
          <p:nvPr/>
        </p:nvSpPr>
        <p:spPr>
          <a:xfrm>
            <a:off x="8709328" y="4514387"/>
            <a:ext cx="1102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69CDA6A-4163-C7BE-A177-E8D2E8BDC970}"/>
              </a:ext>
            </a:extLst>
          </p:cNvPr>
          <p:cNvSpPr txBox="1"/>
          <p:nvPr/>
        </p:nvSpPr>
        <p:spPr>
          <a:xfrm>
            <a:off x="8740978" y="5587107"/>
            <a:ext cx="1102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="" xmlns:a16="http://schemas.microsoft.com/office/drawing/2014/main" id="{A64958E3-CCC3-06FB-1D12-8BCEE0F12B7C}"/>
              </a:ext>
            </a:extLst>
          </p:cNvPr>
          <p:cNvSpPr/>
          <p:nvPr/>
        </p:nvSpPr>
        <p:spPr>
          <a:xfrm>
            <a:off x="1459680" y="5836609"/>
            <a:ext cx="1216566" cy="748902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80 + 8</a:t>
            </a:r>
            <a:endParaRPr lang="x-none" sz="2000" b="1" dirty="0">
              <a:solidFill>
                <a:schemeClr val="bg1"/>
              </a:solidFill>
            </a:endParaRPr>
          </a:p>
        </p:txBody>
      </p:sp>
      <p:sp>
        <p:nvSpPr>
          <p:cNvPr id="89" name="Ромб 88">
            <a:extLst>
              <a:ext uri="{FF2B5EF4-FFF2-40B4-BE49-F238E27FC236}">
                <a16:creationId xmlns="" xmlns:a16="http://schemas.microsoft.com/office/drawing/2014/main" id="{930EE149-37A1-ECC1-E930-AF3032E1B6D8}"/>
              </a:ext>
            </a:extLst>
          </p:cNvPr>
          <p:cNvSpPr/>
          <p:nvPr/>
        </p:nvSpPr>
        <p:spPr>
          <a:xfrm>
            <a:off x="1046057" y="4328940"/>
            <a:ext cx="1692060" cy="1207364"/>
          </a:xfrm>
          <a:prstGeom prst="diamond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50 + 6</a:t>
            </a:r>
            <a:endParaRPr lang="x-none" sz="2000" b="1" dirty="0">
              <a:solidFill>
                <a:schemeClr val="bg1"/>
              </a:solidFill>
            </a:endParaRPr>
          </a:p>
        </p:txBody>
      </p:sp>
      <p:sp>
        <p:nvSpPr>
          <p:cNvPr id="90" name="Рівнобедрений трикутник 37">
            <a:extLst>
              <a:ext uri="{FF2B5EF4-FFF2-40B4-BE49-F238E27FC236}">
                <a16:creationId xmlns="" xmlns:a16="http://schemas.microsoft.com/office/drawing/2014/main" id="{466BF31A-FD14-0BA8-CD1A-BF920AC92219}"/>
              </a:ext>
            </a:extLst>
          </p:cNvPr>
          <p:cNvSpPr/>
          <p:nvPr/>
        </p:nvSpPr>
        <p:spPr>
          <a:xfrm>
            <a:off x="816429" y="3177466"/>
            <a:ext cx="1688172" cy="64397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20 + 8</a:t>
            </a:r>
            <a:endParaRPr lang="x-none" sz="2000" b="1" dirty="0">
              <a:solidFill>
                <a:schemeClr val="bg1"/>
              </a:solidFill>
            </a:endParaRPr>
          </a:p>
        </p:txBody>
      </p:sp>
      <p:sp>
        <p:nvSpPr>
          <p:cNvPr id="91" name="Прямокутник 38">
            <a:extLst>
              <a:ext uri="{FF2B5EF4-FFF2-40B4-BE49-F238E27FC236}">
                <a16:creationId xmlns="" xmlns:a16="http://schemas.microsoft.com/office/drawing/2014/main" id="{0007F64A-9175-E2B1-58AF-9225D3D7BF69}"/>
              </a:ext>
            </a:extLst>
          </p:cNvPr>
          <p:cNvSpPr/>
          <p:nvPr/>
        </p:nvSpPr>
        <p:spPr>
          <a:xfrm>
            <a:off x="2279407" y="2335857"/>
            <a:ext cx="911758" cy="797564"/>
          </a:xfrm>
          <a:prstGeom prst="rect">
            <a:avLst/>
          </a:prstGeom>
          <a:solidFill>
            <a:srgbClr val="FF3399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70 + 3</a:t>
            </a:r>
            <a:endParaRPr lang="x-none" sz="2000" b="1" dirty="0">
              <a:solidFill>
                <a:schemeClr val="bg1"/>
              </a:solidFill>
            </a:endParaRPr>
          </a:p>
        </p:txBody>
      </p:sp>
      <p:sp>
        <p:nvSpPr>
          <p:cNvPr id="92" name="Прямокутник 39">
            <a:extLst>
              <a:ext uri="{FF2B5EF4-FFF2-40B4-BE49-F238E27FC236}">
                <a16:creationId xmlns="" xmlns:a16="http://schemas.microsoft.com/office/drawing/2014/main" id="{37778DA0-EC1D-1230-0D0C-ACF21249CD5B}"/>
              </a:ext>
            </a:extLst>
          </p:cNvPr>
          <p:cNvSpPr/>
          <p:nvPr/>
        </p:nvSpPr>
        <p:spPr>
          <a:xfrm>
            <a:off x="3449582" y="1923470"/>
            <a:ext cx="1448152" cy="621035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60 + 9</a:t>
            </a:r>
            <a:endParaRPr lang="x-none" b="1" dirty="0">
              <a:solidFill>
                <a:srgbClr val="002060"/>
              </a:solidFill>
            </a:endParaRPr>
          </a:p>
        </p:txBody>
      </p:sp>
      <p:sp>
        <p:nvSpPr>
          <p:cNvPr id="93" name="Прямокутник 40">
            <a:extLst>
              <a:ext uri="{FF2B5EF4-FFF2-40B4-BE49-F238E27FC236}">
                <a16:creationId xmlns="" xmlns:a16="http://schemas.microsoft.com/office/drawing/2014/main" id="{652A0F59-9994-7535-7F92-DF4DAE4D8B63}"/>
              </a:ext>
            </a:extLst>
          </p:cNvPr>
          <p:cNvSpPr/>
          <p:nvPr/>
        </p:nvSpPr>
        <p:spPr>
          <a:xfrm>
            <a:off x="9207360" y="2025339"/>
            <a:ext cx="1448152" cy="621035"/>
          </a:xfrm>
          <a:prstGeom prst="rect">
            <a:avLst/>
          </a:prstGeom>
          <a:solidFill>
            <a:srgbClr val="588937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90 + 4</a:t>
            </a:r>
            <a:endParaRPr lang="x-none" sz="2000" b="1" dirty="0">
              <a:solidFill>
                <a:schemeClr val="bg1"/>
              </a:solidFill>
            </a:endParaRPr>
          </a:p>
        </p:txBody>
      </p:sp>
      <p:sp>
        <p:nvSpPr>
          <p:cNvPr id="94" name="Трапеція 42">
            <a:extLst>
              <a:ext uri="{FF2B5EF4-FFF2-40B4-BE49-F238E27FC236}">
                <a16:creationId xmlns="" xmlns:a16="http://schemas.microsoft.com/office/drawing/2014/main" id="{E15BAA31-8B46-10DB-BFB0-F1069AFF4F1B}"/>
              </a:ext>
            </a:extLst>
          </p:cNvPr>
          <p:cNvSpPr/>
          <p:nvPr/>
        </p:nvSpPr>
        <p:spPr>
          <a:xfrm>
            <a:off x="9626742" y="3153365"/>
            <a:ext cx="1494062" cy="787160"/>
          </a:xfrm>
          <a:prstGeom prst="snip1Rect">
            <a:avLst>
              <a:gd name="adj" fmla="val 50000"/>
            </a:avLst>
          </a:prstGeom>
          <a:solidFill>
            <a:srgbClr val="00B050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50 + 9</a:t>
            </a:r>
            <a:endParaRPr lang="x-none" sz="2000" b="1" dirty="0">
              <a:solidFill>
                <a:schemeClr val="bg1"/>
              </a:solidFill>
            </a:endParaRPr>
          </a:p>
        </p:txBody>
      </p:sp>
      <p:sp>
        <p:nvSpPr>
          <p:cNvPr id="95" name="Шестикутник 43">
            <a:extLst>
              <a:ext uri="{FF2B5EF4-FFF2-40B4-BE49-F238E27FC236}">
                <a16:creationId xmlns="" xmlns:a16="http://schemas.microsoft.com/office/drawing/2014/main" id="{506C26E8-ABFD-5B46-713F-22AA324247BC}"/>
              </a:ext>
            </a:extLst>
          </p:cNvPr>
          <p:cNvSpPr/>
          <p:nvPr/>
        </p:nvSpPr>
        <p:spPr>
          <a:xfrm>
            <a:off x="9931436" y="4371879"/>
            <a:ext cx="1602254" cy="782885"/>
          </a:xfrm>
          <a:prstGeom prst="hexagon">
            <a:avLst/>
          </a:prstGeom>
          <a:solidFill>
            <a:schemeClr val="accent5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40 + 7</a:t>
            </a:r>
            <a:endParaRPr lang="x-none" sz="2000" b="1" dirty="0">
              <a:solidFill>
                <a:schemeClr val="bg1"/>
              </a:solidFill>
            </a:endParaRPr>
          </a:p>
        </p:txBody>
      </p:sp>
      <p:sp>
        <p:nvSpPr>
          <p:cNvPr id="96" name="Овал 95">
            <a:extLst>
              <a:ext uri="{FF2B5EF4-FFF2-40B4-BE49-F238E27FC236}">
                <a16:creationId xmlns="" xmlns:a16="http://schemas.microsoft.com/office/drawing/2014/main" id="{A4F385D7-BC40-D86F-12FA-0C398CA7E7F9}"/>
              </a:ext>
            </a:extLst>
          </p:cNvPr>
          <p:cNvSpPr/>
          <p:nvPr/>
        </p:nvSpPr>
        <p:spPr>
          <a:xfrm>
            <a:off x="10167480" y="5587107"/>
            <a:ext cx="1216566" cy="74890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30 + 1</a:t>
            </a:r>
            <a:endParaRPr lang="x-none" sz="2000" b="1" dirty="0">
              <a:solidFill>
                <a:schemeClr val="bg1"/>
              </a:solidFill>
            </a:endParaRPr>
          </a:p>
        </p:txBody>
      </p:sp>
      <p:pic>
        <p:nvPicPr>
          <p:cNvPr id="44" name="Picture 4" descr="Шарики картинки - 77 фото - картинки и рисунки: скачать бесплатно">
            <a:extLst>
              <a:ext uri="{FF2B5EF4-FFF2-40B4-BE49-F238E27FC236}">
                <a16:creationId xmlns="" xmlns:a16="http://schemas.microsoft.com/office/drawing/2014/main" id="{376DFFDE-358D-1978-5293-A7704BE64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3" t="50138" r="-5223" b="6652"/>
          <a:stretch/>
        </p:blipFill>
        <p:spPr bwMode="auto">
          <a:xfrm rot="19352435">
            <a:off x="4040110" y="2216493"/>
            <a:ext cx="1552165" cy="29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A959992A-1837-D501-DE26-22B3E8D733CA}"/>
              </a:ext>
            </a:extLst>
          </p:cNvPr>
          <p:cNvSpPr txBox="1"/>
          <p:nvPr/>
        </p:nvSpPr>
        <p:spPr>
          <a:xfrm>
            <a:off x="4173658" y="2915417"/>
            <a:ext cx="1102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48118" y="476151"/>
            <a:ext cx="8732066" cy="7581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-1" y="5587108"/>
            <a:ext cx="948084" cy="12708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 №1 </a:t>
            </a:r>
          </a:p>
        </p:txBody>
      </p:sp>
    </p:spTree>
    <p:extLst>
      <p:ext uri="{BB962C8B-B14F-4D97-AF65-F5344CB8AC3E}">
        <p14:creationId xmlns:p14="http://schemas.microsoft.com/office/powerpoint/2010/main" val="116408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33B546D-ADC1-B1DF-8C7C-4DFE2AFC3293}"/>
              </a:ext>
            </a:extLst>
          </p:cNvPr>
          <p:cNvSpPr txBox="1"/>
          <p:nvPr/>
        </p:nvSpPr>
        <p:spPr>
          <a:xfrm>
            <a:off x="1924265" y="1413643"/>
            <a:ext cx="9074601" cy="10400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400" dirty="0" smtClean="0">
                <a:solidFill>
                  <a:srgbClr val="0070C0"/>
                </a:solidFill>
              </a:rPr>
              <a:t>3. </a:t>
            </a:r>
            <a:r>
              <a:rPr lang="uk-UA" sz="2400" dirty="0">
                <a:solidFill>
                  <a:srgbClr val="0070C0"/>
                </a:solidFill>
              </a:rPr>
              <a:t>Пелюстки, у яких записані числа третього </a:t>
            </a:r>
            <a:r>
              <a:rPr lang="ru-RU" sz="2400" dirty="0">
                <a:solidFill>
                  <a:srgbClr val="0070C0"/>
                </a:solidFill>
              </a:rPr>
              <a:t>десятка</a:t>
            </a:r>
            <a:r>
              <a:rPr lang="uk-UA" sz="2400" dirty="0">
                <a:solidFill>
                  <a:srgbClr val="0070C0"/>
                </a:solidFill>
              </a:rPr>
              <a:t>, зафарбуй </a:t>
            </a:r>
            <a:r>
              <a:rPr lang="uk-UA" sz="2400" dirty="0">
                <a:solidFill>
                  <a:srgbClr val="7030A0"/>
                </a:solidFill>
              </a:rPr>
              <a:t>фіолетовим</a:t>
            </a:r>
            <a:r>
              <a:rPr lang="uk-UA" sz="2400" dirty="0"/>
              <a:t> </a:t>
            </a:r>
            <a:r>
              <a:rPr lang="uk-UA" sz="2400" dirty="0">
                <a:solidFill>
                  <a:srgbClr val="0070C0"/>
                </a:solidFill>
              </a:rPr>
              <a:t>кольором, сьомого </a:t>
            </a:r>
            <a:r>
              <a:rPr lang="uk-UA" sz="2400" dirty="0" smtClean="0">
                <a:solidFill>
                  <a:srgbClr val="0070C0"/>
                </a:solidFill>
              </a:rPr>
              <a:t>– </a:t>
            </a:r>
            <a:r>
              <a:rPr lang="uk-UA" sz="2400" dirty="0">
                <a:solidFill>
                  <a:srgbClr val="FF0000"/>
                </a:solidFill>
              </a:rPr>
              <a:t>червоного</a:t>
            </a:r>
            <a:r>
              <a:rPr lang="uk-UA" sz="2400" dirty="0">
                <a:solidFill>
                  <a:srgbClr val="0070C0"/>
                </a:solidFill>
              </a:rPr>
              <a:t>, четвертого –</a:t>
            </a:r>
            <a:r>
              <a:rPr lang="uk-UA" sz="2400" dirty="0"/>
              <a:t> </a:t>
            </a:r>
            <a:r>
              <a:rPr lang="uk-UA" sz="2400" dirty="0">
                <a:solidFill>
                  <a:srgbClr val="FFC000"/>
                </a:solidFill>
              </a:rPr>
              <a:t>жовтого</a:t>
            </a:r>
            <a:r>
              <a:rPr lang="uk-UA" sz="2400" dirty="0"/>
              <a:t>, </a:t>
            </a:r>
            <a:r>
              <a:rPr lang="uk-UA" sz="2400" dirty="0">
                <a:solidFill>
                  <a:srgbClr val="0070C0"/>
                </a:solidFill>
              </a:rPr>
              <a:t>другого </a:t>
            </a:r>
            <a:r>
              <a:rPr lang="ru-RU" sz="2400" dirty="0">
                <a:solidFill>
                  <a:srgbClr val="0070C0"/>
                </a:solidFill>
              </a:rPr>
              <a:t>–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FF3300"/>
                </a:solidFill>
              </a:rPr>
              <a:t>помаранчевим</a:t>
            </a:r>
            <a:r>
              <a:rPr lang="ru-RU" sz="2400" dirty="0">
                <a:solidFill>
                  <a:srgbClr val="FF3300"/>
                </a:solidFill>
              </a:rPr>
              <a:t>.</a:t>
            </a:r>
            <a:r>
              <a:rPr lang="uk-UA" sz="2400" dirty="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02358E8D-68ED-F683-D98C-61C4F93AC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" b="4358"/>
          <a:stretch/>
        </p:blipFill>
        <p:spPr>
          <a:xfrm>
            <a:off x="4359555" y="2592000"/>
            <a:ext cx="4619849" cy="406800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7B67C7C6-7A6B-5C29-D8C4-F8968B7413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39" b="4493"/>
          <a:stretch/>
        </p:blipFill>
        <p:spPr>
          <a:xfrm>
            <a:off x="4350701" y="2592000"/>
            <a:ext cx="4619849" cy="40680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5195454-906F-CC14-F229-816563075987}"/>
              </a:ext>
            </a:extLst>
          </p:cNvPr>
          <p:cNvSpPr txBox="1"/>
          <p:nvPr/>
        </p:nvSpPr>
        <p:spPr>
          <a:xfrm>
            <a:off x="6218393" y="2836321"/>
            <a:ext cx="73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11</a:t>
            </a:r>
            <a:endParaRPr lang="x-none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1C1352EC-EB4C-3D16-4B0C-B28F30EF276F}"/>
              </a:ext>
            </a:extLst>
          </p:cNvPr>
          <p:cNvSpPr txBox="1"/>
          <p:nvPr/>
        </p:nvSpPr>
        <p:spPr>
          <a:xfrm>
            <a:off x="5078345" y="3191428"/>
            <a:ext cx="73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25</a:t>
            </a:r>
            <a:endParaRPr lang="x-none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F5B0FF61-7575-8F63-90B1-B196864CA0B5}"/>
              </a:ext>
            </a:extLst>
          </p:cNvPr>
          <p:cNvSpPr txBox="1"/>
          <p:nvPr/>
        </p:nvSpPr>
        <p:spPr>
          <a:xfrm>
            <a:off x="7358441" y="3191428"/>
            <a:ext cx="73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30</a:t>
            </a:r>
            <a:endParaRPr lang="x-none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1D383D1-FAE2-3CD7-7BDD-2CFF0851ACF4}"/>
              </a:ext>
            </a:extLst>
          </p:cNvPr>
          <p:cNvSpPr txBox="1"/>
          <p:nvPr/>
        </p:nvSpPr>
        <p:spPr>
          <a:xfrm>
            <a:off x="7869707" y="4391071"/>
            <a:ext cx="73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19</a:t>
            </a:r>
            <a:endParaRPr lang="x-none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3466E168-39C4-A87F-954E-4112CE857B27}"/>
              </a:ext>
            </a:extLst>
          </p:cNvPr>
          <p:cNvSpPr txBox="1"/>
          <p:nvPr/>
        </p:nvSpPr>
        <p:spPr>
          <a:xfrm>
            <a:off x="7358441" y="5563570"/>
            <a:ext cx="73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23</a:t>
            </a:r>
            <a:endParaRPr lang="x-none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D09B4033-BCFB-5A1D-D00E-C7C59235F757}"/>
              </a:ext>
            </a:extLst>
          </p:cNvPr>
          <p:cNvSpPr txBox="1"/>
          <p:nvPr/>
        </p:nvSpPr>
        <p:spPr>
          <a:xfrm>
            <a:off x="6248744" y="5936432"/>
            <a:ext cx="73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</a:t>
            </a:r>
            <a:endParaRPr lang="x-none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563FB411-0A51-8278-5213-8E40A51F856E}"/>
              </a:ext>
            </a:extLst>
          </p:cNvPr>
          <p:cNvSpPr txBox="1"/>
          <p:nvPr/>
        </p:nvSpPr>
        <p:spPr>
          <a:xfrm>
            <a:off x="5078344" y="5550457"/>
            <a:ext cx="73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28</a:t>
            </a:r>
            <a:endParaRPr lang="x-none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558D9D2A-C4A5-DBA1-8223-91404CF66D96}"/>
              </a:ext>
            </a:extLst>
          </p:cNvPr>
          <p:cNvSpPr txBox="1"/>
          <p:nvPr/>
        </p:nvSpPr>
        <p:spPr>
          <a:xfrm>
            <a:off x="4616705" y="4391071"/>
            <a:ext cx="73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14</a:t>
            </a:r>
            <a:endParaRPr lang="x-none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45043978-A5D9-95B1-9A73-B42DFF07F6B4}"/>
              </a:ext>
            </a:extLst>
          </p:cNvPr>
          <p:cNvSpPr txBox="1"/>
          <p:nvPr/>
        </p:nvSpPr>
        <p:spPr>
          <a:xfrm>
            <a:off x="5269097" y="4350814"/>
            <a:ext cx="73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66</a:t>
            </a:r>
            <a:endParaRPr lang="x-none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7059E2F-845C-75ED-0B26-5BA9F0B1517E}"/>
              </a:ext>
            </a:extLst>
          </p:cNvPr>
          <p:cNvSpPr txBox="1"/>
          <p:nvPr/>
        </p:nvSpPr>
        <p:spPr>
          <a:xfrm>
            <a:off x="5544757" y="3674391"/>
            <a:ext cx="73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40</a:t>
            </a:r>
            <a:endParaRPr lang="x-none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00B878ED-83D7-61C2-C09C-EE1F4B16E038}"/>
              </a:ext>
            </a:extLst>
          </p:cNvPr>
          <p:cNvSpPr txBox="1"/>
          <p:nvPr/>
        </p:nvSpPr>
        <p:spPr>
          <a:xfrm>
            <a:off x="6218393" y="3413833"/>
            <a:ext cx="73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61</a:t>
            </a:r>
            <a:endParaRPr lang="x-none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088F8232-2431-FD69-85D9-A7A2EC0FC84F}"/>
              </a:ext>
            </a:extLst>
          </p:cNvPr>
          <p:cNvSpPr txBox="1"/>
          <p:nvPr/>
        </p:nvSpPr>
        <p:spPr>
          <a:xfrm>
            <a:off x="6964094" y="3661278"/>
            <a:ext cx="73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33</a:t>
            </a:r>
            <a:endParaRPr lang="x-none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F390989-5527-413F-8A57-3B8ECAFFB32B}"/>
              </a:ext>
            </a:extLst>
          </p:cNvPr>
          <p:cNvSpPr txBox="1"/>
          <p:nvPr/>
        </p:nvSpPr>
        <p:spPr>
          <a:xfrm>
            <a:off x="7217315" y="4350814"/>
            <a:ext cx="73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65</a:t>
            </a:r>
            <a:endParaRPr lang="x-none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81CECA24-2BA2-03DD-7A0E-1D90D5EB5C33}"/>
              </a:ext>
            </a:extLst>
          </p:cNvPr>
          <p:cNvSpPr txBox="1"/>
          <p:nvPr/>
        </p:nvSpPr>
        <p:spPr>
          <a:xfrm>
            <a:off x="6955240" y="5070183"/>
            <a:ext cx="73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39</a:t>
            </a:r>
            <a:endParaRPr lang="x-none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9D8BE5D1-069D-C650-76AE-D53B77876E1E}"/>
              </a:ext>
            </a:extLst>
          </p:cNvPr>
          <p:cNvSpPr txBox="1"/>
          <p:nvPr/>
        </p:nvSpPr>
        <p:spPr>
          <a:xfrm>
            <a:off x="6236252" y="5301759"/>
            <a:ext cx="73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70</a:t>
            </a:r>
            <a:endParaRPr lang="x-none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1ADBBABF-86D3-2B2B-B3A8-C4E85164BCD0}"/>
              </a:ext>
            </a:extLst>
          </p:cNvPr>
          <p:cNvSpPr txBox="1"/>
          <p:nvPr/>
        </p:nvSpPr>
        <p:spPr>
          <a:xfrm>
            <a:off x="5565095" y="5070183"/>
            <a:ext cx="73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37</a:t>
            </a:r>
            <a:endParaRPr lang="x-none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8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48118" y="476151"/>
            <a:ext cx="8732066" cy="7581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2 Матем\1 УРОКИ Листопад\6 Числа 21_100\№101 Десятковий склад числа\2024-03-18_0039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83" y="2592000"/>
            <a:ext cx="10873801" cy="406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-2" y="5593404"/>
            <a:ext cx="1132115" cy="12645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 №2-3 </a:t>
            </a:r>
          </a:p>
        </p:txBody>
      </p:sp>
    </p:spTree>
    <p:extLst>
      <p:ext uri="{BB962C8B-B14F-4D97-AF65-F5344CB8AC3E}">
        <p14:creationId xmlns:p14="http://schemas.microsoft.com/office/powerpoint/2010/main" val="30278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9" grpId="0"/>
      <p:bldP spid="62" grpId="0"/>
      <p:bldP spid="63" grpId="0"/>
      <p:bldP spid="64" grpId="0"/>
      <p:bldP spid="68" grpId="0"/>
      <p:bldP spid="69" grpId="0"/>
      <p:bldP spid="71" grpId="0"/>
      <p:bldP spid="72" grpId="0"/>
      <p:bldP spid="76" grpId="0"/>
      <p:bldP spid="77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✓ Малыш с Карлсоном #87 скачать клипарт бесплатно - Clipart-DB">
            <a:extLst>
              <a:ext uri="{FF2B5EF4-FFF2-40B4-BE49-F238E27FC236}">
                <a16:creationId xmlns="" xmlns:a16="http://schemas.microsoft.com/office/drawing/2014/main" id="{61E98F67-FA40-9B29-1BCB-95F33B28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99" y="1509134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5404758" y="1509134"/>
            <a:ext cx="6210299" cy="24857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Карлсонові на день народження подарували торт, на якому було 8 троянд із крему. Він з</a:t>
            </a:r>
            <a:r>
              <a:rPr lang="en-US" sz="2800" b="1" dirty="0">
                <a:solidFill>
                  <a:srgbClr val="7030A0"/>
                </a:solidFill>
              </a:rPr>
              <a:t>’</a:t>
            </a:r>
            <a:r>
              <a:rPr lang="uk-UA" sz="2800" b="1" dirty="0">
                <a:solidFill>
                  <a:srgbClr val="7030A0"/>
                </a:solidFill>
              </a:rPr>
              <a:t>їв 4 троянди, а 2 троядни дав Малюкові</a:t>
            </a:r>
            <a:r>
              <a:rPr lang="uk-UA" sz="28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Скільки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>
                <a:solidFill>
                  <a:srgbClr val="7030A0"/>
                </a:solidFill>
              </a:rPr>
              <a:t>троянд залишилося на торті</a:t>
            </a:r>
            <a:r>
              <a:rPr lang="uk-UA" sz="2800" b="1" dirty="0" smtClean="0">
                <a:solidFill>
                  <a:srgbClr val="7030A0"/>
                </a:solidFill>
              </a:rPr>
              <a:t>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9" name="Прямокутник: округлені кути 1">
            <a:extLst>
              <a:ext uri="{FF2B5EF4-FFF2-40B4-BE49-F238E27FC236}">
                <a16:creationId xmlns="" xmlns:a16="http://schemas.microsoft.com/office/drawing/2014/main" id="{AB40231A-05DD-DEBE-2840-0D3CABC01D7F}"/>
              </a:ext>
            </a:extLst>
          </p:cNvPr>
          <p:cNvSpPr/>
          <p:nvPr/>
        </p:nvSpPr>
        <p:spPr>
          <a:xfrm>
            <a:off x="496688" y="1391366"/>
            <a:ext cx="4409672" cy="2747485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Прямокутник: округлені кути 65">
            <a:extLst>
              <a:ext uri="{FF2B5EF4-FFF2-40B4-BE49-F238E27FC236}">
                <a16:creationId xmlns="" xmlns:a16="http://schemas.microsoft.com/office/drawing/2014/main" id="{9FE0BA55-A41A-0748-F713-0EA4A031D0D2}"/>
              </a:ext>
            </a:extLst>
          </p:cNvPr>
          <p:cNvSpPr/>
          <p:nvPr/>
        </p:nvSpPr>
        <p:spPr>
          <a:xfrm>
            <a:off x="5377543" y="1509134"/>
            <a:ext cx="6237513" cy="2543175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6FDF4A3B-9CC8-15AD-89C3-4D3C2F8482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2751" b="90901"/>
          <a:stretch/>
        </p:blipFill>
        <p:spPr>
          <a:xfrm>
            <a:off x="3991280" y="4434778"/>
            <a:ext cx="4130570" cy="1226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6" name="Прямокутник: округлені кути 33">
            <a:extLst>
              <a:ext uri="{FF2B5EF4-FFF2-40B4-BE49-F238E27FC236}">
                <a16:creationId xmlns="" xmlns:a16="http://schemas.microsoft.com/office/drawing/2014/main" id="{428E6509-6FFE-D8C0-D476-C9A4001765D3}"/>
              </a:ext>
            </a:extLst>
          </p:cNvPr>
          <p:cNvSpPr/>
          <p:nvPr/>
        </p:nvSpPr>
        <p:spPr>
          <a:xfrm>
            <a:off x="3991280" y="4535319"/>
            <a:ext cx="4146909" cy="1115330"/>
          </a:xfrm>
          <a:prstGeom prst="roundRect">
            <a:avLst/>
          </a:prstGeom>
          <a:noFill/>
          <a:ln w="5715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4F138BE9-FB88-3761-DFAA-E5AA6EC09E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431444" y="5025228"/>
            <a:ext cx="336084" cy="22062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A55E889-ADDE-B193-EBE1-C5B0A1A6E8EE}"/>
              </a:ext>
            </a:extLst>
          </p:cNvPr>
          <p:cNvSpPr txBox="1"/>
          <p:nvPr/>
        </p:nvSpPr>
        <p:spPr>
          <a:xfrm>
            <a:off x="2691230" y="5679466"/>
            <a:ext cx="684584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2 троянди залишилося.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pic>
        <p:nvPicPr>
          <p:cNvPr id="39" name="Picture 4" descr="Торт PNG">
            <a:extLst>
              <a:ext uri="{FF2B5EF4-FFF2-40B4-BE49-F238E27FC236}">
                <a16:creationId xmlns="" xmlns:a16="http://schemas.microsoft.com/office/drawing/2014/main" id="{8A56E587-215E-0D3F-EFCD-B3C6BC191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49" y="2054630"/>
            <a:ext cx="1800225" cy="14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D8E45A7B-C218-F0A7-87A9-377BA827A8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6008595" y="4767138"/>
            <a:ext cx="470074" cy="6868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3D767D44-4B7B-B879-47C6-DED5311576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5245312" y="4736220"/>
            <a:ext cx="424330" cy="6868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2135FE6C-123F-1381-40B4-C617120CC0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4482029" y="4767139"/>
            <a:ext cx="424330" cy="68689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4513D8B8-2CEA-97D3-8F27-D0F6709CAE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0974" y="5007625"/>
            <a:ext cx="265014" cy="21824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CC644B15-EACB-14AF-F815-AB8017834E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0924" y="4970541"/>
            <a:ext cx="265014" cy="21824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CA0BB35-9201-7B1D-BCF6-65842A0296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6755134" y="4736220"/>
            <a:ext cx="470074" cy="68689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753973E-ABB5-B7AF-E0B3-FDF157AC7D0B}"/>
              </a:ext>
            </a:extLst>
          </p:cNvPr>
          <p:cNvSpPr txBox="1"/>
          <p:nvPr/>
        </p:nvSpPr>
        <p:spPr>
          <a:xfrm>
            <a:off x="7054420" y="4838336"/>
            <a:ext cx="132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chemeClr val="tx2">
                    <a:lumMod val="75000"/>
                  </a:schemeClr>
                </a:solidFill>
              </a:rPr>
              <a:t>(тр.) </a:t>
            </a:r>
            <a:endParaRPr lang="x-none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-1" y="5661472"/>
            <a:ext cx="948084" cy="11965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 №4 </a:t>
            </a:r>
          </a:p>
        </p:txBody>
      </p:sp>
      <p:sp>
        <p:nvSpPr>
          <p:cNvPr id="4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48118" y="476151"/>
            <a:ext cx="8732066" cy="7581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768121" y="1205288"/>
            <a:ext cx="8020300" cy="23229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rgbClr val="7030A0"/>
                </a:solidFill>
              </a:rPr>
              <a:t>За допомогою підказок визначте улюблену страву кожного з дітей. </a:t>
            </a:r>
            <a:r>
              <a:rPr lang="uk-UA" sz="2400" b="1" dirty="0" smtClean="0">
                <a:solidFill>
                  <a:srgbClr val="7030A0"/>
                </a:solidFill>
              </a:rPr>
              <a:t>Хто </a:t>
            </a:r>
            <a:r>
              <a:rPr lang="uk-UA" sz="2400" b="1" dirty="0">
                <a:solidFill>
                  <a:srgbClr val="7030A0"/>
                </a:solidFill>
              </a:rPr>
              <a:t>з них уживає корисну їжу?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Попкорн — улюблена страва однієї із дівчат.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Руслан любить бутерброд або попкорн.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Дівчата не люблять рибу.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Марійка обожнює солодощі.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19124" y="492780"/>
            <a:ext cx="8732066" cy="71250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Логічне завдання </a:t>
            </a:r>
          </a:p>
        </p:txBody>
      </p:sp>
      <p:pic>
        <p:nvPicPr>
          <p:cNvPr id="12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1010" y="849034"/>
            <a:ext cx="1855305" cy="23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я 6">
            <a:extLst>
              <a:ext uri="{FF2B5EF4-FFF2-40B4-BE49-F238E27FC236}">
                <a16:creationId xmlns="" xmlns:a16="http://schemas.microsoft.com/office/drawing/2014/main" id="{BBEC6536-36E7-BF59-C782-86895F1C4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711561"/>
              </p:ext>
            </p:extLst>
          </p:nvPr>
        </p:nvGraphicFramePr>
        <p:xfrm>
          <a:off x="501778" y="3528284"/>
          <a:ext cx="11366760" cy="31706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3352">
                  <a:extLst>
                    <a:ext uri="{9D8B030D-6E8A-4147-A177-3AD203B41FA5}">
                      <a16:colId xmlns="" xmlns:a16="http://schemas.microsoft.com/office/drawing/2014/main" val="824109687"/>
                    </a:ext>
                  </a:extLst>
                </a:gridCol>
                <a:gridCol w="2273352">
                  <a:extLst>
                    <a:ext uri="{9D8B030D-6E8A-4147-A177-3AD203B41FA5}">
                      <a16:colId xmlns="" xmlns:a16="http://schemas.microsoft.com/office/drawing/2014/main" val="3171376316"/>
                    </a:ext>
                  </a:extLst>
                </a:gridCol>
                <a:gridCol w="2273352">
                  <a:extLst>
                    <a:ext uri="{9D8B030D-6E8A-4147-A177-3AD203B41FA5}">
                      <a16:colId xmlns="" xmlns:a16="http://schemas.microsoft.com/office/drawing/2014/main" val="1756513595"/>
                    </a:ext>
                  </a:extLst>
                </a:gridCol>
                <a:gridCol w="2273352">
                  <a:extLst>
                    <a:ext uri="{9D8B030D-6E8A-4147-A177-3AD203B41FA5}">
                      <a16:colId xmlns="" xmlns:a16="http://schemas.microsoft.com/office/drawing/2014/main" val="3514063785"/>
                    </a:ext>
                  </a:extLst>
                </a:gridCol>
                <a:gridCol w="2273352">
                  <a:extLst>
                    <a:ext uri="{9D8B030D-6E8A-4147-A177-3AD203B41FA5}">
                      <a16:colId xmlns="" xmlns:a16="http://schemas.microsoft.com/office/drawing/2014/main" val="2128085300"/>
                    </a:ext>
                  </a:extLst>
                </a:gridCol>
              </a:tblGrid>
              <a:tr h="960867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7766768"/>
                  </a:ext>
                </a:extLst>
              </a:tr>
              <a:tr h="552436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0359258"/>
                  </a:ext>
                </a:extLst>
              </a:tr>
              <a:tr h="552436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0789542"/>
                  </a:ext>
                </a:extLst>
              </a:tr>
              <a:tr h="552436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2317102"/>
                  </a:ext>
                </a:extLst>
              </a:tr>
              <a:tr h="552436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6720106"/>
                  </a:ext>
                </a:extLst>
              </a:tr>
            </a:tbl>
          </a:graphicData>
        </a:graphic>
      </p:graphicFrame>
      <p:pic>
        <p:nvPicPr>
          <p:cNvPr id="20" name="Picture 2" descr="Торты, пирожное">
            <a:extLst>
              <a:ext uri="{FF2B5EF4-FFF2-40B4-BE49-F238E27FC236}">
                <a16:creationId xmlns="" xmlns:a16="http://schemas.microsoft.com/office/drawing/2014/main" id="{4DD1BBC5-35D9-7358-E360-451138E22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68" y="3602874"/>
            <a:ext cx="1081667" cy="86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ыба, рыбка, клипарт, клипарты животные, clipart fish, скачать клипарт  рыба, бесплатные клипарты, коллекция клипартов животные, фото клипарт рыба">
            <a:extLst>
              <a:ext uri="{FF2B5EF4-FFF2-40B4-BE49-F238E27FC236}">
                <a16:creationId xmlns="" xmlns:a16="http://schemas.microsoft.com/office/drawing/2014/main" id="{F06D602E-A05E-1D66-B094-1437EA35D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52576" y="3633743"/>
            <a:ext cx="1286847" cy="79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Бутерброд векторный рисунок (61 фото) » Рисунки для срисовки и не только">
            <a:extLst>
              <a:ext uri="{FF2B5EF4-FFF2-40B4-BE49-F238E27FC236}">
                <a16:creationId xmlns="" xmlns:a16="http://schemas.microsoft.com/office/drawing/2014/main" id="{2E44EDCA-C625-9455-2149-F24415BD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264" y="3725463"/>
            <a:ext cx="1081667" cy="6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Попкорн эмодзи клипарт. Бесплатная загрузка. | Creazilla">
            <a:extLst>
              <a:ext uri="{FF2B5EF4-FFF2-40B4-BE49-F238E27FC236}">
                <a16:creationId xmlns="" xmlns:a16="http://schemas.microsoft.com/office/drawing/2014/main" id="{2CB7016B-C59D-2B52-0DF5-158702351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492" y="3528284"/>
            <a:ext cx="1009261" cy="9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Little Boy And Girl Stock Illustration - Download Image Now - iStock">
            <a:extLst>
              <a:ext uri="{FF2B5EF4-FFF2-40B4-BE49-F238E27FC236}">
                <a16:creationId xmlns="" xmlns:a16="http://schemas.microsoft.com/office/drawing/2014/main" id="{3B9EFDE9-BC27-69C1-BCC5-3BAEA3DE6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r="7032"/>
          <a:stretch/>
        </p:blipFill>
        <p:spPr bwMode="auto">
          <a:xfrm>
            <a:off x="696829" y="3569995"/>
            <a:ext cx="757752" cy="86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1,079 Funny Face Girl Illustrations &amp;amp; Clip Art - iStock">
            <a:extLst>
              <a:ext uri="{FF2B5EF4-FFF2-40B4-BE49-F238E27FC236}">
                <a16:creationId xmlns="" xmlns:a16="http://schemas.microsoft.com/office/drawing/2014/main" id="{1CD2CE25-DDE2-FD40-F049-38BB14794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16" y="3583451"/>
            <a:ext cx="850282" cy="85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CAB1E7C-443E-1492-6635-C4F96EB2A4E9}"/>
              </a:ext>
            </a:extLst>
          </p:cNvPr>
          <p:cNvSpPr txBox="1"/>
          <p:nvPr/>
        </p:nvSpPr>
        <p:spPr>
          <a:xfrm>
            <a:off x="882397" y="4485686"/>
            <a:ext cx="170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3333FF"/>
                </a:solidFill>
              </a:rPr>
              <a:t>Марійка</a:t>
            </a:r>
            <a:endParaRPr lang="x-none" sz="2800" b="1" dirty="0">
              <a:solidFill>
                <a:srgbClr val="3333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F59ABFA-8DB6-BD7B-41C3-BA51F88FBFB5}"/>
              </a:ext>
            </a:extLst>
          </p:cNvPr>
          <p:cNvSpPr txBox="1"/>
          <p:nvPr/>
        </p:nvSpPr>
        <p:spPr>
          <a:xfrm>
            <a:off x="882397" y="5017117"/>
            <a:ext cx="170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3333FF"/>
                </a:solidFill>
              </a:rPr>
              <a:t>Оля</a:t>
            </a:r>
            <a:endParaRPr lang="x-none" sz="2800" b="1" dirty="0">
              <a:solidFill>
                <a:srgbClr val="3333F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8CCC13B-AF4D-5819-5C8B-7F7E84C1FFE0}"/>
              </a:ext>
            </a:extLst>
          </p:cNvPr>
          <p:cNvSpPr txBox="1"/>
          <p:nvPr/>
        </p:nvSpPr>
        <p:spPr>
          <a:xfrm>
            <a:off x="882397" y="5596396"/>
            <a:ext cx="170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3333FF"/>
                </a:solidFill>
              </a:rPr>
              <a:t>Руслан</a:t>
            </a:r>
            <a:endParaRPr lang="x-none" sz="2800" b="1" dirty="0">
              <a:solidFill>
                <a:srgbClr val="3333FF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D780716-E12E-EF1A-DF98-CCE390EEB8F9}"/>
              </a:ext>
            </a:extLst>
          </p:cNvPr>
          <p:cNvSpPr txBox="1"/>
          <p:nvPr/>
        </p:nvSpPr>
        <p:spPr>
          <a:xfrm>
            <a:off x="882397" y="6147645"/>
            <a:ext cx="170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3333FF"/>
                </a:solidFill>
              </a:rPr>
              <a:t>Сергій</a:t>
            </a:r>
            <a:endParaRPr lang="x-none" sz="2800" b="1" dirty="0">
              <a:solidFill>
                <a:srgbClr val="3333FF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7DB775C-ED4E-5D87-6040-C542725064E2}"/>
              </a:ext>
            </a:extLst>
          </p:cNvPr>
          <p:cNvSpPr txBox="1"/>
          <p:nvPr/>
        </p:nvSpPr>
        <p:spPr>
          <a:xfrm>
            <a:off x="3542896" y="4239464"/>
            <a:ext cx="615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BF03B5C-4F27-FE54-A7CC-6B4CAD03BEC4}"/>
              </a:ext>
            </a:extLst>
          </p:cNvPr>
          <p:cNvSpPr txBox="1"/>
          <p:nvPr/>
        </p:nvSpPr>
        <p:spPr>
          <a:xfrm>
            <a:off x="10524259" y="4781029"/>
            <a:ext cx="615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19F152B-DEE3-F3CB-21C3-0359665C2157}"/>
              </a:ext>
            </a:extLst>
          </p:cNvPr>
          <p:cNvSpPr txBox="1"/>
          <p:nvPr/>
        </p:nvSpPr>
        <p:spPr>
          <a:xfrm>
            <a:off x="8170176" y="5347808"/>
            <a:ext cx="615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8D24819-C4C7-316B-FD1C-56361B51BDD9}"/>
              </a:ext>
            </a:extLst>
          </p:cNvPr>
          <p:cNvSpPr txBox="1"/>
          <p:nvPr/>
        </p:nvSpPr>
        <p:spPr>
          <a:xfrm>
            <a:off x="5877295" y="5881123"/>
            <a:ext cx="615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763152" y="471764"/>
            <a:ext cx="8811364" cy="6930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0706" y="2201620"/>
            <a:ext cx="1247620" cy="123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54951" y="586117"/>
            <a:ext cx="8732066" cy="74644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19DB36-7218-4315-8926-0D3F3B2BF848}"/>
              </a:ext>
            </a:extLst>
          </p:cNvPr>
          <p:cNvSpPr txBox="1"/>
          <p:nvPr/>
        </p:nvSpPr>
        <p:spPr>
          <a:xfrm>
            <a:off x="985801" y="2096283"/>
            <a:ext cx="5535434" cy="228147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Гарно </a:t>
            </a:r>
            <a:r>
              <a:rPr lang="ru-RU" sz="32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й </a:t>
            </a:r>
            <a:r>
              <a:rPr lang="uk-UA" sz="32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зручно ми сідаєм</a:t>
            </a:r>
            <a:r>
              <a:rPr lang="ru-RU" sz="32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3200" b="1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Щось</a:t>
            </a:r>
            <a:r>
              <a:rPr lang="ru-RU" sz="32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нове завжди вивчаєм</a:t>
            </a:r>
            <a:r>
              <a:rPr lang="ru-RU" sz="32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200" b="1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Те, </a:t>
            </a:r>
            <a:r>
              <a:rPr lang="uk-UA" sz="32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що вчили - пригадаєм</a:t>
            </a:r>
            <a:r>
              <a:rPr lang="ru-RU" sz="32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3200" b="1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Будь </a:t>
            </a:r>
            <a:r>
              <a:rPr lang="uk-UA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уважний, починаєм</a:t>
            </a:r>
            <a:r>
              <a:rPr lang="ru-RU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!</a:t>
            </a:r>
            <a:endParaRPr lang="uk-UA" sz="3200" b="1" dirty="0">
              <a:solidFill>
                <a:srgbClr val="7030A0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847114" y="1393214"/>
            <a:ext cx="4653654" cy="4452415"/>
            <a:chOff x="286360" y="1456402"/>
            <a:chExt cx="5159060" cy="5026461"/>
          </a:xfrm>
        </p:grpSpPr>
        <p:pic>
          <p:nvPicPr>
            <p:cNvPr id="1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60" y="1456402"/>
              <a:ext cx="5159060" cy="502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320" y="3044779"/>
              <a:ext cx="2124845" cy="2713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7660" y1="27007" x2="27660" y2="27007"/>
                          <a14:foregroundMark x1="28191" y1="18613" x2="28191" y2="18613"/>
                          <a14:foregroundMark x1="41667" y1="11436" x2="41667" y2="11436"/>
                          <a14:foregroundMark x1="48404" y1="26156" x2="48404" y2="26156"/>
                          <a14:foregroundMark x1="42730" y1="39659" x2="42730" y2="39659"/>
                          <a14:foregroundMark x1="49645" y1="54866" x2="49645" y2="54866"/>
                          <a14:foregroundMark x1="28369" y1="52190" x2="28369" y2="52190"/>
                          <a14:foregroundMark x1="23936" y1="58394" x2="23936" y2="58394"/>
                          <a14:foregroundMark x1="36525" y1="57056" x2="36525" y2="57056"/>
                          <a14:foregroundMark x1="71277" y1="60219" x2="71277" y2="60219"/>
                          <a14:foregroundMark x1="82801" y1="63017" x2="82801" y2="63017"/>
                          <a14:foregroundMark x1="58688" y1="58637" x2="58688" y2="58637"/>
                          <a14:foregroundMark x1="56028" y1="55474" x2="56028" y2="55474"/>
                          <a14:foregroundMark x1="38121" y1="52190" x2="38121" y2="52190"/>
                          <a14:foregroundMark x1="10106" y1="15815" x2="10106" y2="15815"/>
                          <a14:foregroundMark x1="8688" y1="22141" x2="8688" y2="22141"/>
                          <a14:foregroundMark x1="11702" y1="28589" x2="11702" y2="28589"/>
                          <a14:foregroundMark x1="15603" y1="29684" x2="15603" y2="29684"/>
                          <a14:foregroundMark x1="22340" y1="22141" x2="22340" y2="22141"/>
                          <a14:foregroundMark x1="32092" y1="21776" x2="32092" y2="21776"/>
                          <a14:foregroundMark x1="41312" y1="18978" x2="41312" y2="18978"/>
                          <a14:foregroundMark x1="44504" y1="18613" x2="44504" y2="18613"/>
                          <a14:foregroundMark x1="42553" y1="21290" x2="42553" y2="21290"/>
                          <a14:foregroundMark x1="52660" y1="20803" x2="52660" y2="20803"/>
                          <a14:foregroundMark x1="55851" y1="23844" x2="55851" y2="23844"/>
                          <a14:foregroundMark x1="56206" y1="22628" x2="56206" y2="22628"/>
                          <a14:foregroundMark x1="58688" y1="24574" x2="58688" y2="24574"/>
                          <a14:foregroundMark x1="59929" y1="27616" x2="59929" y2="27616"/>
                          <a14:foregroundMark x1="62411" y1="26399" x2="62411" y2="26399"/>
                          <a14:foregroundMark x1="67908" y1="26034" x2="67908" y2="26034"/>
                          <a14:foregroundMark x1="67908" y1="22749" x2="67908" y2="22749"/>
                          <a14:foregroundMark x1="66312" y1="18978" x2="66312" y2="18978"/>
                          <a14:foregroundMark x1="68794" y1="19465" x2="68794" y2="19465"/>
                          <a14:foregroundMark x1="66135" y1="15328" x2="66135" y2="15328"/>
                          <a14:foregroundMark x1="60993" y1="14599" x2="60993" y2="14599"/>
                          <a14:foregroundMark x1="55496" y1="16788" x2="55496" y2="16788"/>
                          <a14:foregroundMark x1="52660" y1="17275" x2="52660" y2="17275"/>
                          <a14:foregroundMark x1="50355" y1="12530" x2="50355" y2="12530"/>
                          <a14:foregroundMark x1="55496" y1="10827" x2="55496" y2="10827"/>
                          <a14:foregroundMark x1="53723" y1="7421" x2="53723" y2="7421"/>
                          <a14:foregroundMark x1="44326" y1="10706" x2="44326" y2="10706"/>
                          <a14:foregroundMark x1="39716" y1="7664" x2="39716" y2="7664"/>
                          <a14:foregroundMark x1="29433" y1="9732" x2="29433" y2="9732"/>
                          <a14:foregroundMark x1="25355" y1="10706" x2="24645" y2="10706"/>
                          <a14:foregroundMark x1="17553" y1="12895" x2="17199" y2="13504"/>
                          <a14:foregroundMark x1="14184" y1="15572" x2="14184" y2="15572"/>
                          <a14:foregroundMark x1="13475" y1="19100" x2="13475" y2="19100"/>
                          <a14:foregroundMark x1="12589" y1="22749" x2="12589" y2="22749"/>
                          <a14:foregroundMark x1="13121" y1="25426" x2="13121" y2="25426"/>
                          <a14:foregroundMark x1="18262" y1="24574" x2="18262" y2="24574"/>
                          <a14:foregroundMark x1="16312" y1="27251" x2="16312" y2="27251"/>
                          <a14:foregroundMark x1="13121" y1="30170" x2="13121" y2="30170"/>
                          <a14:foregroundMark x1="12589" y1="27616" x2="12589" y2="27616"/>
                          <a14:foregroundMark x1="8511" y1="25547" x2="8511" y2="25547"/>
                          <a14:foregroundMark x1="11170" y1="25669" x2="11170" y2="25669"/>
                          <a14:foregroundMark x1="14184" y1="22628" x2="14184" y2="22628"/>
                          <a14:foregroundMark x1="15603" y1="25304" x2="15603" y2="25304"/>
                          <a14:foregroundMark x1="18794" y1="22019" x2="18794" y2="22019"/>
                          <a14:foregroundMark x1="9752" y1="22019" x2="9752" y2="22019"/>
                          <a14:foregroundMark x1="10106" y1="19586" x2="10106" y2="19586"/>
                          <a14:foregroundMark x1="11525" y1="18370" x2="11525" y2="18370"/>
                          <a14:foregroundMark x1="12057" y1="20560" x2="12057" y2="20560"/>
                          <a14:foregroundMark x1="14894" y1="20438" x2="14894" y2="20438"/>
                          <a14:foregroundMark x1="18262" y1="19586" x2="18262" y2="19586"/>
                          <a14:foregroundMark x1="15957" y1="21168" x2="15957" y2="21168"/>
                          <a14:foregroundMark x1="16312" y1="18491" x2="16312" y2="18491"/>
                          <a14:foregroundMark x1="14362" y1="17397" x2="14362" y2="17397"/>
                          <a14:foregroundMark x1="12057" y1="14842" x2="12057" y2="14842"/>
                          <a14:foregroundMark x1="12589" y1="13625" x2="12589" y2="13625"/>
                          <a14:foregroundMark x1="14894" y1="12895" x2="14894" y2="12895"/>
                          <a14:foregroundMark x1="16489" y1="12044" x2="16489" y2="12044"/>
                          <a14:foregroundMark x1="18262" y1="10462" x2="18262" y2="10462"/>
                          <a14:foregroundMark x1="20567" y1="9611" x2="20567" y2="9611"/>
                          <a14:foregroundMark x1="22163" y1="9124" x2="22163" y2="9124"/>
                          <a14:foregroundMark x1="16844" y1="16058" x2="16844" y2="16058"/>
                          <a14:foregroundMark x1="17908" y1="17397" x2="17908" y2="17397"/>
                          <a14:foregroundMark x1="19149" y1="18248" x2="19149" y2="18248"/>
                          <a14:foregroundMark x1="20745" y1="19708" x2="20745" y2="19708"/>
                          <a14:foregroundMark x1="23936" y1="19708" x2="23936" y2="19708"/>
                          <a14:foregroundMark x1="25177" y1="21290" x2="25177" y2="21290"/>
                          <a14:foregroundMark x1="27482" y1="20073" x2="27482" y2="20073"/>
                          <a14:foregroundMark x1="28369" y1="21533" x2="28369" y2="21533"/>
                          <a14:foregroundMark x1="25355" y1="19100" x2="25355" y2="19100"/>
                          <a14:foregroundMark x1="22163" y1="17883" x2="22163" y2="17883"/>
                          <a14:foregroundMark x1="20567" y1="15815" x2="20567" y2="15815"/>
                          <a14:foregroundMark x1="19504" y1="14234" x2="19504" y2="14234"/>
                          <a14:foregroundMark x1="19681" y1="13017" x2="19681" y2="13017"/>
                          <a14:foregroundMark x1="19504" y1="11922" x2="19504" y2="11922"/>
                          <a14:foregroundMark x1="21809" y1="11800" x2="21809" y2="11800"/>
                          <a14:foregroundMark x1="21277" y1="14234" x2="21277" y2="14234"/>
                          <a14:foregroundMark x1="23404" y1="15085" x2="23404" y2="15085"/>
                          <a14:foregroundMark x1="25177" y1="17153" x2="25177" y2="17153"/>
                          <a14:foregroundMark x1="29078" y1="17762" x2="29078" y2="17762"/>
                          <a14:foregroundMark x1="31738" y1="18248" x2="31738" y2="18248"/>
                          <a14:foregroundMark x1="32447" y1="19465" x2="32447" y2="19465"/>
                          <a14:foregroundMark x1="34220" y1="20681" x2="34220" y2="20681"/>
                          <a14:foregroundMark x1="35816" y1="20073" x2="35816" y2="20073"/>
                          <a14:foregroundMark x1="35461" y1="18613" x2="35461" y2="18613"/>
                          <a14:foregroundMark x1="32979" y1="17397" x2="32979" y2="17397"/>
                          <a14:foregroundMark x1="29078" y1="15815" x2="29078" y2="15815"/>
                          <a14:foregroundMark x1="27482" y1="14112" x2="27482" y2="14112"/>
                          <a14:foregroundMark x1="28191" y1="12530" x2="28191" y2="12530"/>
                          <a14:foregroundMark x1="32092" y1="12044" x2="32092" y2="12044"/>
                          <a14:foregroundMark x1="26773" y1="9367" x2="26773" y2="9367"/>
                          <a14:foregroundMark x1="28191" y1="7421" x2="28191" y2="7421"/>
                          <a14:foregroundMark x1="30496" y1="5961" x2="30496" y2="5961"/>
                          <a14:foregroundMark x1="31560" y1="8273" x2="31560" y2="8273"/>
                          <a14:foregroundMark x1="33156" y1="11314" x2="33156" y2="11314"/>
                          <a14:foregroundMark x1="34220" y1="14477" x2="34220" y2="14477"/>
                          <a14:foregroundMark x1="37057" y1="15693" x2="37057" y2="15693"/>
                          <a14:foregroundMark x1="38830" y1="15572" x2="38830" y2="15572"/>
                          <a14:foregroundMark x1="43440" y1="16180" x2="43440" y2="16180"/>
                          <a14:foregroundMark x1="45567" y1="20681" x2="45567" y2="20681"/>
                          <a14:foregroundMark x1="37766" y1="39659" x2="37766" y2="39659"/>
                          <a14:foregroundMark x1="35461" y1="13139" x2="35461" y2="13139"/>
                          <a14:foregroundMark x1="34220" y1="10341" x2="34220" y2="10341"/>
                          <a14:foregroundMark x1="33156" y1="8273" x2="33156" y2="8273"/>
                          <a14:foregroundMark x1="33156" y1="7056" x2="33156" y2="7056"/>
                          <a14:foregroundMark x1="33688" y1="5353" x2="33688" y2="5353"/>
                          <a14:foregroundMark x1="36525" y1="4866" x2="36525" y2="4866"/>
                          <a14:foregroundMark x1="33865" y1="3771" x2="33865" y2="3771"/>
                          <a14:foregroundMark x1="37234" y1="3406" x2="37234" y2="3406"/>
                          <a14:foregroundMark x1="41135" y1="4380" x2="41135" y2="4380"/>
                          <a14:foregroundMark x1="43617" y1="4745" x2="43617" y2="4745"/>
                          <a14:foregroundMark x1="79610" y1="59732" x2="79610" y2="59732"/>
                          <a14:foregroundMark x1="78191" y1="62895" x2="78191" y2="62895"/>
                          <a14:foregroundMark x1="71277" y1="63382" x2="71277" y2="63382"/>
                          <a14:foregroundMark x1="87057" y1="63017" x2="87057" y2="63017"/>
                          <a14:foregroundMark x1="86879" y1="60219" x2="86879" y2="60219"/>
                          <a14:foregroundMark x1="68085" y1="63017" x2="68085" y2="63260"/>
                          <a14:foregroundMark x1="52305" y1="53771" x2="52305" y2="53771"/>
                          <a14:foregroundMark x1="47518" y1="57056" x2="47518" y2="57056"/>
                          <a14:foregroundMark x1="44858" y1="50852" x2="44858" y2="50852"/>
                          <a14:foregroundMark x1="37057" y1="50365" x2="37057" y2="50243"/>
                          <a14:foregroundMark x1="30674" y1="51338" x2="30674" y2="51338"/>
                          <a14:foregroundMark x1="26596" y1="58029" x2="26596" y2="58029"/>
                          <a14:foregroundMark x1="22695" y1="60706" x2="22695" y2="60706"/>
                          <a14:foregroundMark x1="36879" y1="87835" x2="36879" y2="87835"/>
                          <a14:foregroundMark x1="31028" y1="88200" x2="31028" y2="88200"/>
                          <a14:foregroundMark x1="30674" y1="92579" x2="30674" y2="92701"/>
                          <a14:foregroundMark x1="36879" y1="94404" x2="37057" y2="94404"/>
                          <a14:foregroundMark x1="38652" y1="93309" x2="38652" y2="93309"/>
                          <a14:foregroundMark x1="31560" y1="96350" x2="31560" y2="96350"/>
                          <a14:foregroundMark x1="37766" y1="96594" x2="37766" y2="96594"/>
                          <a14:foregroundMark x1="47340" y1="95255" x2="47340" y2="95255"/>
                          <a14:foregroundMark x1="55496" y1="95742" x2="55496" y2="95742"/>
                          <a14:foregroundMark x1="53191" y1="94161" x2="53191" y2="94161"/>
                          <a14:foregroundMark x1="56560" y1="93066" x2="56560" y2="93066"/>
                          <a14:foregroundMark x1="47518" y1="93066" x2="47518" y2="93066"/>
                          <a14:foregroundMark x1="52837" y1="90633" x2="52837" y2="90633"/>
                          <a14:foregroundMark x1="52305" y1="88686" x2="52305" y2="88686"/>
                          <a14:foregroundMark x1="42021" y1="16302" x2="42021" y2="16302"/>
                          <a14:foregroundMark x1="39184" y1="12895" x2="39184" y2="12895"/>
                          <a14:foregroundMark x1="37057" y1="9854" x2="37057" y2="9854"/>
                          <a14:foregroundMark x1="35816" y1="7786" x2="35816" y2="7786"/>
                          <a14:foregroundMark x1="38652" y1="6083" x2="38652" y2="6083"/>
                          <a14:foregroundMark x1="42376" y1="6448" x2="42376" y2="6448"/>
                          <a14:foregroundMark x1="44858" y1="12044" x2="44858" y2="12044"/>
                          <a14:foregroundMark x1="45567" y1="15085" x2="45567" y2="15085"/>
                          <a14:foregroundMark x1="47340" y1="17275" x2="47340" y2="17275"/>
                          <a14:foregroundMark x1="49645" y1="15693" x2="49645" y2="15693"/>
                          <a14:foregroundMark x1="48404" y1="13382" x2="48404" y2="13382"/>
                          <a14:foregroundMark x1="26241" y1="28102" x2="26241" y2="28102"/>
                          <a14:foregroundMark x1="67021" y1="59732" x2="67021" y2="597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689" y="2902503"/>
              <a:ext cx="1989270" cy="2899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t="7027"/>
          <a:stretch/>
        </p:blipFill>
        <p:spPr>
          <a:xfrm>
            <a:off x="8283297" y="2011680"/>
            <a:ext cx="3781726" cy="428948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918682" y="532066"/>
            <a:ext cx="8732066" cy="6762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«Незакінчене речення»</a:t>
            </a:r>
          </a:p>
        </p:txBody>
      </p:sp>
      <p:pic>
        <p:nvPicPr>
          <p:cNvPr id="19" name="Picture 2" descr="Веселый карандаш (60 фото)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" b="99281" l="10000" r="99867">
                        <a14:foregroundMark x1="43333" y1="19544" x2="43333" y2="19544"/>
                        <a14:foregroundMark x1="50533" y1="31175" x2="50533" y2="311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" y="1607290"/>
            <a:ext cx="4196616" cy="466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088675" y="1874241"/>
            <a:ext cx="4194622" cy="4372189"/>
          </a:xfrm>
          <a:prstGeom prst="rect">
            <a:avLst/>
          </a:prstGeom>
          <a:solidFill>
            <a:srgbClr val="E9E9DF"/>
          </a:solidFill>
          <a:ln>
            <a:solidFill>
              <a:srgbClr val="E9E9DF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2905787" y="1874241"/>
            <a:ext cx="5377510" cy="8661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766713" y="6227224"/>
            <a:ext cx="5516584" cy="19206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73846" y="3149844"/>
            <a:ext cx="53094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i="1" dirty="0">
                <a:solidFill>
                  <a:schemeClr val="tx2">
                    <a:lumMod val="50000"/>
                  </a:schemeClr>
                </a:solidFill>
              </a:rPr>
              <a:t>На уроці я дізнався (</a:t>
            </a:r>
            <a:r>
              <a:rPr lang="uk-UA" sz="2800" b="1" i="1" dirty="0" err="1">
                <a:solidFill>
                  <a:schemeClr val="tx2">
                    <a:lumMod val="50000"/>
                  </a:schemeClr>
                </a:solidFill>
              </a:rPr>
              <a:t>лася</a:t>
            </a:r>
            <a:r>
              <a:rPr lang="uk-UA" sz="2800" b="1" i="1" dirty="0">
                <a:solidFill>
                  <a:schemeClr val="tx2">
                    <a:lumMod val="50000"/>
                  </a:schemeClr>
                </a:solidFill>
              </a:rPr>
              <a:t>)…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i="1" dirty="0">
                <a:solidFill>
                  <a:schemeClr val="tx2">
                    <a:lumMod val="50000"/>
                  </a:schemeClr>
                </a:solidFill>
              </a:rPr>
              <a:t>Мене найбільш зацікавило…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i="1" dirty="0">
                <a:solidFill>
                  <a:schemeClr val="tx2">
                    <a:lumMod val="50000"/>
                  </a:schemeClr>
                </a:solidFill>
              </a:rPr>
              <a:t>Було складно…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i="1" dirty="0">
                <a:solidFill>
                  <a:schemeClr val="tx2">
                    <a:lumMod val="50000"/>
                  </a:schemeClr>
                </a:solidFill>
              </a:rPr>
              <a:t>Вдома я розкажу про…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57926" y="423794"/>
            <a:ext cx="8732066" cy="86378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Підготовчі вправи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Пчела шаржа и улей иллюстрация вектора. иллюстрации насчитывающей - 8029906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11" t="956" r="7939" b="5488"/>
          <a:stretch/>
        </p:blipFill>
        <p:spPr bwMode="auto">
          <a:xfrm>
            <a:off x="195371" y="3452057"/>
            <a:ext cx="2208574" cy="2623836"/>
          </a:xfrm>
          <a:prstGeom prst="round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Пчеловодство — как отрасль сельского хозяйства | Время переме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992" y="1018910"/>
            <a:ext cx="1513605" cy="18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Картинка к слову «Лист, Листок» - Сеть словесных ассоциаци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9733" flipH="1">
            <a:off x="10285861" y="968998"/>
            <a:ext cx="493799" cy="6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Пчела шаржа и улей иллюстрация вектора. иллюстрации насчитывающей - 8029906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11" t="956" r="7939" b="5488"/>
          <a:stretch/>
        </p:blipFill>
        <p:spPr bwMode="auto">
          <a:xfrm>
            <a:off x="2494414" y="3504839"/>
            <a:ext cx="2164147" cy="2571055"/>
          </a:xfrm>
          <a:prstGeom prst="round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Пчела шаржа и улей иллюстрация вектора. иллюстрации насчитывающей - 8029906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11" t="956" r="7939" b="5488"/>
          <a:stretch/>
        </p:blipFill>
        <p:spPr bwMode="auto">
          <a:xfrm>
            <a:off x="4848158" y="3504839"/>
            <a:ext cx="2164146" cy="2571055"/>
          </a:xfrm>
          <a:prstGeom prst="round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Пчела шаржа и улей иллюстрация вектора. иллюстрации насчитывающей - 8029906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11" t="956" r="7939" b="5488"/>
          <a:stretch/>
        </p:blipFill>
        <p:spPr bwMode="auto">
          <a:xfrm>
            <a:off x="7117935" y="3454755"/>
            <a:ext cx="2206304" cy="2621139"/>
          </a:xfrm>
          <a:prstGeom prst="round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Пчела шаржа и улей иллюстрация вектора. иллюстрации насчитывающей - 8029906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11" t="956" r="7939" b="5488"/>
          <a:stretch/>
        </p:blipFill>
        <p:spPr bwMode="auto">
          <a:xfrm>
            <a:off x="9486840" y="3454754"/>
            <a:ext cx="2206304" cy="2621139"/>
          </a:xfrm>
          <a:prstGeom prst="round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34837" y="4667535"/>
            <a:ext cx="1700533" cy="482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+ 2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75785" y="4667535"/>
            <a:ext cx="1700533" cy="482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+ 3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46503" y="4667535"/>
            <a:ext cx="1700533" cy="482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– 1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436029" y="4667535"/>
            <a:ext cx="1700533" cy="482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+ 6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799030" y="4667535"/>
            <a:ext cx="1795207" cy="482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16" y="2206902"/>
            <a:ext cx="1720686" cy="17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92" y="2206902"/>
            <a:ext cx="1720686" cy="17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649" y="2206902"/>
            <a:ext cx="1720686" cy="17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вал 26"/>
          <p:cNvSpPr/>
          <p:nvPr/>
        </p:nvSpPr>
        <p:spPr>
          <a:xfrm>
            <a:off x="695422" y="3531320"/>
            <a:ext cx="995424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06691" y="3487032"/>
            <a:ext cx="1034971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0199794" y="3447489"/>
            <a:ext cx="666269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970" y="2206902"/>
            <a:ext cx="1720686" cy="17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Овал 30"/>
          <p:cNvSpPr/>
          <p:nvPr/>
        </p:nvSpPr>
        <p:spPr>
          <a:xfrm>
            <a:off x="5499474" y="3503507"/>
            <a:ext cx="1019474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9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069" y="2246446"/>
            <a:ext cx="1720686" cy="17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вал 39"/>
          <p:cNvSpPr/>
          <p:nvPr/>
        </p:nvSpPr>
        <p:spPr>
          <a:xfrm>
            <a:off x="7794710" y="3487032"/>
            <a:ext cx="1062988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Пчела шаржа и улей иллюстрация вектора. иллюстрации насчитывающей - 8029906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11" t="956" r="7939" b="5488"/>
          <a:stretch/>
        </p:blipFill>
        <p:spPr bwMode="auto">
          <a:xfrm>
            <a:off x="195371" y="3452057"/>
            <a:ext cx="2208574" cy="2623836"/>
          </a:xfrm>
          <a:prstGeom prst="round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человодство — как отрасль сельского хозяйства | Время переме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992" y="1018910"/>
            <a:ext cx="1513605" cy="18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Картинка к слову «Лист, Листок» - Сеть словесных ассоциаци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9733" flipH="1">
            <a:off x="10285861" y="968998"/>
            <a:ext cx="493799" cy="6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Пчела шаржа и улей иллюстрация вектора. иллюстрации насчитывающей - 8029906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11" t="956" r="7939" b="5488"/>
          <a:stretch/>
        </p:blipFill>
        <p:spPr bwMode="auto">
          <a:xfrm>
            <a:off x="2494414" y="3504839"/>
            <a:ext cx="2164147" cy="2571055"/>
          </a:xfrm>
          <a:prstGeom prst="round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Пчела шаржа и улей иллюстрация вектора. иллюстрации насчитывающей - 8029906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11" t="956" r="7939" b="5488"/>
          <a:stretch/>
        </p:blipFill>
        <p:spPr bwMode="auto">
          <a:xfrm>
            <a:off x="4848158" y="3504839"/>
            <a:ext cx="2164146" cy="2571055"/>
          </a:xfrm>
          <a:prstGeom prst="round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Пчела шаржа и улей иллюстрация вектора. иллюстрации насчитывающей - 8029906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11" t="956" r="7939" b="5488"/>
          <a:stretch/>
        </p:blipFill>
        <p:spPr bwMode="auto">
          <a:xfrm>
            <a:off x="7117935" y="3454755"/>
            <a:ext cx="2206304" cy="2621139"/>
          </a:xfrm>
          <a:prstGeom prst="round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Пчела шаржа и улей иллюстрация вектора. иллюстрации насчитывающей - 8029906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11" t="956" r="7939" b="5488"/>
          <a:stretch/>
        </p:blipFill>
        <p:spPr bwMode="auto">
          <a:xfrm>
            <a:off x="9486840" y="3454754"/>
            <a:ext cx="2206304" cy="2621139"/>
          </a:xfrm>
          <a:prstGeom prst="round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Скругленный прямоугольник 58"/>
          <p:cNvSpPr/>
          <p:nvPr/>
        </p:nvSpPr>
        <p:spPr>
          <a:xfrm>
            <a:off x="534837" y="4667535"/>
            <a:ext cx="1700533" cy="482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775785" y="4667535"/>
            <a:ext cx="1700533" cy="482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+ 5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146503" y="4667535"/>
            <a:ext cx="1700533" cy="482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436029" y="4667535"/>
            <a:ext cx="1700533" cy="482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+ 8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9799030" y="4667535"/>
            <a:ext cx="1700533" cy="482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16" y="2206902"/>
            <a:ext cx="1720686" cy="17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92" y="2206902"/>
            <a:ext cx="1720686" cy="17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649" y="2206902"/>
            <a:ext cx="1720686" cy="17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Овал 66"/>
          <p:cNvSpPr/>
          <p:nvPr/>
        </p:nvSpPr>
        <p:spPr>
          <a:xfrm>
            <a:off x="729015" y="3504839"/>
            <a:ext cx="1028643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3100339" y="3487033"/>
            <a:ext cx="1074025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092635" y="3475254"/>
            <a:ext cx="986070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0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970" y="2206902"/>
            <a:ext cx="1720686" cy="17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вал 70"/>
          <p:cNvSpPr/>
          <p:nvPr/>
        </p:nvSpPr>
        <p:spPr>
          <a:xfrm>
            <a:off x="5461176" y="3468705"/>
            <a:ext cx="1019474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2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069" y="2246446"/>
            <a:ext cx="1720686" cy="17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Овал 72"/>
          <p:cNvSpPr/>
          <p:nvPr/>
        </p:nvSpPr>
        <p:spPr>
          <a:xfrm>
            <a:off x="7779367" y="3487032"/>
            <a:ext cx="1080743" cy="572763"/>
          </a:xfrm>
          <a:prstGeom prst="ellipse">
            <a:avLst/>
          </a:prstGeom>
          <a:solidFill>
            <a:srgbClr val="FFFF66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04880" y="452934"/>
            <a:ext cx="8732066" cy="86378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Підготовчі вправи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1" grpId="0" animBg="1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TextBox 2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446553" y="468052"/>
            <a:ext cx="9360415" cy="88512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Уточнення </a:t>
            </a:r>
            <a:r>
              <a:rPr lang="uk-UA" sz="3200" b="1" dirty="0"/>
              <a:t>знань про нумерацію чисел у межах 100 </a:t>
            </a:r>
            <a:endParaRPr lang="uk-UA" sz="3200" b="1" dirty="0">
              <a:solidFill>
                <a:schemeClr val="bg1"/>
              </a:solidFill>
            </a:endParaRPr>
          </a:p>
        </p:txBody>
      </p:sp>
      <p:grpSp>
        <p:nvGrpSpPr>
          <p:cNvPr id="39" name="Групувати 63">
            <a:extLst>
              <a:ext uri="{FF2B5EF4-FFF2-40B4-BE49-F238E27FC236}">
                <a16:creationId xmlns="" xmlns:a16="http://schemas.microsoft.com/office/drawing/2014/main" id="{80762898-9D34-3BB5-7BD0-B3174A9B972B}"/>
              </a:ext>
            </a:extLst>
          </p:cNvPr>
          <p:cNvGrpSpPr/>
          <p:nvPr/>
        </p:nvGrpSpPr>
        <p:grpSpPr>
          <a:xfrm>
            <a:off x="243665" y="2320611"/>
            <a:ext cx="5466043" cy="687234"/>
            <a:chOff x="629957" y="2277908"/>
            <a:chExt cx="5466043" cy="687234"/>
          </a:xfrm>
        </p:grpSpPr>
        <p:cxnSp>
          <p:nvCxnSpPr>
            <p:cNvPr id="40" name="Пряма сполучна лінія 5">
              <a:extLst>
                <a:ext uri="{FF2B5EF4-FFF2-40B4-BE49-F238E27FC236}">
                  <a16:creationId xmlns="" xmlns:a16="http://schemas.microsoft.com/office/drawing/2014/main" id="{AB587AC9-E2E9-6B7D-7549-3E2A53409AF6}"/>
                </a:ext>
              </a:extLst>
            </p:cNvPr>
            <p:cNvCxnSpPr>
              <a:cxnSpLocks/>
            </p:cNvCxnSpPr>
            <p:nvPr/>
          </p:nvCxnSpPr>
          <p:spPr>
            <a:xfrm>
              <a:off x="629957" y="2965142"/>
              <a:ext cx="5466043" cy="0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 сполучна лінія 8">
              <a:extLst>
                <a:ext uri="{FF2B5EF4-FFF2-40B4-BE49-F238E27FC236}">
                  <a16:creationId xmlns="" xmlns:a16="http://schemas.microsoft.com/office/drawing/2014/main" id="{7CB00152-0BD6-2B2D-28FA-DA46C304CDD6}"/>
                </a:ext>
              </a:extLst>
            </p:cNvPr>
            <p:cNvCxnSpPr>
              <a:cxnSpLocks/>
            </p:cNvCxnSpPr>
            <p:nvPr/>
          </p:nvCxnSpPr>
          <p:spPr>
            <a:xfrm>
              <a:off x="772357" y="2277908"/>
              <a:ext cx="0" cy="68723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 сполучна лінія 9">
              <a:extLst>
                <a:ext uri="{FF2B5EF4-FFF2-40B4-BE49-F238E27FC236}">
                  <a16:creationId xmlns="" xmlns:a16="http://schemas.microsoft.com/office/drawing/2014/main" id="{623A3382-8E77-F4C1-9BE2-8EC6BEA471FD}"/>
                </a:ext>
              </a:extLst>
            </p:cNvPr>
            <p:cNvCxnSpPr>
              <a:cxnSpLocks/>
            </p:cNvCxnSpPr>
            <p:nvPr/>
          </p:nvCxnSpPr>
          <p:spPr>
            <a:xfrm>
              <a:off x="954859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 сполучна лінія 14">
              <a:extLst>
                <a:ext uri="{FF2B5EF4-FFF2-40B4-BE49-F238E27FC236}">
                  <a16:creationId xmlns="" xmlns:a16="http://schemas.microsoft.com/office/drawing/2014/main" id="{56C18A00-6DF4-A9A6-860C-2B77ACBA6480}"/>
                </a:ext>
              </a:extLst>
            </p:cNvPr>
            <p:cNvCxnSpPr>
              <a:cxnSpLocks/>
            </p:cNvCxnSpPr>
            <p:nvPr/>
          </p:nvCxnSpPr>
          <p:spPr>
            <a:xfrm>
              <a:off x="1128838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 сполучна лінія 15">
              <a:extLst>
                <a:ext uri="{FF2B5EF4-FFF2-40B4-BE49-F238E27FC236}">
                  <a16:creationId xmlns="" xmlns:a16="http://schemas.microsoft.com/office/drawing/2014/main" id="{1B5D20D8-C9DB-4C5F-8578-57C11D3A924A}"/>
                </a:ext>
              </a:extLst>
            </p:cNvPr>
            <p:cNvCxnSpPr>
              <a:cxnSpLocks/>
            </p:cNvCxnSpPr>
            <p:nvPr/>
          </p:nvCxnSpPr>
          <p:spPr>
            <a:xfrm>
              <a:off x="1302817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 сполучна лінія 16">
              <a:extLst>
                <a:ext uri="{FF2B5EF4-FFF2-40B4-BE49-F238E27FC236}">
                  <a16:creationId xmlns="" xmlns:a16="http://schemas.microsoft.com/office/drawing/2014/main" id="{74CCD16A-7A4F-10D7-22E5-B5344E1DADF3}"/>
                </a:ext>
              </a:extLst>
            </p:cNvPr>
            <p:cNvCxnSpPr>
              <a:cxnSpLocks/>
            </p:cNvCxnSpPr>
            <p:nvPr/>
          </p:nvCxnSpPr>
          <p:spPr>
            <a:xfrm>
              <a:off x="1472750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 сполучна лінія 18">
              <a:extLst>
                <a:ext uri="{FF2B5EF4-FFF2-40B4-BE49-F238E27FC236}">
                  <a16:creationId xmlns="" xmlns:a16="http://schemas.microsoft.com/office/drawing/2014/main" id="{C79FB0CE-27BB-163A-2010-06CEA64492A5}"/>
                </a:ext>
              </a:extLst>
            </p:cNvPr>
            <p:cNvCxnSpPr>
              <a:cxnSpLocks/>
            </p:cNvCxnSpPr>
            <p:nvPr/>
          </p:nvCxnSpPr>
          <p:spPr>
            <a:xfrm>
              <a:off x="1662913" y="2561129"/>
              <a:ext cx="0" cy="404013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 сполучна лінія 21">
              <a:extLst>
                <a:ext uri="{FF2B5EF4-FFF2-40B4-BE49-F238E27FC236}">
                  <a16:creationId xmlns="" xmlns:a16="http://schemas.microsoft.com/office/drawing/2014/main" id="{CA15F932-D129-CABD-48FF-D2C7620AD3FE}"/>
                </a:ext>
              </a:extLst>
            </p:cNvPr>
            <p:cNvCxnSpPr>
              <a:cxnSpLocks/>
            </p:cNvCxnSpPr>
            <p:nvPr/>
          </p:nvCxnSpPr>
          <p:spPr>
            <a:xfrm>
              <a:off x="1832845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 сполучна лінія 22">
              <a:extLst>
                <a:ext uri="{FF2B5EF4-FFF2-40B4-BE49-F238E27FC236}">
                  <a16:creationId xmlns="" xmlns:a16="http://schemas.microsoft.com/office/drawing/2014/main" id="{5E7E5F5C-2BE5-59CE-43E9-7289B609ACB3}"/>
                </a:ext>
              </a:extLst>
            </p:cNvPr>
            <p:cNvCxnSpPr>
              <a:cxnSpLocks/>
            </p:cNvCxnSpPr>
            <p:nvPr/>
          </p:nvCxnSpPr>
          <p:spPr>
            <a:xfrm>
              <a:off x="2006824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 сполучна лінія 23">
              <a:extLst>
                <a:ext uri="{FF2B5EF4-FFF2-40B4-BE49-F238E27FC236}">
                  <a16:creationId xmlns="" xmlns:a16="http://schemas.microsoft.com/office/drawing/2014/main" id="{7CCCAB3C-6449-C196-4A43-51264940A824}"/>
                </a:ext>
              </a:extLst>
            </p:cNvPr>
            <p:cNvCxnSpPr>
              <a:cxnSpLocks/>
            </p:cNvCxnSpPr>
            <p:nvPr/>
          </p:nvCxnSpPr>
          <p:spPr>
            <a:xfrm>
              <a:off x="2180803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 сполучна лінія 25">
              <a:extLst>
                <a:ext uri="{FF2B5EF4-FFF2-40B4-BE49-F238E27FC236}">
                  <a16:creationId xmlns="" xmlns:a16="http://schemas.microsoft.com/office/drawing/2014/main" id="{D9917AC9-ECDA-5013-384A-5771C2A59DC9}"/>
                </a:ext>
              </a:extLst>
            </p:cNvPr>
            <p:cNvCxnSpPr>
              <a:cxnSpLocks/>
            </p:cNvCxnSpPr>
            <p:nvPr/>
          </p:nvCxnSpPr>
          <p:spPr>
            <a:xfrm>
              <a:off x="2350736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 сполучна лінія 26">
              <a:extLst>
                <a:ext uri="{FF2B5EF4-FFF2-40B4-BE49-F238E27FC236}">
                  <a16:creationId xmlns="" xmlns:a16="http://schemas.microsoft.com/office/drawing/2014/main" id="{6D90BDB0-9C68-0148-634A-06417A7C5803}"/>
                </a:ext>
              </a:extLst>
            </p:cNvPr>
            <p:cNvCxnSpPr>
              <a:cxnSpLocks/>
            </p:cNvCxnSpPr>
            <p:nvPr/>
          </p:nvCxnSpPr>
          <p:spPr>
            <a:xfrm>
              <a:off x="2498682" y="2277908"/>
              <a:ext cx="0" cy="68723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 сполучна лінія 27">
              <a:extLst>
                <a:ext uri="{FF2B5EF4-FFF2-40B4-BE49-F238E27FC236}">
                  <a16:creationId xmlns="" xmlns:a16="http://schemas.microsoft.com/office/drawing/2014/main" id="{402FBCD3-8280-06CC-AD14-5A597D652CD5}"/>
                </a:ext>
              </a:extLst>
            </p:cNvPr>
            <p:cNvCxnSpPr>
              <a:cxnSpLocks/>
            </p:cNvCxnSpPr>
            <p:nvPr/>
          </p:nvCxnSpPr>
          <p:spPr>
            <a:xfrm>
              <a:off x="2670370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 сполучна лінія 28">
              <a:extLst>
                <a:ext uri="{FF2B5EF4-FFF2-40B4-BE49-F238E27FC236}">
                  <a16:creationId xmlns="" xmlns:a16="http://schemas.microsoft.com/office/drawing/2014/main" id="{FBDC9F5E-A151-CF1A-6705-17FBDB2766BF}"/>
                </a:ext>
              </a:extLst>
            </p:cNvPr>
            <p:cNvCxnSpPr>
              <a:cxnSpLocks/>
            </p:cNvCxnSpPr>
            <p:nvPr/>
          </p:nvCxnSpPr>
          <p:spPr>
            <a:xfrm>
              <a:off x="2844349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 сполучна лінія 29">
              <a:extLst>
                <a:ext uri="{FF2B5EF4-FFF2-40B4-BE49-F238E27FC236}">
                  <a16:creationId xmlns="" xmlns:a16="http://schemas.microsoft.com/office/drawing/2014/main" id="{1FD87857-4270-B5B6-E5C2-2222B4126E50}"/>
                </a:ext>
              </a:extLst>
            </p:cNvPr>
            <p:cNvCxnSpPr>
              <a:cxnSpLocks/>
            </p:cNvCxnSpPr>
            <p:nvPr/>
          </p:nvCxnSpPr>
          <p:spPr>
            <a:xfrm>
              <a:off x="3018328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 сполучна лінія 30">
              <a:extLst>
                <a:ext uri="{FF2B5EF4-FFF2-40B4-BE49-F238E27FC236}">
                  <a16:creationId xmlns="" xmlns:a16="http://schemas.microsoft.com/office/drawing/2014/main" id="{8A284400-4226-B15E-3E31-E5AFF2FEB6AA}"/>
                </a:ext>
              </a:extLst>
            </p:cNvPr>
            <p:cNvCxnSpPr>
              <a:cxnSpLocks/>
            </p:cNvCxnSpPr>
            <p:nvPr/>
          </p:nvCxnSpPr>
          <p:spPr>
            <a:xfrm>
              <a:off x="3188261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 сполучна лінія 31">
              <a:extLst>
                <a:ext uri="{FF2B5EF4-FFF2-40B4-BE49-F238E27FC236}">
                  <a16:creationId xmlns="" xmlns:a16="http://schemas.microsoft.com/office/drawing/2014/main" id="{6C9EE14E-AA1C-8543-B664-87258EF7ED37}"/>
                </a:ext>
              </a:extLst>
            </p:cNvPr>
            <p:cNvCxnSpPr>
              <a:cxnSpLocks/>
            </p:cNvCxnSpPr>
            <p:nvPr/>
          </p:nvCxnSpPr>
          <p:spPr>
            <a:xfrm>
              <a:off x="3378424" y="2561129"/>
              <a:ext cx="0" cy="404013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 сполучна лінія 32">
              <a:extLst>
                <a:ext uri="{FF2B5EF4-FFF2-40B4-BE49-F238E27FC236}">
                  <a16:creationId xmlns="" xmlns:a16="http://schemas.microsoft.com/office/drawing/2014/main" id="{C2E3C39E-0BD1-827F-8DE8-6352142282AD}"/>
                </a:ext>
              </a:extLst>
            </p:cNvPr>
            <p:cNvCxnSpPr>
              <a:cxnSpLocks/>
            </p:cNvCxnSpPr>
            <p:nvPr/>
          </p:nvCxnSpPr>
          <p:spPr>
            <a:xfrm>
              <a:off x="3548356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 сполучна лінія 34">
              <a:extLst>
                <a:ext uri="{FF2B5EF4-FFF2-40B4-BE49-F238E27FC236}">
                  <a16:creationId xmlns="" xmlns:a16="http://schemas.microsoft.com/office/drawing/2014/main" id="{49260AC7-B455-E803-5059-0F14630E2AEF}"/>
                </a:ext>
              </a:extLst>
            </p:cNvPr>
            <p:cNvCxnSpPr>
              <a:cxnSpLocks/>
            </p:cNvCxnSpPr>
            <p:nvPr/>
          </p:nvCxnSpPr>
          <p:spPr>
            <a:xfrm>
              <a:off x="3722335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 сполучна лінія 35">
              <a:extLst>
                <a:ext uri="{FF2B5EF4-FFF2-40B4-BE49-F238E27FC236}">
                  <a16:creationId xmlns="" xmlns:a16="http://schemas.microsoft.com/office/drawing/2014/main" id="{6B2D3476-8A65-9DEA-4A4E-9E6512757808}"/>
                </a:ext>
              </a:extLst>
            </p:cNvPr>
            <p:cNvCxnSpPr>
              <a:cxnSpLocks/>
            </p:cNvCxnSpPr>
            <p:nvPr/>
          </p:nvCxnSpPr>
          <p:spPr>
            <a:xfrm>
              <a:off x="3896314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 сполучна лінія 36">
              <a:extLst>
                <a:ext uri="{FF2B5EF4-FFF2-40B4-BE49-F238E27FC236}">
                  <a16:creationId xmlns="" xmlns:a16="http://schemas.microsoft.com/office/drawing/2014/main" id="{E3578ADA-8BE9-BB65-0096-0303F38180DB}"/>
                </a:ext>
              </a:extLst>
            </p:cNvPr>
            <p:cNvCxnSpPr>
              <a:cxnSpLocks/>
            </p:cNvCxnSpPr>
            <p:nvPr/>
          </p:nvCxnSpPr>
          <p:spPr>
            <a:xfrm>
              <a:off x="4066247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 сполучна лінія 40">
              <a:extLst>
                <a:ext uri="{FF2B5EF4-FFF2-40B4-BE49-F238E27FC236}">
                  <a16:creationId xmlns="" xmlns:a16="http://schemas.microsoft.com/office/drawing/2014/main" id="{1DF3E962-B38D-32E3-857B-8C408C4C2839}"/>
                </a:ext>
              </a:extLst>
            </p:cNvPr>
            <p:cNvCxnSpPr>
              <a:cxnSpLocks/>
            </p:cNvCxnSpPr>
            <p:nvPr/>
          </p:nvCxnSpPr>
          <p:spPr>
            <a:xfrm>
              <a:off x="4214193" y="2277908"/>
              <a:ext cx="0" cy="68723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 сполучна лінія 41">
              <a:extLst>
                <a:ext uri="{FF2B5EF4-FFF2-40B4-BE49-F238E27FC236}">
                  <a16:creationId xmlns="" xmlns:a16="http://schemas.microsoft.com/office/drawing/2014/main" id="{4B7F2F63-0630-2F8C-DD7C-7B643CFA2E6D}"/>
                </a:ext>
              </a:extLst>
            </p:cNvPr>
            <p:cNvCxnSpPr>
              <a:cxnSpLocks/>
            </p:cNvCxnSpPr>
            <p:nvPr/>
          </p:nvCxnSpPr>
          <p:spPr>
            <a:xfrm>
              <a:off x="4377790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 сполучна лінія 43">
              <a:extLst>
                <a:ext uri="{FF2B5EF4-FFF2-40B4-BE49-F238E27FC236}">
                  <a16:creationId xmlns="" xmlns:a16="http://schemas.microsoft.com/office/drawing/2014/main" id="{A053FA92-6915-4BAF-249B-BB464C5A37F2}"/>
                </a:ext>
              </a:extLst>
            </p:cNvPr>
            <p:cNvCxnSpPr>
              <a:cxnSpLocks/>
            </p:cNvCxnSpPr>
            <p:nvPr/>
          </p:nvCxnSpPr>
          <p:spPr>
            <a:xfrm>
              <a:off x="4551769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 сполучна лінія 44">
              <a:extLst>
                <a:ext uri="{FF2B5EF4-FFF2-40B4-BE49-F238E27FC236}">
                  <a16:creationId xmlns="" xmlns:a16="http://schemas.microsoft.com/office/drawing/2014/main" id="{C299EDE3-DB54-0ACE-8F6D-56F29953ED32}"/>
                </a:ext>
              </a:extLst>
            </p:cNvPr>
            <p:cNvCxnSpPr>
              <a:cxnSpLocks/>
            </p:cNvCxnSpPr>
            <p:nvPr/>
          </p:nvCxnSpPr>
          <p:spPr>
            <a:xfrm>
              <a:off x="4725748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 сполучна лінія 45">
              <a:extLst>
                <a:ext uri="{FF2B5EF4-FFF2-40B4-BE49-F238E27FC236}">
                  <a16:creationId xmlns="" xmlns:a16="http://schemas.microsoft.com/office/drawing/2014/main" id="{64B76D30-E25B-C4DE-2C55-357A906140C0}"/>
                </a:ext>
              </a:extLst>
            </p:cNvPr>
            <p:cNvCxnSpPr>
              <a:cxnSpLocks/>
            </p:cNvCxnSpPr>
            <p:nvPr/>
          </p:nvCxnSpPr>
          <p:spPr>
            <a:xfrm>
              <a:off x="4895681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 сполучна лінія 46">
              <a:extLst>
                <a:ext uri="{FF2B5EF4-FFF2-40B4-BE49-F238E27FC236}">
                  <a16:creationId xmlns="" xmlns:a16="http://schemas.microsoft.com/office/drawing/2014/main" id="{A47B0B59-AB01-999B-0A82-97F836B28A9C}"/>
                </a:ext>
              </a:extLst>
            </p:cNvPr>
            <p:cNvCxnSpPr>
              <a:cxnSpLocks/>
            </p:cNvCxnSpPr>
            <p:nvPr/>
          </p:nvCxnSpPr>
          <p:spPr>
            <a:xfrm>
              <a:off x="5085844" y="2561129"/>
              <a:ext cx="0" cy="404013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 сполучна лінія 49">
              <a:extLst>
                <a:ext uri="{FF2B5EF4-FFF2-40B4-BE49-F238E27FC236}">
                  <a16:creationId xmlns="" xmlns:a16="http://schemas.microsoft.com/office/drawing/2014/main" id="{6F340A7C-F018-1E0C-1067-B9172F565AEC}"/>
                </a:ext>
              </a:extLst>
            </p:cNvPr>
            <p:cNvCxnSpPr>
              <a:cxnSpLocks/>
            </p:cNvCxnSpPr>
            <p:nvPr/>
          </p:nvCxnSpPr>
          <p:spPr>
            <a:xfrm>
              <a:off x="5255776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 сполучна лінія 50">
              <a:extLst>
                <a:ext uri="{FF2B5EF4-FFF2-40B4-BE49-F238E27FC236}">
                  <a16:creationId xmlns="" xmlns:a16="http://schemas.microsoft.com/office/drawing/2014/main" id="{2770A5C5-67EA-FC87-DCB9-E68ACE11D90D}"/>
                </a:ext>
              </a:extLst>
            </p:cNvPr>
            <p:cNvCxnSpPr>
              <a:cxnSpLocks/>
            </p:cNvCxnSpPr>
            <p:nvPr/>
          </p:nvCxnSpPr>
          <p:spPr>
            <a:xfrm>
              <a:off x="5429755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 сполучна лінія 55">
              <a:extLst>
                <a:ext uri="{FF2B5EF4-FFF2-40B4-BE49-F238E27FC236}">
                  <a16:creationId xmlns="" xmlns:a16="http://schemas.microsoft.com/office/drawing/2014/main" id="{AC1AE9B5-7459-780C-14C8-71EE431A787F}"/>
                </a:ext>
              </a:extLst>
            </p:cNvPr>
            <p:cNvCxnSpPr>
              <a:cxnSpLocks/>
            </p:cNvCxnSpPr>
            <p:nvPr/>
          </p:nvCxnSpPr>
          <p:spPr>
            <a:xfrm>
              <a:off x="5603734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 сполучна лінія 59">
              <a:extLst>
                <a:ext uri="{FF2B5EF4-FFF2-40B4-BE49-F238E27FC236}">
                  <a16:creationId xmlns="" xmlns:a16="http://schemas.microsoft.com/office/drawing/2014/main" id="{653846C6-DBC3-D2A9-3EF8-245DCB419C5A}"/>
                </a:ext>
              </a:extLst>
            </p:cNvPr>
            <p:cNvCxnSpPr>
              <a:cxnSpLocks/>
            </p:cNvCxnSpPr>
            <p:nvPr/>
          </p:nvCxnSpPr>
          <p:spPr>
            <a:xfrm>
              <a:off x="5773667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 сполучна лінія 60">
              <a:extLst>
                <a:ext uri="{FF2B5EF4-FFF2-40B4-BE49-F238E27FC236}">
                  <a16:creationId xmlns="" xmlns:a16="http://schemas.microsoft.com/office/drawing/2014/main" id="{0500C627-4AF4-E2F1-BB5D-40D342ED0C1B}"/>
                </a:ext>
              </a:extLst>
            </p:cNvPr>
            <p:cNvCxnSpPr>
              <a:cxnSpLocks/>
            </p:cNvCxnSpPr>
            <p:nvPr/>
          </p:nvCxnSpPr>
          <p:spPr>
            <a:xfrm>
              <a:off x="5921613" y="2277908"/>
              <a:ext cx="0" cy="68723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Прямокутник: округлені кути 65">
            <a:extLst>
              <a:ext uri="{FF2B5EF4-FFF2-40B4-BE49-F238E27FC236}">
                <a16:creationId xmlns="" xmlns:a16="http://schemas.microsoft.com/office/drawing/2014/main" id="{15B48035-2EBB-E264-838B-86E721453AB7}"/>
              </a:ext>
            </a:extLst>
          </p:cNvPr>
          <p:cNvSpPr/>
          <p:nvPr/>
        </p:nvSpPr>
        <p:spPr>
          <a:xfrm>
            <a:off x="983013" y="1886518"/>
            <a:ext cx="587216" cy="57436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Прямокутник: округлені кути 66">
            <a:extLst>
              <a:ext uri="{FF2B5EF4-FFF2-40B4-BE49-F238E27FC236}">
                <a16:creationId xmlns="" xmlns:a16="http://schemas.microsoft.com/office/drawing/2014/main" id="{6A0A6468-3CDF-8B84-2377-467E16E06465}"/>
              </a:ext>
            </a:extLst>
          </p:cNvPr>
          <p:cNvSpPr/>
          <p:nvPr/>
        </p:nvSpPr>
        <p:spPr>
          <a:xfrm>
            <a:off x="2712582" y="1886518"/>
            <a:ext cx="587216" cy="57436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Прямокутник: округлені кути 67">
            <a:extLst>
              <a:ext uri="{FF2B5EF4-FFF2-40B4-BE49-F238E27FC236}">
                <a16:creationId xmlns="" xmlns:a16="http://schemas.microsoft.com/office/drawing/2014/main" id="{E0328E45-088E-3AC3-182D-F6A2752ECA3F}"/>
              </a:ext>
            </a:extLst>
          </p:cNvPr>
          <p:cNvSpPr/>
          <p:nvPr/>
        </p:nvSpPr>
        <p:spPr>
          <a:xfrm>
            <a:off x="4456247" y="1886518"/>
            <a:ext cx="587216" cy="57436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Прямокутник: округлені кути 68">
            <a:extLst>
              <a:ext uri="{FF2B5EF4-FFF2-40B4-BE49-F238E27FC236}">
                <a16:creationId xmlns="" xmlns:a16="http://schemas.microsoft.com/office/drawing/2014/main" id="{A2C773AC-AB48-D493-DDF0-0B9366581FB2}"/>
              </a:ext>
            </a:extLst>
          </p:cNvPr>
          <p:cNvSpPr/>
          <p:nvPr/>
        </p:nvSpPr>
        <p:spPr>
          <a:xfrm>
            <a:off x="303684" y="3695079"/>
            <a:ext cx="587216" cy="57436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Прямокутник: округлені кути 69">
            <a:extLst>
              <a:ext uri="{FF2B5EF4-FFF2-40B4-BE49-F238E27FC236}">
                <a16:creationId xmlns="" xmlns:a16="http://schemas.microsoft.com/office/drawing/2014/main" id="{D7CA4E0A-D0E6-CD6A-779D-48487E9EBBEE}"/>
              </a:ext>
            </a:extLst>
          </p:cNvPr>
          <p:cNvSpPr/>
          <p:nvPr/>
        </p:nvSpPr>
        <p:spPr>
          <a:xfrm>
            <a:off x="989608" y="3695079"/>
            <a:ext cx="587216" cy="57436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Прямокутник: округлені кути 70">
            <a:extLst>
              <a:ext uri="{FF2B5EF4-FFF2-40B4-BE49-F238E27FC236}">
                <a16:creationId xmlns="" xmlns:a16="http://schemas.microsoft.com/office/drawing/2014/main" id="{F40DB14D-FD61-4DC5-DF39-4842E30E3897}"/>
              </a:ext>
            </a:extLst>
          </p:cNvPr>
          <p:cNvSpPr/>
          <p:nvPr/>
        </p:nvSpPr>
        <p:spPr>
          <a:xfrm>
            <a:off x="1675532" y="3695079"/>
            <a:ext cx="587216" cy="57436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Прямокутник: округлені кути 71">
            <a:extLst>
              <a:ext uri="{FF2B5EF4-FFF2-40B4-BE49-F238E27FC236}">
                <a16:creationId xmlns="" xmlns:a16="http://schemas.microsoft.com/office/drawing/2014/main" id="{0906736D-82E7-E725-B1A6-404F60F2B594}"/>
              </a:ext>
            </a:extLst>
          </p:cNvPr>
          <p:cNvSpPr/>
          <p:nvPr/>
        </p:nvSpPr>
        <p:spPr>
          <a:xfrm>
            <a:off x="2361456" y="3695079"/>
            <a:ext cx="587216" cy="57436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Прямокутник: округлені кути 72">
            <a:extLst>
              <a:ext uri="{FF2B5EF4-FFF2-40B4-BE49-F238E27FC236}">
                <a16:creationId xmlns="" xmlns:a16="http://schemas.microsoft.com/office/drawing/2014/main" id="{67298BE9-5A88-A577-E2F9-E05ADBE9AF6D}"/>
              </a:ext>
            </a:extLst>
          </p:cNvPr>
          <p:cNvSpPr/>
          <p:nvPr/>
        </p:nvSpPr>
        <p:spPr>
          <a:xfrm>
            <a:off x="3047380" y="3695079"/>
            <a:ext cx="587216" cy="57436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Прямокутник: округлені кути 73">
            <a:extLst>
              <a:ext uri="{FF2B5EF4-FFF2-40B4-BE49-F238E27FC236}">
                <a16:creationId xmlns="" xmlns:a16="http://schemas.microsoft.com/office/drawing/2014/main" id="{0B5B291E-3082-83DE-8006-057AC0EC6537}"/>
              </a:ext>
            </a:extLst>
          </p:cNvPr>
          <p:cNvSpPr/>
          <p:nvPr/>
        </p:nvSpPr>
        <p:spPr>
          <a:xfrm>
            <a:off x="3733304" y="3695079"/>
            <a:ext cx="587216" cy="57436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Прямокутник: округлені кути 74">
            <a:extLst>
              <a:ext uri="{FF2B5EF4-FFF2-40B4-BE49-F238E27FC236}">
                <a16:creationId xmlns="" xmlns:a16="http://schemas.microsoft.com/office/drawing/2014/main" id="{E6D0790C-C03E-0C62-0FFE-FD033E136C62}"/>
              </a:ext>
            </a:extLst>
          </p:cNvPr>
          <p:cNvSpPr/>
          <p:nvPr/>
        </p:nvSpPr>
        <p:spPr>
          <a:xfrm>
            <a:off x="4436568" y="3695079"/>
            <a:ext cx="587216" cy="57436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Прямокутник: округлені кути 75">
            <a:extLst>
              <a:ext uri="{FF2B5EF4-FFF2-40B4-BE49-F238E27FC236}">
                <a16:creationId xmlns="" xmlns:a16="http://schemas.microsoft.com/office/drawing/2014/main" id="{5CD4B98A-9E64-1644-1AB8-EDC242BF4588}"/>
              </a:ext>
            </a:extLst>
          </p:cNvPr>
          <p:cNvSpPr/>
          <p:nvPr/>
        </p:nvSpPr>
        <p:spPr>
          <a:xfrm>
            <a:off x="5122492" y="3695079"/>
            <a:ext cx="587216" cy="57436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6" name="Групувати 76">
            <a:extLst>
              <a:ext uri="{FF2B5EF4-FFF2-40B4-BE49-F238E27FC236}">
                <a16:creationId xmlns="" xmlns:a16="http://schemas.microsoft.com/office/drawing/2014/main" id="{A2AC5272-2BBA-CD65-4107-3A82EB82B7E2}"/>
              </a:ext>
            </a:extLst>
          </p:cNvPr>
          <p:cNvGrpSpPr/>
          <p:nvPr/>
        </p:nvGrpSpPr>
        <p:grpSpPr>
          <a:xfrm>
            <a:off x="6440935" y="2320611"/>
            <a:ext cx="5466043" cy="687234"/>
            <a:chOff x="629957" y="2277908"/>
            <a:chExt cx="5466043" cy="687234"/>
          </a:xfrm>
        </p:grpSpPr>
        <p:cxnSp>
          <p:nvCxnSpPr>
            <p:cNvPr id="107" name="Пряма сполучна лінія 77">
              <a:extLst>
                <a:ext uri="{FF2B5EF4-FFF2-40B4-BE49-F238E27FC236}">
                  <a16:creationId xmlns="" xmlns:a16="http://schemas.microsoft.com/office/drawing/2014/main" id="{E19B4833-1227-01EF-492B-4A0CCBD00DDD}"/>
                </a:ext>
              </a:extLst>
            </p:cNvPr>
            <p:cNvCxnSpPr>
              <a:cxnSpLocks/>
            </p:cNvCxnSpPr>
            <p:nvPr/>
          </p:nvCxnSpPr>
          <p:spPr>
            <a:xfrm>
              <a:off x="629957" y="2965142"/>
              <a:ext cx="5466043" cy="0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 сполучна лінія 78">
              <a:extLst>
                <a:ext uri="{FF2B5EF4-FFF2-40B4-BE49-F238E27FC236}">
                  <a16:creationId xmlns="" xmlns:a16="http://schemas.microsoft.com/office/drawing/2014/main" id="{543A461F-5706-7458-07B9-CC73E062B85E}"/>
                </a:ext>
              </a:extLst>
            </p:cNvPr>
            <p:cNvCxnSpPr>
              <a:cxnSpLocks/>
            </p:cNvCxnSpPr>
            <p:nvPr/>
          </p:nvCxnSpPr>
          <p:spPr>
            <a:xfrm>
              <a:off x="772357" y="2277908"/>
              <a:ext cx="0" cy="68723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 сполучна лінія 79">
              <a:extLst>
                <a:ext uri="{FF2B5EF4-FFF2-40B4-BE49-F238E27FC236}">
                  <a16:creationId xmlns="" xmlns:a16="http://schemas.microsoft.com/office/drawing/2014/main" id="{BE5CAA0E-21C5-03D7-A143-77CA5B470F85}"/>
                </a:ext>
              </a:extLst>
            </p:cNvPr>
            <p:cNvCxnSpPr>
              <a:cxnSpLocks/>
            </p:cNvCxnSpPr>
            <p:nvPr/>
          </p:nvCxnSpPr>
          <p:spPr>
            <a:xfrm>
              <a:off x="954859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 сполучна лінія 80">
              <a:extLst>
                <a:ext uri="{FF2B5EF4-FFF2-40B4-BE49-F238E27FC236}">
                  <a16:creationId xmlns="" xmlns:a16="http://schemas.microsoft.com/office/drawing/2014/main" id="{CA934D08-8305-88D5-FC9F-77E45DD29EE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838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 сполучна лінія 81">
              <a:extLst>
                <a:ext uri="{FF2B5EF4-FFF2-40B4-BE49-F238E27FC236}">
                  <a16:creationId xmlns="" xmlns:a16="http://schemas.microsoft.com/office/drawing/2014/main" id="{216C1DA7-7D7B-68F9-94D4-AC7D751D920C}"/>
                </a:ext>
              </a:extLst>
            </p:cNvPr>
            <p:cNvCxnSpPr>
              <a:cxnSpLocks/>
            </p:cNvCxnSpPr>
            <p:nvPr/>
          </p:nvCxnSpPr>
          <p:spPr>
            <a:xfrm>
              <a:off x="1302817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 сполучна лінія 82">
              <a:extLst>
                <a:ext uri="{FF2B5EF4-FFF2-40B4-BE49-F238E27FC236}">
                  <a16:creationId xmlns="" xmlns:a16="http://schemas.microsoft.com/office/drawing/2014/main" id="{50E218BF-E35B-A8F2-593D-03F462A7A74E}"/>
                </a:ext>
              </a:extLst>
            </p:cNvPr>
            <p:cNvCxnSpPr>
              <a:cxnSpLocks/>
            </p:cNvCxnSpPr>
            <p:nvPr/>
          </p:nvCxnSpPr>
          <p:spPr>
            <a:xfrm>
              <a:off x="1472750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 сполучна лінія 83">
              <a:extLst>
                <a:ext uri="{FF2B5EF4-FFF2-40B4-BE49-F238E27FC236}">
                  <a16:creationId xmlns="" xmlns:a16="http://schemas.microsoft.com/office/drawing/2014/main" id="{0E930CB3-CE08-0B84-5102-5D94CE12166A}"/>
                </a:ext>
              </a:extLst>
            </p:cNvPr>
            <p:cNvCxnSpPr>
              <a:cxnSpLocks/>
            </p:cNvCxnSpPr>
            <p:nvPr/>
          </p:nvCxnSpPr>
          <p:spPr>
            <a:xfrm>
              <a:off x="1662913" y="2561129"/>
              <a:ext cx="0" cy="404013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 сполучна лінія 84">
              <a:extLst>
                <a:ext uri="{FF2B5EF4-FFF2-40B4-BE49-F238E27FC236}">
                  <a16:creationId xmlns="" xmlns:a16="http://schemas.microsoft.com/office/drawing/2014/main" id="{6CA6A4A3-FCFA-EEF0-928E-7CFCA99E8F49}"/>
                </a:ext>
              </a:extLst>
            </p:cNvPr>
            <p:cNvCxnSpPr>
              <a:cxnSpLocks/>
            </p:cNvCxnSpPr>
            <p:nvPr/>
          </p:nvCxnSpPr>
          <p:spPr>
            <a:xfrm>
              <a:off x="1832845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 сполучна лінія 85">
              <a:extLst>
                <a:ext uri="{FF2B5EF4-FFF2-40B4-BE49-F238E27FC236}">
                  <a16:creationId xmlns="" xmlns:a16="http://schemas.microsoft.com/office/drawing/2014/main" id="{56B09D17-BEB7-7820-8B0E-72AF4D3365D8}"/>
                </a:ext>
              </a:extLst>
            </p:cNvPr>
            <p:cNvCxnSpPr>
              <a:cxnSpLocks/>
            </p:cNvCxnSpPr>
            <p:nvPr/>
          </p:nvCxnSpPr>
          <p:spPr>
            <a:xfrm>
              <a:off x="2006824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 сполучна лінія 86">
              <a:extLst>
                <a:ext uri="{FF2B5EF4-FFF2-40B4-BE49-F238E27FC236}">
                  <a16:creationId xmlns="" xmlns:a16="http://schemas.microsoft.com/office/drawing/2014/main" id="{882128C7-2211-DC5C-4A5A-37F26B742C45}"/>
                </a:ext>
              </a:extLst>
            </p:cNvPr>
            <p:cNvCxnSpPr>
              <a:cxnSpLocks/>
            </p:cNvCxnSpPr>
            <p:nvPr/>
          </p:nvCxnSpPr>
          <p:spPr>
            <a:xfrm>
              <a:off x="2180803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 сполучна лінія 87">
              <a:extLst>
                <a:ext uri="{FF2B5EF4-FFF2-40B4-BE49-F238E27FC236}">
                  <a16:creationId xmlns="" xmlns:a16="http://schemas.microsoft.com/office/drawing/2014/main" id="{A469B78F-89E8-76A6-F62B-2F4BDB03435A}"/>
                </a:ext>
              </a:extLst>
            </p:cNvPr>
            <p:cNvCxnSpPr>
              <a:cxnSpLocks/>
            </p:cNvCxnSpPr>
            <p:nvPr/>
          </p:nvCxnSpPr>
          <p:spPr>
            <a:xfrm>
              <a:off x="2350736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 сполучна лінія 88">
              <a:extLst>
                <a:ext uri="{FF2B5EF4-FFF2-40B4-BE49-F238E27FC236}">
                  <a16:creationId xmlns="" xmlns:a16="http://schemas.microsoft.com/office/drawing/2014/main" id="{5CC2B826-3A1E-2890-2474-C85B56A85E30}"/>
                </a:ext>
              </a:extLst>
            </p:cNvPr>
            <p:cNvCxnSpPr>
              <a:cxnSpLocks/>
            </p:cNvCxnSpPr>
            <p:nvPr/>
          </p:nvCxnSpPr>
          <p:spPr>
            <a:xfrm>
              <a:off x="2498682" y="2277908"/>
              <a:ext cx="0" cy="68723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 сполучна лінія 89">
              <a:extLst>
                <a:ext uri="{FF2B5EF4-FFF2-40B4-BE49-F238E27FC236}">
                  <a16:creationId xmlns="" xmlns:a16="http://schemas.microsoft.com/office/drawing/2014/main" id="{4F7CCDD9-2AE8-4B26-1090-4660EA04FF25}"/>
                </a:ext>
              </a:extLst>
            </p:cNvPr>
            <p:cNvCxnSpPr>
              <a:cxnSpLocks/>
            </p:cNvCxnSpPr>
            <p:nvPr/>
          </p:nvCxnSpPr>
          <p:spPr>
            <a:xfrm>
              <a:off x="2670370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 сполучна лінія 90">
              <a:extLst>
                <a:ext uri="{FF2B5EF4-FFF2-40B4-BE49-F238E27FC236}">
                  <a16:creationId xmlns="" xmlns:a16="http://schemas.microsoft.com/office/drawing/2014/main" id="{F2BF7643-83BE-CAD9-F8E2-016BA29C28AF}"/>
                </a:ext>
              </a:extLst>
            </p:cNvPr>
            <p:cNvCxnSpPr>
              <a:cxnSpLocks/>
            </p:cNvCxnSpPr>
            <p:nvPr/>
          </p:nvCxnSpPr>
          <p:spPr>
            <a:xfrm>
              <a:off x="2844349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 сполучна лінія 91">
              <a:extLst>
                <a:ext uri="{FF2B5EF4-FFF2-40B4-BE49-F238E27FC236}">
                  <a16:creationId xmlns="" xmlns:a16="http://schemas.microsoft.com/office/drawing/2014/main" id="{96A951D7-1149-AB2E-5412-E61427C9CEB8}"/>
                </a:ext>
              </a:extLst>
            </p:cNvPr>
            <p:cNvCxnSpPr>
              <a:cxnSpLocks/>
            </p:cNvCxnSpPr>
            <p:nvPr/>
          </p:nvCxnSpPr>
          <p:spPr>
            <a:xfrm>
              <a:off x="3018328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 сполучна лінія 92">
              <a:extLst>
                <a:ext uri="{FF2B5EF4-FFF2-40B4-BE49-F238E27FC236}">
                  <a16:creationId xmlns="" xmlns:a16="http://schemas.microsoft.com/office/drawing/2014/main" id="{D26E5DAB-2926-8522-93D4-3A91F032931B}"/>
                </a:ext>
              </a:extLst>
            </p:cNvPr>
            <p:cNvCxnSpPr>
              <a:cxnSpLocks/>
            </p:cNvCxnSpPr>
            <p:nvPr/>
          </p:nvCxnSpPr>
          <p:spPr>
            <a:xfrm>
              <a:off x="3188261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 сполучна лінія 93">
              <a:extLst>
                <a:ext uri="{FF2B5EF4-FFF2-40B4-BE49-F238E27FC236}">
                  <a16:creationId xmlns="" xmlns:a16="http://schemas.microsoft.com/office/drawing/2014/main" id="{BAEBC9BD-0B56-13C8-79F0-EE4C4F450C36}"/>
                </a:ext>
              </a:extLst>
            </p:cNvPr>
            <p:cNvCxnSpPr>
              <a:cxnSpLocks/>
            </p:cNvCxnSpPr>
            <p:nvPr/>
          </p:nvCxnSpPr>
          <p:spPr>
            <a:xfrm>
              <a:off x="3378424" y="2561129"/>
              <a:ext cx="0" cy="404013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 сполучна лінія 94">
              <a:extLst>
                <a:ext uri="{FF2B5EF4-FFF2-40B4-BE49-F238E27FC236}">
                  <a16:creationId xmlns="" xmlns:a16="http://schemas.microsoft.com/office/drawing/2014/main" id="{3C724624-7E55-79B9-3682-6D1D5931E0AD}"/>
                </a:ext>
              </a:extLst>
            </p:cNvPr>
            <p:cNvCxnSpPr>
              <a:cxnSpLocks/>
            </p:cNvCxnSpPr>
            <p:nvPr/>
          </p:nvCxnSpPr>
          <p:spPr>
            <a:xfrm>
              <a:off x="3548356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 сполучна лінія 95">
              <a:extLst>
                <a:ext uri="{FF2B5EF4-FFF2-40B4-BE49-F238E27FC236}">
                  <a16:creationId xmlns="" xmlns:a16="http://schemas.microsoft.com/office/drawing/2014/main" id="{91640AF3-FA2F-AD8E-EC46-95F9CF13B7D9}"/>
                </a:ext>
              </a:extLst>
            </p:cNvPr>
            <p:cNvCxnSpPr>
              <a:cxnSpLocks/>
            </p:cNvCxnSpPr>
            <p:nvPr/>
          </p:nvCxnSpPr>
          <p:spPr>
            <a:xfrm>
              <a:off x="3722335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 сполучна лінія 96">
              <a:extLst>
                <a:ext uri="{FF2B5EF4-FFF2-40B4-BE49-F238E27FC236}">
                  <a16:creationId xmlns="" xmlns:a16="http://schemas.microsoft.com/office/drawing/2014/main" id="{9384D7E2-41B6-D6B8-4B60-4F8AA77AD78E}"/>
                </a:ext>
              </a:extLst>
            </p:cNvPr>
            <p:cNvCxnSpPr>
              <a:cxnSpLocks/>
            </p:cNvCxnSpPr>
            <p:nvPr/>
          </p:nvCxnSpPr>
          <p:spPr>
            <a:xfrm>
              <a:off x="3896314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 сполучна лінія 97">
              <a:extLst>
                <a:ext uri="{FF2B5EF4-FFF2-40B4-BE49-F238E27FC236}">
                  <a16:creationId xmlns="" xmlns:a16="http://schemas.microsoft.com/office/drawing/2014/main" id="{A7C52DED-4A02-AEF1-3EDA-C1DB2B036A99}"/>
                </a:ext>
              </a:extLst>
            </p:cNvPr>
            <p:cNvCxnSpPr>
              <a:cxnSpLocks/>
            </p:cNvCxnSpPr>
            <p:nvPr/>
          </p:nvCxnSpPr>
          <p:spPr>
            <a:xfrm>
              <a:off x="4066247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 сполучна лінія 98">
              <a:extLst>
                <a:ext uri="{FF2B5EF4-FFF2-40B4-BE49-F238E27FC236}">
                  <a16:creationId xmlns="" xmlns:a16="http://schemas.microsoft.com/office/drawing/2014/main" id="{687048DD-B486-268C-2528-19AE9167929F}"/>
                </a:ext>
              </a:extLst>
            </p:cNvPr>
            <p:cNvCxnSpPr>
              <a:cxnSpLocks/>
            </p:cNvCxnSpPr>
            <p:nvPr/>
          </p:nvCxnSpPr>
          <p:spPr>
            <a:xfrm>
              <a:off x="4214193" y="2277908"/>
              <a:ext cx="0" cy="68723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 сполучна лінія 99">
              <a:extLst>
                <a:ext uri="{FF2B5EF4-FFF2-40B4-BE49-F238E27FC236}">
                  <a16:creationId xmlns="" xmlns:a16="http://schemas.microsoft.com/office/drawing/2014/main" id="{0E6EC027-619D-E85D-2985-9C78EE88D574}"/>
                </a:ext>
              </a:extLst>
            </p:cNvPr>
            <p:cNvCxnSpPr>
              <a:cxnSpLocks/>
            </p:cNvCxnSpPr>
            <p:nvPr/>
          </p:nvCxnSpPr>
          <p:spPr>
            <a:xfrm>
              <a:off x="4377790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 сполучна лінія 100">
              <a:extLst>
                <a:ext uri="{FF2B5EF4-FFF2-40B4-BE49-F238E27FC236}">
                  <a16:creationId xmlns="" xmlns:a16="http://schemas.microsoft.com/office/drawing/2014/main" id="{9A5EF9A8-09C1-7EE5-3C4D-D9C6898AC6EF}"/>
                </a:ext>
              </a:extLst>
            </p:cNvPr>
            <p:cNvCxnSpPr>
              <a:cxnSpLocks/>
            </p:cNvCxnSpPr>
            <p:nvPr/>
          </p:nvCxnSpPr>
          <p:spPr>
            <a:xfrm>
              <a:off x="4551769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 сполучна лінія 101">
              <a:extLst>
                <a:ext uri="{FF2B5EF4-FFF2-40B4-BE49-F238E27FC236}">
                  <a16:creationId xmlns="" xmlns:a16="http://schemas.microsoft.com/office/drawing/2014/main" id="{3C16F755-8473-2682-C2DF-6370014FC7DA}"/>
                </a:ext>
              </a:extLst>
            </p:cNvPr>
            <p:cNvCxnSpPr>
              <a:cxnSpLocks/>
            </p:cNvCxnSpPr>
            <p:nvPr/>
          </p:nvCxnSpPr>
          <p:spPr>
            <a:xfrm>
              <a:off x="4725748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 сполучна лінія 102">
              <a:extLst>
                <a:ext uri="{FF2B5EF4-FFF2-40B4-BE49-F238E27FC236}">
                  <a16:creationId xmlns="" xmlns:a16="http://schemas.microsoft.com/office/drawing/2014/main" id="{7686958B-E057-94C8-C7DA-F305B706C093}"/>
                </a:ext>
              </a:extLst>
            </p:cNvPr>
            <p:cNvCxnSpPr>
              <a:cxnSpLocks/>
            </p:cNvCxnSpPr>
            <p:nvPr/>
          </p:nvCxnSpPr>
          <p:spPr>
            <a:xfrm>
              <a:off x="4895681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 сполучна лінія 103">
              <a:extLst>
                <a:ext uri="{FF2B5EF4-FFF2-40B4-BE49-F238E27FC236}">
                  <a16:creationId xmlns="" xmlns:a16="http://schemas.microsoft.com/office/drawing/2014/main" id="{00BF1711-179F-03B2-43FC-86F5E7BDB0DB}"/>
                </a:ext>
              </a:extLst>
            </p:cNvPr>
            <p:cNvCxnSpPr>
              <a:cxnSpLocks/>
            </p:cNvCxnSpPr>
            <p:nvPr/>
          </p:nvCxnSpPr>
          <p:spPr>
            <a:xfrm>
              <a:off x="5085844" y="2561129"/>
              <a:ext cx="0" cy="404013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 сполучна лінія 104">
              <a:extLst>
                <a:ext uri="{FF2B5EF4-FFF2-40B4-BE49-F238E27FC236}">
                  <a16:creationId xmlns="" xmlns:a16="http://schemas.microsoft.com/office/drawing/2014/main" id="{9C8F7FEF-760E-074E-3580-ACC385648BE4}"/>
                </a:ext>
              </a:extLst>
            </p:cNvPr>
            <p:cNvCxnSpPr>
              <a:cxnSpLocks/>
            </p:cNvCxnSpPr>
            <p:nvPr/>
          </p:nvCxnSpPr>
          <p:spPr>
            <a:xfrm>
              <a:off x="5255776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 сполучна лінія 105">
              <a:extLst>
                <a:ext uri="{FF2B5EF4-FFF2-40B4-BE49-F238E27FC236}">
                  <a16:creationId xmlns="" xmlns:a16="http://schemas.microsoft.com/office/drawing/2014/main" id="{16026515-D81B-3F1B-0D01-4C34B719B7E2}"/>
                </a:ext>
              </a:extLst>
            </p:cNvPr>
            <p:cNvCxnSpPr>
              <a:cxnSpLocks/>
            </p:cNvCxnSpPr>
            <p:nvPr/>
          </p:nvCxnSpPr>
          <p:spPr>
            <a:xfrm>
              <a:off x="5429755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 сполучна лінія 106">
              <a:extLst>
                <a:ext uri="{FF2B5EF4-FFF2-40B4-BE49-F238E27FC236}">
                  <a16:creationId xmlns="" xmlns:a16="http://schemas.microsoft.com/office/drawing/2014/main" id="{94C41B7E-AD72-94E2-B61A-3F52FB9D516C}"/>
                </a:ext>
              </a:extLst>
            </p:cNvPr>
            <p:cNvCxnSpPr>
              <a:cxnSpLocks/>
            </p:cNvCxnSpPr>
            <p:nvPr/>
          </p:nvCxnSpPr>
          <p:spPr>
            <a:xfrm>
              <a:off x="5603734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 сполучна лінія 107">
              <a:extLst>
                <a:ext uri="{FF2B5EF4-FFF2-40B4-BE49-F238E27FC236}">
                  <a16:creationId xmlns="" xmlns:a16="http://schemas.microsoft.com/office/drawing/2014/main" id="{F6603B7C-EF90-94A5-EADF-4347007C58FB}"/>
                </a:ext>
              </a:extLst>
            </p:cNvPr>
            <p:cNvCxnSpPr>
              <a:cxnSpLocks/>
            </p:cNvCxnSpPr>
            <p:nvPr/>
          </p:nvCxnSpPr>
          <p:spPr>
            <a:xfrm>
              <a:off x="5773667" y="2712128"/>
              <a:ext cx="0" cy="25301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 сполучна лінія 108">
              <a:extLst>
                <a:ext uri="{FF2B5EF4-FFF2-40B4-BE49-F238E27FC236}">
                  <a16:creationId xmlns="" xmlns:a16="http://schemas.microsoft.com/office/drawing/2014/main" id="{899FEB5A-9A1F-E2AE-4F1D-A2597B4F3458}"/>
                </a:ext>
              </a:extLst>
            </p:cNvPr>
            <p:cNvCxnSpPr>
              <a:cxnSpLocks/>
            </p:cNvCxnSpPr>
            <p:nvPr/>
          </p:nvCxnSpPr>
          <p:spPr>
            <a:xfrm>
              <a:off x="5921613" y="2277908"/>
              <a:ext cx="0" cy="687234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Прямокутник: округлені кути 109">
            <a:extLst>
              <a:ext uri="{FF2B5EF4-FFF2-40B4-BE49-F238E27FC236}">
                <a16:creationId xmlns="" xmlns:a16="http://schemas.microsoft.com/office/drawing/2014/main" id="{84352160-5550-53F5-194B-DB3EC9C1292C}"/>
              </a:ext>
            </a:extLst>
          </p:cNvPr>
          <p:cNvSpPr/>
          <p:nvPr/>
        </p:nvSpPr>
        <p:spPr>
          <a:xfrm>
            <a:off x="7180283" y="1886518"/>
            <a:ext cx="587216" cy="574362"/>
          </a:xfrm>
          <a:prstGeom prst="roundRect">
            <a:avLst/>
          </a:prstGeom>
          <a:solidFill>
            <a:srgbClr val="EC008C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Прямокутник: округлені кути 110">
            <a:extLst>
              <a:ext uri="{FF2B5EF4-FFF2-40B4-BE49-F238E27FC236}">
                <a16:creationId xmlns="" xmlns:a16="http://schemas.microsoft.com/office/drawing/2014/main" id="{B461D348-CCA5-D78A-7BC1-66F97EDD7F96}"/>
              </a:ext>
            </a:extLst>
          </p:cNvPr>
          <p:cNvSpPr/>
          <p:nvPr/>
        </p:nvSpPr>
        <p:spPr>
          <a:xfrm>
            <a:off x="8909852" y="1886518"/>
            <a:ext cx="587216" cy="574362"/>
          </a:xfrm>
          <a:prstGeom prst="roundRect">
            <a:avLst/>
          </a:prstGeom>
          <a:solidFill>
            <a:srgbClr val="EC008C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Прямокутник: округлені кути 111">
            <a:extLst>
              <a:ext uri="{FF2B5EF4-FFF2-40B4-BE49-F238E27FC236}">
                <a16:creationId xmlns="" xmlns:a16="http://schemas.microsoft.com/office/drawing/2014/main" id="{EFB55A2A-310C-0470-8F3F-5C3C1546F540}"/>
              </a:ext>
            </a:extLst>
          </p:cNvPr>
          <p:cNvSpPr/>
          <p:nvPr/>
        </p:nvSpPr>
        <p:spPr>
          <a:xfrm>
            <a:off x="10653517" y="1886518"/>
            <a:ext cx="587216" cy="574362"/>
          </a:xfrm>
          <a:prstGeom prst="roundRect">
            <a:avLst/>
          </a:prstGeom>
          <a:solidFill>
            <a:srgbClr val="EC008C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Прямокутник: округлені кути 112">
            <a:extLst>
              <a:ext uri="{FF2B5EF4-FFF2-40B4-BE49-F238E27FC236}">
                <a16:creationId xmlns="" xmlns:a16="http://schemas.microsoft.com/office/drawing/2014/main" id="{81A17DB4-E914-F0C3-BB7F-3565D7AF0B6A}"/>
              </a:ext>
            </a:extLst>
          </p:cNvPr>
          <p:cNvSpPr/>
          <p:nvPr/>
        </p:nvSpPr>
        <p:spPr>
          <a:xfrm>
            <a:off x="6500954" y="3695079"/>
            <a:ext cx="587216" cy="574362"/>
          </a:xfrm>
          <a:prstGeom prst="roundRect">
            <a:avLst/>
          </a:prstGeom>
          <a:solidFill>
            <a:srgbClr val="EC008C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Прямокутник: округлені кути 113">
            <a:extLst>
              <a:ext uri="{FF2B5EF4-FFF2-40B4-BE49-F238E27FC236}">
                <a16:creationId xmlns="" xmlns:a16="http://schemas.microsoft.com/office/drawing/2014/main" id="{9A2B7E80-E666-9213-F627-7F1ED7FB4CE6}"/>
              </a:ext>
            </a:extLst>
          </p:cNvPr>
          <p:cNvSpPr/>
          <p:nvPr/>
        </p:nvSpPr>
        <p:spPr>
          <a:xfrm>
            <a:off x="7186878" y="3695079"/>
            <a:ext cx="587216" cy="574362"/>
          </a:xfrm>
          <a:prstGeom prst="roundRect">
            <a:avLst/>
          </a:prstGeom>
          <a:solidFill>
            <a:srgbClr val="EC008C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Прямокутник: округлені кути 114">
            <a:extLst>
              <a:ext uri="{FF2B5EF4-FFF2-40B4-BE49-F238E27FC236}">
                <a16:creationId xmlns="" xmlns:a16="http://schemas.microsoft.com/office/drawing/2014/main" id="{474827B2-5B44-07A6-FB15-8B303DAA450C}"/>
              </a:ext>
            </a:extLst>
          </p:cNvPr>
          <p:cNvSpPr/>
          <p:nvPr/>
        </p:nvSpPr>
        <p:spPr>
          <a:xfrm>
            <a:off x="7872802" y="3695079"/>
            <a:ext cx="587216" cy="574362"/>
          </a:xfrm>
          <a:prstGeom prst="roundRect">
            <a:avLst/>
          </a:prstGeom>
          <a:solidFill>
            <a:srgbClr val="EC008C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" name="Прямокутник: округлені кути 115">
            <a:extLst>
              <a:ext uri="{FF2B5EF4-FFF2-40B4-BE49-F238E27FC236}">
                <a16:creationId xmlns="" xmlns:a16="http://schemas.microsoft.com/office/drawing/2014/main" id="{8411D0E0-6EC6-B8B3-423A-D59F622EAA22}"/>
              </a:ext>
            </a:extLst>
          </p:cNvPr>
          <p:cNvSpPr/>
          <p:nvPr/>
        </p:nvSpPr>
        <p:spPr>
          <a:xfrm>
            <a:off x="8558726" y="3695079"/>
            <a:ext cx="587216" cy="574362"/>
          </a:xfrm>
          <a:prstGeom prst="roundRect">
            <a:avLst/>
          </a:prstGeom>
          <a:solidFill>
            <a:srgbClr val="EC008C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Прямокутник: округлені кути 116">
            <a:extLst>
              <a:ext uri="{FF2B5EF4-FFF2-40B4-BE49-F238E27FC236}">
                <a16:creationId xmlns="" xmlns:a16="http://schemas.microsoft.com/office/drawing/2014/main" id="{5F88333E-5F8B-06AA-A8C3-163A32346C12}"/>
              </a:ext>
            </a:extLst>
          </p:cNvPr>
          <p:cNvSpPr/>
          <p:nvPr/>
        </p:nvSpPr>
        <p:spPr>
          <a:xfrm>
            <a:off x="9244650" y="3695079"/>
            <a:ext cx="587216" cy="574362"/>
          </a:xfrm>
          <a:prstGeom prst="roundRect">
            <a:avLst/>
          </a:prstGeom>
          <a:solidFill>
            <a:srgbClr val="EC008C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Прямокутник: округлені кути 117">
            <a:extLst>
              <a:ext uri="{FF2B5EF4-FFF2-40B4-BE49-F238E27FC236}">
                <a16:creationId xmlns="" xmlns:a16="http://schemas.microsoft.com/office/drawing/2014/main" id="{6C4D23F0-7E2A-EB77-FD9C-9A4C1F6C126A}"/>
              </a:ext>
            </a:extLst>
          </p:cNvPr>
          <p:cNvSpPr/>
          <p:nvPr/>
        </p:nvSpPr>
        <p:spPr>
          <a:xfrm>
            <a:off x="9930574" y="3695079"/>
            <a:ext cx="587216" cy="574362"/>
          </a:xfrm>
          <a:prstGeom prst="roundRect">
            <a:avLst/>
          </a:prstGeom>
          <a:solidFill>
            <a:srgbClr val="EC008C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Прямокутник: округлені кути 118">
            <a:extLst>
              <a:ext uri="{FF2B5EF4-FFF2-40B4-BE49-F238E27FC236}">
                <a16:creationId xmlns="" xmlns:a16="http://schemas.microsoft.com/office/drawing/2014/main" id="{65B4CEC5-9A9B-8DAD-E6E9-7551A1F69B95}"/>
              </a:ext>
            </a:extLst>
          </p:cNvPr>
          <p:cNvSpPr/>
          <p:nvPr/>
        </p:nvSpPr>
        <p:spPr>
          <a:xfrm>
            <a:off x="10633838" y="3695079"/>
            <a:ext cx="587216" cy="574362"/>
          </a:xfrm>
          <a:prstGeom prst="roundRect">
            <a:avLst/>
          </a:prstGeom>
          <a:solidFill>
            <a:srgbClr val="EC008C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9" name="Прямокутник: округлені кути 119">
            <a:extLst>
              <a:ext uri="{FF2B5EF4-FFF2-40B4-BE49-F238E27FC236}">
                <a16:creationId xmlns="" xmlns:a16="http://schemas.microsoft.com/office/drawing/2014/main" id="{3EF1D6EF-0B40-05F7-62B8-CD423E0A761C}"/>
              </a:ext>
            </a:extLst>
          </p:cNvPr>
          <p:cNvSpPr/>
          <p:nvPr/>
        </p:nvSpPr>
        <p:spPr>
          <a:xfrm>
            <a:off x="11319762" y="3695079"/>
            <a:ext cx="587216" cy="574362"/>
          </a:xfrm>
          <a:prstGeom prst="roundRect">
            <a:avLst/>
          </a:prstGeom>
          <a:solidFill>
            <a:srgbClr val="EC008C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0" name="Пряма зі стрілкою 121">
            <a:extLst>
              <a:ext uri="{FF2B5EF4-FFF2-40B4-BE49-F238E27FC236}">
                <a16:creationId xmlns="" xmlns:a16="http://schemas.microsoft.com/office/drawing/2014/main" id="{201E19E3-BD0A-C3C2-8E09-E5C5DD0B877F}"/>
              </a:ext>
            </a:extLst>
          </p:cNvPr>
          <p:cNvCxnSpPr>
            <a:cxnSpLocks/>
            <a:stCxn id="98" idx="0"/>
          </p:cNvCxnSpPr>
          <p:nvPr/>
        </p:nvCxnSpPr>
        <p:spPr>
          <a:xfrm flipV="1">
            <a:off x="597292" y="3055064"/>
            <a:ext cx="131090" cy="640015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 зі стрілкою 122">
            <a:extLst>
              <a:ext uri="{FF2B5EF4-FFF2-40B4-BE49-F238E27FC236}">
                <a16:creationId xmlns="" xmlns:a16="http://schemas.microsoft.com/office/drawing/2014/main" id="{82763AEA-F4C0-9C65-B5DD-C7130CDD36EB}"/>
              </a:ext>
            </a:extLst>
          </p:cNvPr>
          <p:cNvCxnSpPr>
            <a:cxnSpLocks/>
          </p:cNvCxnSpPr>
          <p:nvPr/>
        </p:nvCxnSpPr>
        <p:spPr>
          <a:xfrm flipH="1" flipV="1">
            <a:off x="1085310" y="3042628"/>
            <a:ext cx="191311" cy="65503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 зі стрілкою 124">
            <a:extLst>
              <a:ext uri="{FF2B5EF4-FFF2-40B4-BE49-F238E27FC236}">
                <a16:creationId xmlns="" xmlns:a16="http://schemas.microsoft.com/office/drawing/2014/main" id="{4F4535AA-4841-C29A-04FB-497C15F8A89A}"/>
              </a:ext>
            </a:extLst>
          </p:cNvPr>
          <p:cNvCxnSpPr>
            <a:cxnSpLocks/>
          </p:cNvCxnSpPr>
          <p:nvPr/>
        </p:nvCxnSpPr>
        <p:spPr>
          <a:xfrm flipH="1" flipV="1">
            <a:off x="1789872" y="3042628"/>
            <a:ext cx="193125" cy="65245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 зі стрілкою 125">
            <a:extLst>
              <a:ext uri="{FF2B5EF4-FFF2-40B4-BE49-F238E27FC236}">
                <a16:creationId xmlns="" xmlns:a16="http://schemas.microsoft.com/office/drawing/2014/main" id="{B34B2143-E5EC-DED2-4B64-740E88C31525}"/>
              </a:ext>
            </a:extLst>
          </p:cNvPr>
          <p:cNvCxnSpPr>
            <a:cxnSpLocks/>
          </p:cNvCxnSpPr>
          <p:nvPr/>
        </p:nvCxnSpPr>
        <p:spPr>
          <a:xfrm flipV="1">
            <a:off x="2665481" y="3042628"/>
            <a:ext cx="122863" cy="65244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 зі стрілкою 127">
            <a:extLst>
              <a:ext uri="{FF2B5EF4-FFF2-40B4-BE49-F238E27FC236}">
                <a16:creationId xmlns="" xmlns:a16="http://schemas.microsoft.com/office/drawing/2014/main" id="{1A031811-ADF5-4B03-BF28-11D965F8D2B8}"/>
              </a:ext>
            </a:extLst>
          </p:cNvPr>
          <p:cNvCxnSpPr>
            <a:cxnSpLocks/>
          </p:cNvCxnSpPr>
          <p:nvPr/>
        </p:nvCxnSpPr>
        <p:spPr>
          <a:xfrm flipV="1">
            <a:off x="3336043" y="3042628"/>
            <a:ext cx="149276" cy="65244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 зі стрілкою 129">
            <a:extLst>
              <a:ext uri="{FF2B5EF4-FFF2-40B4-BE49-F238E27FC236}">
                <a16:creationId xmlns="" xmlns:a16="http://schemas.microsoft.com/office/drawing/2014/main" id="{46EDAFC0-26EE-9F94-9A0D-2F2326DFD015}"/>
              </a:ext>
            </a:extLst>
          </p:cNvPr>
          <p:cNvCxnSpPr>
            <a:cxnSpLocks/>
          </p:cNvCxnSpPr>
          <p:nvPr/>
        </p:nvCxnSpPr>
        <p:spPr>
          <a:xfrm flipV="1">
            <a:off x="3998660" y="3042628"/>
            <a:ext cx="0" cy="63505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 зі стрілкою 131">
            <a:extLst>
              <a:ext uri="{FF2B5EF4-FFF2-40B4-BE49-F238E27FC236}">
                <a16:creationId xmlns="" xmlns:a16="http://schemas.microsoft.com/office/drawing/2014/main" id="{5BF4B010-9708-B354-AE53-804285194257}"/>
              </a:ext>
            </a:extLst>
          </p:cNvPr>
          <p:cNvCxnSpPr>
            <a:cxnSpLocks/>
          </p:cNvCxnSpPr>
          <p:nvPr/>
        </p:nvCxnSpPr>
        <p:spPr>
          <a:xfrm flipH="1" flipV="1">
            <a:off x="6765837" y="3042628"/>
            <a:ext cx="31257" cy="63505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 зі стрілкою 132">
            <a:extLst>
              <a:ext uri="{FF2B5EF4-FFF2-40B4-BE49-F238E27FC236}">
                <a16:creationId xmlns="" xmlns:a16="http://schemas.microsoft.com/office/drawing/2014/main" id="{5788C49E-7950-E7EB-4FF8-1F015B4DEFB6}"/>
              </a:ext>
            </a:extLst>
          </p:cNvPr>
          <p:cNvCxnSpPr>
            <a:cxnSpLocks/>
          </p:cNvCxnSpPr>
          <p:nvPr/>
        </p:nvCxnSpPr>
        <p:spPr>
          <a:xfrm flipH="1" flipV="1">
            <a:off x="5232588" y="3051323"/>
            <a:ext cx="183238" cy="63505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 зі стрілкою 142">
            <a:extLst>
              <a:ext uri="{FF2B5EF4-FFF2-40B4-BE49-F238E27FC236}">
                <a16:creationId xmlns="" xmlns:a16="http://schemas.microsoft.com/office/drawing/2014/main" id="{F4F68D8E-A56C-1904-94D3-27293166324B}"/>
              </a:ext>
            </a:extLst>
          </p:cNvPr>
          <p:cNvCxnSpPr>
            <a:cxnSpLocks/>
          </p:cNvCxnSpPr>
          <p:nvPr/>
        </p:nvCxnSpPr>
        <p:spPr>
          <a:xfrm flipH="1" flipV="1">
            <a:off x="7464857" y="3063310"/>
            <a:ext cx="15629" cy="63834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 зі стрілкою 144">
            <a:extLst>
              <a:ext uri="{FF2B5EF4-FFF2-40B4-BE49-F238E27FC236}">
                <a16:creationId xmlns="" xmlns:a16="http://schemas.microsoft.com/office/drawing/2014/main" id="{FDE6D81B-28FB-83FD-908B-CF18C0BE52B6}"/>
              </a:ext>
            </a:extLst>
          </p:cNvPr>
          <p:cNvCxnSpPr>
            <a:cxnSpLocks/>
          </p:cNvCxnSpPr>
          <p:nvPr/>
        </p:nvCxnSpPr>
        <p:spPr>
          <a:xfrm flipH="1" flipV="1">
            <a:off x="7642262" y="3051323"/>
            <a:ext cx="528971" cy="61931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 зі стрілкою 146">
            <a:extLst>
              <a:ext uri="{FF2B5EF4-FFF2-40B4-BE49-F238E27FC236}">
                <a16:creationId xmlns="" xmlns:a16="http://schemas.microsoft.com/office/drawing/2014/main" id="{EA135C02-EFA6-9271-B98A-52166C4F7EBF}"/>
              </a:ext>
            </a:extLst>
          </p:cNvPr>
          <p:cNvCxnSpPr>
            <a:cxnSpLocks/>
          </p:cNvCxnSpPr>
          <p:nvPr/>
        </p:nvCxnSpPr>
        <p:spPr>
          <a:xfrm flipH="1" flipV="1">
            <a:off x="8655327" y="3051323"/>
            <a:ext cx="170908" cy="650336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 зі стрілкою 148">
            <a:extLst>
              <a:ext uri="{FF2B5EF4-FFF2-40B4-BE49-F238E27FC236}">
                <a16:creationId xmlns="" xmlns:a16="http://schemas.microsoft.com/office/drawing/2014/main" id="{64E623B9-151C-6F92-FC3B-94330DF178DF}"/>
              </a:ext>
            </a:extLst>
          </p:cNvPr>
          <p:cNvCxnSpPr>
            <a:cxnSpLocks/>
          </p:cNvCxnSpPr>
          <p:nvPr/>
        </p:nvCxnSpPr>
        <p:spPr>
          <a:xfrm flipV="1">
            <a:off x="9516982" y="3051323"/>
            <a:ext cx="342434" cy="634002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 зі стрілкою 150">
            <a:extLst>
              <a:ext uri="{FF2B5EF4-FFF2-40B4-BE49-F238E27FC236}">
                <a16:creationId xmlns="" xmlns:a16="http://schemas.microsoft.com/office/drawing/2014/main" id="{1B65D4AF-99E5-62A6-F09E-8B3863242617}"/>
              </a:ext>
            </a:extLst>
          </p:cNvPr>
          <p:cNvCxnSpPr>
            <a:cxnSpLocks/>
          </p:cNvCxnSpPr>
          <p:nvPr/>
        </p:nvCxnSpPr>
        <p:spPr>
          <a:xfrm flipV="1">
            <a:off x="10258039" y="3007845"/>
            <a:ext cx="278687" cy="662791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 зі стрілкою 152">
            <a:extLst>
              <a:ext uri="{FF2B5EF4-FFF2-40B4-BE49-F238E27FC236}">
                <a16:creationId xmlns="" xmlns:a16="http://schemas.microsoft.com/office/drawing/2014/main" id="{ED85AE2B-20F6-9C19-F8BA-CE2470633076}"/>
              </a:ext>
            </a:extLst>
          </p:cNvPr>
          <p:cNvCxnSpPr>
            <a:cxnSpLocks/>
          </p:cNvCxnSpPr>
          <p:nvPr/>
        </p:nvCxnSpPr>
        <p:spPr>
          <a:xfrm flipV="1">
            <a:off x="10914370" y="3032287"/>
            <a:ext cx="149016" cy="64540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 зі стрілкою 154">
            <a:extLst>
              <a:ext uri="{FF2B5EF4-FFF2-40B4-BE49-F238E27FC236}">
                <a16:creationId xmlns="" xmlns:a16="http://schemas.microsoft.com/office/drawing/2014/main" id="{3310BCA8-407A-CD7D-FD7A-0ABF8EDEBDEB}"/>
              </a:ext>
            </a:extLst>
          </p:cNvPr>
          <p:cNvCxnSpPr>
            <a:cxnSpLocks/>
          </p:cNvCxnSpPr>
          <p:nvPr/>
        </p:nvCxnSpPr>
        <p:spPr>
          <a:xfrm flipV="1">
            <a:off x="11582589" y="3028761"/>
            <a:ext cx="0" cy="666316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5E796D4C-2F8F-4161-9A09-080CE2694A00}"/>
              </a:ext>
            </a:extLst>
          </p:cNvPr>
          <p:cNvSpPr/>
          <p:nvPr/>
        </p:nvSpPr>
        <p:spPr>
          <a:xfrm>
            <a:off x="2112390" y="4556630"/>
            <a:ext cx="7876650" cy="13628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Визначте місце числа на арифметичній шкалі. Назвіть найменше та найбільше число на кожній шкалі.   </a:t>
            </a:r>
          </a:p>
        </p:txBody>
      </p:sp>
      <p:cxnSp>
        <p:nvCxnSpPr>
          <p:cNvPr id="166" name="Пряма зі стрілкою 157">
            <a:extLst>
              <a:ext uri="{FF2B5EF4-FFF2-40B4-BE49-F238E27FC236}">
                <a16:creationId xmlns="" xmlns:a16="http://schemas.microsoft.com/office/drawing/2014/main" id="{42C3870C-775C-DF6A-CB25-CD1C78CFA2D6}"/>
              </a:ext>
            </a:extLst>
          </p:cNvPr>
          <p:cNvCxnSpPr>
            <a:cxnSpLocks/>
          </p:cNvCxnSpPr>
          <p:nvPr/>
        </p:nvCxnSpPr>
        <p:spPr>
          <a:xfrm flipH="1" flipV="1">
            <a:off x="4703821" y="3063310"/>
            <a:ext cx="1215" cy="64016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1">
            <a:extLst>
              <a:ext uri="{FF2B5EF4-FFF2-40B4-BE49-F238E27FC236}">
                <a16:creationId xmlns="" xmlns:a16="http://schemas.microsoft.com/office/drawing/2014/main" id="{32BC328D-661B-34F1-AB74-583A76F94E62}"/>
              </a:ext>
            </a:extLst>
          </p:cNvPr>
          <p:cNvSpPr/>
          <p:nvPr/>
        </p:nvSpPr>
        <p:spPr>
          <a:xfrm>
            <a:off x="1682423" y="489140"/>
            <a:ext cx="8732066" cy="9477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числа  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" name="Picture 2" descr="Парта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88C15C08-5298-82FC-19BE-F7847A23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2" y="4333554"/>
            <a:ext cx="2182078" cy="217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: округлені кути 65">
            <a:extLst>
              <a:ext uri="{FF2B5EF4-FFF2-40B4-BE49-F238E27FC236}">
                <a16:creationId xmlns="" xmlns:a16="http://schemas.microsoft.com/office/drawing/2014/main" id="{9FE0BA55-A41A-0748-F713-0EA4A031D0D2}"/>
              </a:ext>
            </a:extLst>
          </p:cNvPr>
          <p:cNvSpPr/>
          <p:nvPr/>
        </p:nvSpPr>
        <p:spPr>
          <a:xfrm>
            <a:off x="2914521" y="4622199"/>
            <a:ext cx="6571649" cy="1373742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2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03B08700-C30B-8A77-DBF9-D7BD7361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20488" y="1560331"/>
            <a:ext cx="1767025" cy="335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8" descr="Пибоди и Шерман">
            <a:extLst>
              <a:ext uri="{FF2B5EF4-FFF2-40B4-BE49-F238E27FC236}">
                <a16:creationId xmlns="" xmlns:a16="http://schemas.microsoft.com/office/drawing/2014/main" id="{05516AAB-9AC5-CD9A-24AD-AA17ED345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17" y="3391896"/>
            <a:ext cx="1033193" cy="158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62757F43-C981-7CD3-23EF-638EA8D552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2815" b="90901"/>
          <a:stretch/>
        </p:blipFill>
        <p:spPr>
          <a:xfrm>
            <a:off x="2976829" y="4692656"/>
            <a:ext cx="6509341" cy="1226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BC195E8-C4C5-4115-1636-71C3A9B885D1}"/>
              </a:ext>
            </a:extLst>
          </p:cNvPr>
          <p:cNvSpPr txBox="1"/>
          <p:nvPr/>
        </p:nvSpPr>
        <p:spPr>
          <a:xfrm>
            <a:off x="4994398" y="1560331"/>
            <a:ext cx="72060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12</a:t>
            </a:r>
            <a:endParaRPr lang="x-none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F4B8DFB-000E-C2E4-A171-6610DA42153E}"/>
              </a:ext>
            </a:extLst>
          </p:cNvPr>
          <p:cNvSpPr txBox="1"/>
          <p:nvPr/>
        </p:nvSpPr>
        <p:spPr>
          <a:xfrm>
            <a:off x="5814570" y="1562815"/>
            <a:ext cx="74559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34</a:t>
            </a:r>
            <a:endParaRPr lang="x-none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F3F5D9A-A438-3901-AB50-8C744D8B03D8}"/>
              </a:ext>
            </a:extLst>
          </p:cNvPr>
          <p:cNvSpPr txBox="1"/>
          <p:nvPr/>
        </p:nvSpPr>
        <p:spPr>
          <a:xfrm>
            <a:off x="7541744" y="1560331"/>
            <a:ext cx="77964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56</a:t>
            </a:r>
            <a:endParaRPr lang="x-none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B214F12-BBFD-7EED-D551-0B88BDFFF68A}"/>
              </a:ext>
            </a:extLst>
          </p:cNvPr>
          <p:cNvSpPr txBox="1"/>
          <p:nvPr/>
        </p:nvSpPr>
        <p:spPr>
          <a:xfrm>
            <a:off x="4167916" y="1580598"/>
            <a:ext cx="67171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78</a:t>
            </a:r>
            <a:endParaRPr lang="x-none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FA9510A-C968-8AFA-A59C-4BA03F82DA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3524005" y="5000028"/>
            <a:ext cx="381740" cy="60433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A6F609B7-C68B-6B74-12B2-3E0EE6A812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3854324" y="4988486"/>
            <a:ext cx="470074" cy="68689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0CED6D60-9E4E-26CF-1E2E-5E9B059F16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4625029" y="5009358"/>
            <a:ext cx="424330" cy="68689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76B1D65-70DD-0AFE-E0D5-751F70187918}"/>
              </a:ext>
            </a:extLst>
          </p:cNvPr>
          <p:cNvSpPr txBox="1"/>
          <p:nvPr/>
        </p:nvSpPr>
        <p:spPr>
          <a:xfrm>
            <a:off x="6677492" y="1580598"/>
            <a:ext cx="7247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90</a:t>
            </a:r>
            <a:endParaRPr lang="x-none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8BC8DAD-D186-9FC2-6972-8B939B9FFB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7216443" y="4988486"/>
            <a:ext cx="424330" cy="68689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4A517A45-28D6-7703-3015-3553218944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7979635" y="5002615"/>
            <a:ext cx="387602" cy="68689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E3105C6D-9BB7-87F0-E471-E57B2A4A85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8429545" y="4997339"/>
            <a:ext cx="317675" cy="686891"/>
          </a:xfrm>
          <a:prstGeom prst="rect">
            <a:avLst/>
          </a:prstGeom>
        </p:spPr>
      </p:pic>
      <p:sp>
        <p:nvSpPr>
          <p:cNvPr id="37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C57FC73-C966-A30F-598B-BBF434915C1A}"/>
              </a:ext>
            </a:extLst>
          </p:cNvPr>
          <p:cNvSpPr/>
          <p:nvPr/>
        </p:nvSpPr>
        <p:spPr>
          <a:xfrm>
            <a:off x="2898986" y="2347147"/>
            <a:ext cx="6298939" cy="212792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Назвіть найменше серед чисел. Найбільше серед них.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Запишіть </a:t>
            </a:r>
            <a:r>
              <a:rPr lang="uk-UA" sz="2400" b="1" dirty="0">
                <a:solidFill>
                  <a:srgbClr val="7030A0"/>
                </a:solidFill>
              </a:rPr>
              <a:t>ці </a:t>
            </a:r>
            <a:r>
              <a:rPr lang="uk-UA" sz="2400" b="1" dirty="0" smtClean="0">
                <a:solidFill>
                  <a:srgbClr val="7030A0"/>
                </a:solidFill>
              </a:rPr>
              <a:t>числа в порядку збільшення.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Які серед них – парні?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Назвіть сусідів кожного числа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4CEBF869-766D-181F-FA85-7D28D95C41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4972468" y="5000028"/>
            <a:ext cx="424330" cy="68689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6AB8D539-6C56-DC42-B5AC-C0134C8A54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5702313" y="4917472"/>
            <a:ext cx="424330" cy="68689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9F563D4C-531B-C84D-B3B8-9EA6EAB83F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6113651" y="5016563"/>
            <a:ext cx="381740" cy="6868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6B353048-0870-90FE-BAF2-7EAD6D699D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6951232" y="4997339"/>
            <a:ext cx="317675" cy="6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1686453" y="553873"/>
            <a:ext cx="8825168" cy="7632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Математичний диктант</a:t>
            </a:r>
          </a:p>
        </p:txBody>
      </p:sp>
      <p:pic>
        <p:nvPicPr>
          <p:cNvPr id="37" name="Picture 6" descr="Мистер Пибоди с книгой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7" y="1564742"/>
            <a:ext cx="2256092" cy="428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9DE202F-3246-7DB1-05F0-C2A279959D28}"/>
              </a:ext>
            </a:extLst>
          </p:cNvPr>
          <p:cNvSpPr txBox="1"/>
          <p:nvPr/>
        </p:nvSpPr>
        <p:spPr>
          <a:xfrm>
            <a:off x="3126471" y="1481354"/>
            <a:ext cx="738515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2060"/>
                </a:solidFill>
              </a:rPr>
              <a:t>Запишіть </a:t>
            </a:r>
            <a:r>
              <a:rPr lang="uk-UA" sz="2400" b="1" dirty="0" smtClean="0">
                <a:solidFill>
                  <a:srgbClr val="002060"/>
                </a:solidFill>
              </a:rPr>
              <a:t>найменше двоцифрове </a:t>
            </a:r>
            <a:r>
              <a:rPr lang="uk-UA" sz="2400" b="1" dirty="0">
                <a:solidFill>
                  <a:srgbClr val="002060"/>
                </a:solidFill>
              </a:rPr>
              <a:t>число </a:t>
            </a:r>
            <a:endParaRPr lang="uk-UA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002060"/>
                </a:solidFill>
              </a:rPr>
              <a:t>Запишіть </a:t>
            </a:r>
            <a:r>
              <a:rPr lang="uk-UA" sz="2400" b="1" dirty="0">
                <a:solidFill>
                  <a:srgbClr val="002060"/>
                </a:solidFill>
              </a:rPr>
              <a:t>найбільше двоцифрове число </a:t>
            </a:r>
            <a:endParaRPr lang="uk-UA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002060"/>
                </a:solidFill>
              </a:rPr>
              <a:t>Запишіть </a:t>
            </a:r>
            <a:r>
              <a:rPr lang="uk-UA" sz="2400" b="1" dirty="0">
                <a:solidFill>
                  <a:srgbClr val="002060"/>
                </a:solidFill>
              </a:rPr>
              <a:t>числа, які містять: 3 десятки і </a:t>
            </a:r>
            <a:r>
              <a:rPr lang="uk-UA" sz="2400" b="1" dirty="0" smtClean="0">
                <a:solidFill>
                  <a:srgbClr val="002060"/>
                </a:solidFill>
              </a:rPr>
              <a:t>5 одиниць; </a:t>
            </a:r>
            <a:endParaRPr lang="uk-UA" sz="2400" b="1" dirty="0">
              <a:solidFill>
                <a:srgbClr val="002060"/>
              </a:solidFill>
            </a:endParaRPr>
          </a:p>
          <a:p>
            <a:r>
              <a:rPr lang="uk-UA" sz="2400" b="1" dirty="0">
                <a:solidFill>
                  <a:srgbClr val="002060"/>
                </a:solidFill>
              </a:rPr>
              <a:t>     </a:t>
            </a:r>
            <a:r>
              <a:rPr lang="uk-UA" sz="2400" b="1" dirty="0" smtClean="0">
                <a:solidFill>
                  <a:srgbClr val="002060"/>
                </a:solidFill>
              </a:rPr>
              <a:t>5 </a:t>
            </a:r>
            <a:r>
              <a:rPr lang="uk-UA" sz="2400" b="1" dirty="0" err="1" smtClean="0">
                <a:solidFill>
                  <a:srgbClr val="002060"/>
                </a:solidFill>
              </a:rPr>
              <a:t>дес</a:t>
            </a:r>
            <a:r>
              <a:rPr lang="uk-UA" sz="2400" b="1" dirty="0" smtClean="0">
                <a:solidFill>
                  <a:srgbClr val="002060"/>
                </a:solidFill>
              </a:rPr>
              <a:t>. </a:t>
            </a:r>
            <a:r>
              <a:rPr lang="uk-UA" sz="2400" b="1" dirty="0">
                <a:solidFill>
                  <a:srgbClr val="002060"/>
                </a:solidFill>
              </a:rPr>
              <a:t>і </a:t>
            </a:r>
            <a:r>
              <a:rPr lang="uk-UA" sz="2400" b="1" dirty="0" smtClean="0">
                <a:solidFill>
                  <a:srgbClr val="002060"/>
                </a:solidFill>
              </a:rPr>
              <a:t>7 одиниць; </a:t>
            </a:r>
            <a:r>
              <a:rPr lang="uk-UA" sz="2400" b="1" dirty="0">
                <a:solidFill>
                  <a:srgbClr val="002060"/>
                </a:solidFill>
              </a:rPr>
              <a:t>8 десятків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  <a:endParaRPr lang="uk-UA" sz="24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002060"/>
                </a:solidFill>
              </a:rPr>
              <a:t>Назвіть </a:t>
            </a:r>
            <a:r>
              <a:rPr lang="uk-UA" sz="2400" b="1" dirty="0">
                <a:solidFill>
                  <a:srgbClr val="002060"/>
                </a:solidFill>
              </a:rPr>
              <a:t>числа, більші за </a:t>
            </a:r>
            <a:r>
              <a:rPr lang="uk-UA" sz="2400" b="1" dirty="0" smtClean="0">
                <a:solidFill>
                  <a:srgbClr val="002060"/>
                </a:solidFill>
              </a:rPr>
              <a:t>27</a:t>
            </a:r>
            <a:r>
              <a:rPr lang="uk-UA" sz="2400" b="1" dirty="0">
                <a:solidFill>
                  <a:srgbClr val="002060"/>
                </a:solidFill>
              </a:rPr>
              <a:t>, але менші, ніж </a:t>
            </a:r>
            <a:r>
              <a:rPr lang="uk-UA" sz="2400" b="1" dirty="0" smtClean="0">
                <a:solidFill>
                  <a:srgbClr val="002060"/>
                </a:solidFill>
              </a:rPr>
              <a:t>32</a:t>
            </a:r>
            <a:r>
              <a:rPr lang="uk-UA" sz="2400" b="1" dirty="0">
                <a:solidFill>
                  <a:srgbClr val="002060"/>
                </a:solidFill>
              </a:rPr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002060"/>
                </a:solidFill>
              </a:rPr>
              <a:t>Назвіть </a:t>
            </a:r>
            <a:r>
              <a:rPr lang="uk-UA" sz="2400" b="1" dirty="0">
                <a:solidFill>
                  <a:srgbClr val="002060"/>
                </a:solidFill>
              </a:rPr>
              <a:t>числа, більші </a:t>
            </a:r>
            <a:r>
              <a:rPr lang="uk-UA" sz="2400" b="1" dirty="0" smtClean="0">
                <a:solidFill>
                  <a:srgbClr val="002060"/>
                </a:solidFill>
              </a:rPr>
              <a:t>за </a:t>
            </a:r>
            <a:r>
              <a:rPr lang="uk-UA" sz="2400" b="1" dirty="0" smtClean="0">
                <a:solidFill>
                  <a:srgbClr val="002060"/>
                </a:solidFill>
              </a:rPr>
              <a:t>48</a:t>
            </a:r>
            <a:r>
              <a:rPr lang="uk-UA" sz="2400" b="1" dirty="0">
                <a:solidFill>
                  <a:srgbClr val="002060"/>
                </a:solidFill>
              </a:rPr>
              <a:t>, але менші або дорівнюють </a:t>
            </a:r>
            <a:r>
              <a:rPr lang="uk-UA" sz="2400" b="1" dirty="0" smtClean="0">
                <a:solidFill>
                  <a:srgbClr val="002060"/>
                </a:solidFill>
              </a:rPr>
              <a:t>52.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BC195E8-C4C5-4115-1636-71C3A9B885D1}"/>
              </a:ext>
            </a:extLst>
          </p:cNvPr>
          <p:cNvSpPr txBox="1"/>
          <p:nvPr/>
        </p:nvSpPr>
        <p:spPr>
          <a:xfrm>
            <a:off x="4411156" y="4336855"/>
            <a:ext cx="7206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99</a:t>
            </a:r>
            <a:endParaRPr lang="x-none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F4B8DFB-000E-C2E4-A171-6610DA42153E}"/>
              </a:ext>
            </a:extLst>
          </p:cNvPr>
          <p:cNvSpPr txBox="1"/>
          <p:nvPr/>
        </p:nvSpPr>
        <p:spPr>
          <a:xfrm>
            <a:off x="5231328" y="4339339"/>
            <a:ext cx="74559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35</a:t>
            </a:r>
            <a:endParaRPr lang="x-none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F3F5D9A-A438-3901-AB50-8C744D8B03D8}"/>
              </a:ext>
            </a:extLst>
          </p:cNvPr>
          <p:cNvSpPr txBox="1"/>
          <p:nvPr/>
        </p:nvSpPr>
        <p:spPr>
          <a:xfrm>
            <a:off x="6958502" y="4336855"/>
            <a:ext cx="72567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80</a:t>
            </a:r>
            <a:endParaRPr lang="x-none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B214F12-BBFD-7EED-D551-0B88BDFFF68A}"/>
              </a:ext>
            </a:extLst>
          </p:cNvPr>
          <p:cNvSpPr txBox="1"/>
          <p:nvPr/>
        </p:nvSpPr>
        <p:spPr>
          <a:xfrm>
            <a:off x="3584674" y="4357122"/>
            <a:ext cx="67171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  <a:endParaRPr lang="x-none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76B1D65-70DD-0AFE-E0D5-751F70187918}"/>
              </a:ext>
            </a:extLst>
          </p:cNvPr>
          <p:cNvSpPr txBox="1"/>
          <p:nvPr/>
        </p:nvSpPr>
        <p:spPr>
          <a:xfrm>
            <a:off x="6094250" y="4357122"/>
            <a:ext cx="7247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57</a:t>
            </a:r>
            <a:endParaRPr lang="x-none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BC195E8-C4C5-4115-1636-71C3A9B885D1}"/>
              </a:ext>
            </a:extLst>
          </p:cNvPr>
          <p:cNvSpPr txBox="1"/>
          <p:nvPr/>
        </p:nvSpPr>
        <p:spPr>
          <a:xfrm>
            <a:off x="4411156" y="5053763"/>
            <a:ext cx="7206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29</a:t>
            </a:r>
            <a:endParaRPr lang="x-none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F4B8DFB-000E-C2E4-A171-6610DA42153E}"/>
              </a:ext>
            </a:extLst>
          </p:cNvPr>
          <p:cNvSpPr txBox="1"/>
          <p:nvPr/>
        </p:nvSpPr>
        <p:spPr>
          <a:xfrm>
            <a:off x="5231328" y="5056247"/>
            <a:ext cx="74559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30</a:t>
            </a:r>
            <a:endParaRPr lang="x-none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B214F12-BBFD-7EED-D551-0B88BDFFF68A}"/>
              </a:ext>
            </a:extLst>
          </p:cNvPr>
          <p:cNvSpPr txBox="1"/>
          <p:nvPr/>
        </p:nvSpPr>
        <p:spPr>
          <a:xfrm>
            <a:off x="3584674" y="5074030"/>
            <a:ext cx="67171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28</a:t>
            </a:r>
            <a:endParaRPr lang="x-none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76B1D65-70DD-0AFE-E0D5-751F70187918}"/>
              </a:ext>
            </a:extLst>
          </p:cNvPr>
          <p:cNvSpPr txBox="1"/>
          <p:nvPr/>
        </p:nvSpPr>
        <p:spPr>
          <a:xfrm>
            <a:off x="6094250" y="5074030"/>
            <a:ext cx="7247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31</a:t>
            </a:r>
            <a:endParaRPr lang="x-none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BC195E8-C4C5-4115-1636-71C3A9B885D1}"/>
              </a:ext>
            </a:extLst>
          </p:cNvPr>
          <p:cNvSpPr txBox="1"/>
          <p:nvPr/>
        </p:nvSpPr>
        <p:spPr>
          <a:xfrm>
            <a:off x="7838949" y="5013227"/>
            <a:ext cx="7206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50</a:t>
            </a:r>
            <a:endParaRPr lang="x-none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F4B8DFB-000E-C2E4-A171-6610DA42153E}"/>
              </a:ext>
            </a:extLst>
          </p:cNvPr>
          <p:cNvSpPr txBox="1"/>
          <p:nvPr/>
        </p:nvSpPr>
        <p:spPr>
          <a:xfrm>
            <a:off x="8659121" y="5015711"/>
            <a:ext cx="74559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51</a:t>
            </a:r>
            <a:endParaRPr lang="x-none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B214F12-BBFD-7EED-D551-0B88BDFFF68A}"/>
              </a:ext>
            </a:extLst>
          </p:cNvPr>
          <p:cNvSpPr txBox="1"/>
          <p:nvPr/>
        </p:nvSpPr>
        <p:spPr>
          <a:xfrm>
            <a:off x="7012467" y="5033494"/>
            <a:ext cx="67171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49</a:t>
            </a:r>
            <a:endParaRPr lang="x-none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76B1D65-70DD-0AFE-E0D5-751F70187918}"/>
              </a:ext>
            </a:extLst>
          </p:cNvPr>
          <p:cNvSpPr txBox="1"/>
          <p:nvPr/>
        </p:nvSpPr>
        <p:spPr>
          <a:xfrm>
            <a:off x="9522043" y="5033494"/>
            <a:ext cx="7247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52</a:t>
            </a:r>
            <a:endParaRPr lang="x-none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25606" y="1465555"/>
            <a:ext cx="924910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20</a:t>
            </a:r>
            <a:r>
              <a:rPr lang="uk-UA" sz="3600" b="1" dirty="0">
                <a:solidFill>
                  <a:srgbClr val="7030A0"/>
                </a:solidFill>
              </a:rPr>
              <a:t> тістечок в їдальні чекають дітлахів.</a:t>
            </a:r>
          </a:p>
          <a:p>
            <a:r>
              <a:rPr lang="uk-UA" sz="3600" b="1" dirty="0">
                <a:solidFill>
                  <a:srgbClr val="7030A0"/>
                </a:solidFill>
              </a:rPr>
              <a:t>На перерві Гнат найперший цілих </a:t>
            </a:r>
            <a:r>
              <a:rPr lang="uk-UA" sz="3600" b="1" dirty="0">
                <a:solidFill>
                  <a:srgbClr val="FF0000"/>
                </a:solidFill>
              </a:rPr>
              <a:t>10 </a:t>
            </a:r>
            <a:r>
              <a:rPr lang="uk-UA" sz="3600" b="1" dirty="0">
                <a:solidFill>
                  <a:srgbClr val="7030A0"/>
                </a:solidFill>
              </a:rPr>
              <a:t>ухопив.</a:t>
            </a:r>
          </a:p>
          <a:p>
            <a:r>
              <a:rPr lang="uk-UA" sz="3600" b="1" dirty="0">
                <a:solidFill>
                  <a:srgbClr val="7030A0"/>
                </a:solidFill>
              </a:rPr>
              <a:t>А ще купила Ніна – собі й подружкам </a:t>
            </a:r>
            <a:r>
              <a:rPr lang="uk-UA" sz="3600" b="1" dirty="0">
                <a:solidFill>
                  <a:srgbClr val="FF0000"/>
                </a:solidFill>
              </a:rPr>
              <a:t>3</a:t>
            </a:r>
            <a:r>
              <a:rPr lang="uk-UA" sz="3600" b="1" dirty="0">
                <a:solidFill>
                  <a:srgbClr val="7030A0"/>
                </a:solidFill>
              </a:rPr>
              <a:t>.</a:t>
            </a:r>
          </a:p>
          <a:p>
            <a:r>
              <a:rPr lang="uk-UA" sz="3600" b="1" dirty="0">
                <a:solidFill>
                  <a:srgbClr val="7030A0"/>
                </a:solidFill>
              </a:rPr>
              <a:t>То скільки залишилось для решти малюків.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4722" y="658180"/>
            <a:ext cx="9130877" cy="79822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Мотивація навчальної </a:t>
            </a:r>
            <a:r>
              <a:rPr lang="uk-UA" sz="3600" b="1" dirty="0" smtClean="0"/>
              <a:t>діяльності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C659B8F-6A3E-47F1-0D34-DE638CEDD206}"/>
              </a:ext>
            </a:extLst>
          </p:cNvPr>
          <p:cNvSpPr txBox="1"/>
          <p:nvPr/>
        </p:nvSpPr>
        <p:spPr>
          <a:xfrm>
            <a:off x="1500643" y="3987736"/>
            <a:ext cx="414125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– 10 – 3 = 7 </a:t>
            </a:r>
          </a:p>
        </p:txBody>
      </p:sp>
      <p:pic>
        <p:nvPicPr>
          <p:cNvPr id="8" name="Picture 2" descr="Many Children Doing Different Activities Illustration Stock Vector (Royalty  Free) 534923101 | Shutterstock">
            <a:extLst>
              <a:ext uri="{FF2B5EF4-FFF2-40B4-BE49-F238E27FC236}">
                <a16:creationId xmlns="" xmlns:a16="http://schemas.microsoft.com/office/drawing/2014/main" id="{071BB064-BF82-DF8A-5AAE-42F252195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0"/>
          <a:stretch/>
        </p:blipFill>
        <p:spPr bwMode="auto">
          <a:xfrm>
            <a:off x="6700546" y="3987736"/>
            <a:ext cx="4762500" cy="24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99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86427" y="542209"/>
            <a:ext cx="8732066" cy="7096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9385" y="1595790"/>
            <a:ext cx="480615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ми будемо розкладати числа на розрядні доданки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Розв</a:t>
            </a:r>
            <a:r>
              <a:rPr lang="en-US" sz="2800" b="1" dirty="0">
                <a:solidFill>
                  <a:schemeClr val="bg1"/>
                </a:solidFill>
              </a:rPr>
              <a:t>’</a:t>
            </a:r>
            <a:r>
              <a:rPr lang="uk-UA" sz="2800" b="1" dirty="0" err="1">
                <a:solidFill>
                  <a:schemeClr val="bg1"/>
                </a:solidFill>
              </a:rPr>
              <a:t>язувати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задачі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знаходення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невідомого доданка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365652" y="2208252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2158463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11905</TotalTime>
  <Words>791</Words>
  <Application>Microsoft Office PowerPoint</Application>
  <PresentationFormat>Произвольный</PresentationFormat>
  <Paragraphs>219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1272</cp:revision>
  <dcterms:created xsi:type="dcterms:W3CDTF">2018-01-05T16:38:53Z</dcterms:created>
  <dcterms:modified xsi:type="dcterms:W3CDTF">2024-03-18T08:42:04Z</dcterms:modified>
</cp:coreProperties>
</file>