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1152" r:id="rId3"/>
    <p:sldId id="1153" r:id="rId4"/>
    <p:sldId id="1148" r:id="rId5"/>
    <p:sldId id="1140" r:id="rId6"/>
    <p:sldId id="1142" r:id="rId7"/>
    <p:sldId id="1138" r:id="rId8"/>
    <p:sldId id="1149" r:id="rId9"/>
    <p:sldId id="1136" r:id="rId10"/>
    <p:sldId id="1135" r:id="rId11"/>
    <p:sldId id="1150" r:id="rId12"/>
    <p:sldId id="1090" r:id="rId13"/>
    <p:sldId id="1100" r:id="rId14"/>
    <p:sldId id="1154" r:id="rId15"/>
    <p:sldId id="794" r:id="rId16"/>
    <p:sldId id="850" r:id="rId17"/>
    <p:sldId id="115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3300"/>
    <a:srgbClr val="295FFF"/>
    <a:srgbClr val="E838BA"/>
    <a:srgbClr val="EF71CE"/>
    <a:srgbClr val="463EDE"/>
    <a:srgbClr val="322ADA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46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642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789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043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381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642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h2uy6xzc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5850" y="4586644"/>
            <a:ext cx="9841230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err="1" smtClean="0">
                <a:solidFill>
                  <a:schemeClr val="bg1"/>
                </a:solidFill>
              </a:rPr>
              <a:t>Оповідання</a:t>
            </a:r>
            <a:r>
              <a:rPr lang="ru-RU" sz="4800" b="1" dirty="0" smtClean="0">
                <a:solidFill>
                  <a:schemeClr val="bg1"/>
                </a:solidFill>
              </a:rPr>
              <a:t> «</a:t>
            </a:r>
            <a:r>
              <a:rPr lang="ru-RU" sz="4800" b="1" dirty="0" err="1" smtClean="0">
                <a:solidFill>
                  <a:schemeClr val="bg1"/>
                </a:solidFill>
              </a:rPr>
              <a:t>Найкращий</a:t>
            </a:r>
            <a:r>
              <a:rPr lang="ru-RU" sz="4800" b="1" dirty="0" smtClean="0">
                <a:solidFill>
                  <a:schemeClr val="bg1"/>
                </a:solidFill>
              </a:rPr>
              <a:t> день» </a:t>
            </a:r>
          </a:p>
          <a:p>
            <a:pPr algn="ctr"/>
            <a:r>
              <a:rPr lang="ru-RU" sz="4800" b="1" dirty="0" err="1" smtClean="0">
                <a:solidFill>
                  <a:schemeClr val="bg1"/>
                </a:solidFill>
              </a:rPr>
              <a:t>Марії</a:t>
            </a:r>
            <a:r>
              <a:rPr lang="ru-RU" sz="4800" b="1" dirty="0" smtClean="0">
                <a:solidFill>
                  <a:schemeClr val="bg1"/>
                </a:solidFill>
              </a:rPr>
              <a:t> Бабенко</a:t>
            </a:r>
            <a:endParaRPr lang="uk-UA" sz="4800" b="1" i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r="5772"/>
          <a:stretch/>
        </p:blipFill>
        <p:spPr>
          <a:xfrm>
            <a:off x="1250607" y="896324"/>
            <a:ext cx="3326943" cy="3285640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743699" y="1420314"/>
            <a:ext cx="410337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102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72199" y="1228983"/>
            <a:ext cx="10919129" cy="532040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Найкращий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день</a:t>
            </a:r>
          </a:p>
          <a:p>
            <a:pPr algn="just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    Усе-таки найкращий день — це день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народження. Так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думають усі хлопчики й дівчатка. У цьому ще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раз переконався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Сергійко.</a:t>
            </a:r>
          </a:p>
          <a:p>
            <a:pPr algn="just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    Сьогодні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Сергійкові сім років. На святковий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обід прийшли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його друзі. Кожен привітав іменинника і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вручив подарунок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. Радіє Сергійко: Стасик подарував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машинку, Василько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— блакитний літачок, Костик —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конструктор, Владик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— альбом і кольорові олівці. Глянув Сергійко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на Мар’янку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, і радісно забилося серце. Дівчинка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тримала коробочку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з маленьким кошеням. Живий подарунок!</a:t>
            </a:r>
          </a:p>
          <a:p>
            <a:pPr algn="just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    —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Вітаю тебе, Сергійку, — сказала Мар’янка.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— Сьогодні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 тебе стане на одного друга більше.</a:t>
            </a:r>
          </a:p>
          <a:p>
            <a:pPr algn="just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    —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Дуже дякую, — сказав хлопчик і </a:t>
            </a:r>
            <a:r>
              <a:rPr lang="uk-UA" sz="2400" b="1" dirty="0" err="1">
                <a:solidFill>
                  <a:schemeClr val="accent2">
                    <a:lumMod val="75000"/>
                  </a:schemeClr>
                </a:solidFill>
              </a:rPr>
              <a:t>притис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до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грудей пухкенький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живий клубочок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9370" y="505959"/>
            <a:ext cx="9803420" cy="7230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Слухаю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і </a:t>
            </a:r>
            <a:r>
              <a:rPr lang="ru-RU" sz="3600" b="1" dirty="0" err="1" smtClean="0">
                <a:solidFill>
                  <a:schemeClr val="bg1"/>
                </a:solidFill>
              </a:rPr>
              <a:t>розумію</a:t>
            </a:r>
            <a:r>
              <a:rPr lang="ru-RU" sz="3600" b="1" dirty="0" smtClean="0">
                <a:solidFill>
                  <a:schemeClr val="bg1"/>
                </a:solidFill>
              </a:rPr>
              <a:t>.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3600" b="1" dirty="0"/>
              <a:t>Марія </a:t>
            </a:r>
            <a:r>
              <a:rPr lang="uk-UA" sz="3600" b="1" dirty="0" smtClean="0"/>
              <a:t>Бабенко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90-91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215192" y="2037430"/>
            <a:ext cx="6780468" cy="22259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indent="-354013">
              <a:buAutoNum type="arabicPeriod"/>
            </a:pPr>
            <a:r>
              <a:rPr lang="ru-RU" sz="2800" b="1" dirty="0"/>
              <a:t>Про чий день </a:t>
            </a:r>
            <a:r>
              <a:rPr lang="ru-RU" sz="2800" b="1" dirty="0" err="1"/>
              <a:t>народження</a:t>
            </a:r>
            <a:r>
              <a:rPr lang="ru-RU" sz="2800" b="1" dirty="0"/>
              <a:t> </a:t>
            </a:r>
            <a:r>
              <a:rPr lang="ru-RU" sz="2800" b="1" dirty="0" err="1"/>
              <a:t>розповідається</a:t>
            </a:r>
            <a:r>
              <a:rPr lang="ru-RU" sz="2800" b="1" dirty="0"/>
              <a:t> в </a:t>
            </a:r>
            <a:r>
              <a:rPr lang="ru-RU" sz="2800" b="1" dirty="0" err="1"/>
              <a:t>тексті</a:t>
            </a:r>
            <a:r>
              <a:rPr lang="ru-RU" sz="2800" b="1" dirty="0"/>
              <a:t>?</a:t>
            </a:r>
          </a:p>
          <a:p>
            <a:pPr marL="354013" indent="-354013">
              <a:buAutoNum type="arabicPeriod"/>
            </a:pPr>
            <a:r>
              <a:rPr lang="ru-RU" sz="2800" b="1" dirty="0" err="1"/>
              <a:t>Хто</a:t>
            </a:r>
            <a:r>
              <a:rPr lang="ru-RU" sz="2800" b="1" dirty="0"/>
              <a:t> </a:t>
            </a:r>
            <a:r>
              <a:rPr lang="ru-RU" sz="2800" b="1" dirty="0" err="1"/>
              <a:t>прийшов</a:t>
            </a:r>
            <a:r>
              <a:rPr lang="ru-RU" sz="2800" b="1" dirty="0"/>
              <a:t> </a:t>
            </a:r>
            <a:r>
              <a:rPr lang="ru-RU" sz="2800" b="1" dirty="0" err="1"/>
              <a:t>привітати</a:t>
            </a:r>
            <a:r>
              <a:rPr lang="ru-RU" sz="2800" b="1" dirty="0"/>
              <a:t> </a:t>
            </a:r>
            <a:r>
              <a:rPr lang="ru-RU" sz="2800" b="1" dirty="0" err="1"/>
              <a:t>Сергійка</a:t>
            </a:r>
            <a:r>
              <a:rPr lang="ru-RU" sz="2800" b="1" dirty="0"/>
              <a:t>?</a:t>
            </a:r>
          </a:p>
          <a:p>
            <a:pPr marL="354013" indent="-354013">
              <a:buAutoNum type="arabicPeriod"/>
            </a:pPr>
            <a:r>
              <a:rPr lang="ru-RU" sz="2800" b="1" dirty="0"/>
              <a:t>Як </a:t>
            </a:r>
            <a:r>
              <a:rPr lang="ru-RU" sz="2800" b="1" dirty="0" err="1"/>
              <a:t>друзі</a:t>
            </a:r>
            <a:r>
              <a:rPr lang="ru-RU" sz="2800" b="1" dirty="0"/>
              <a:t> </a:t>
            </a:r>
            <a:r>
              <a:rPr lang="ru-RU" sz="2800" b="1" dirty="0" err="1"/>
              <a:t>привітали</a:t>
            </a:r>
            <a:r>
              <a:rPr lang="ru-RU" sz="2800" b="1" dirty="0"/>
              <a:t> </a:t>
            </a:r>
            <a:r>
              <a:rPr lang="ru-RU" sz="2800" b="1" dirty="0" err="1"/>
              <a:t>іменинника</a:t>
            </a:r>
            <a:r>
              <a:rPr lang="ru-RU" sz="2800" b="1" dirty="0"/>
              <a:t>?</a:t>
            </a:r>
            <a:endParaRPr lang="uk-UA" sz="2800" b="1" dirty="0"/>
          </a:p>
        </p:txBody>
      </p:sp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9" y="1705959"/>
            <a:ext cx="3990894" cy="399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618236" y="57728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</a:t>
            </a:r>
            <a:r>
              <a:rPr lang="ru-RU" sz="4000" b="1" dirty="0" err="1" smtClean="0">
                <a:solidFill>
                  <a:schemeClr val="bg1"/>
                </a:solidFill>
              </a:rPr>
              <a:t>уважного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читача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6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054101" y="445745"/>
            <a:ext cx="9846108" cy="11867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schemeClr val="bg1"/>
                </a:solidFill>
              </a:rPr>
              <a:t>Розглянь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малюнок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endParaRPr lang="uk-UA" sz="3600" b="1" i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7225" b="9258"/>
          <a:stretch/>
        </p:blipFill>
        <p:spPr>
          <a:xfrm>
            <a:off x="6644829" y="1746753"/>
            <a:ext cx="4644000" cy="4660211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054100" y="1746753"/>
            <a:ext cx="5546763" cy="309956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err="1" smtClean="0">
                <a:solidFill>
                  <a:schemeClr val="bg1"/>
                </a:solidFill>
              </a:rPr>
              <a:t>Назви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імена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дітей</a:t>
            </a:r>
            <a:r>
              <a:rPr lang="ru-RU" sz="2400" b="1" dirty="0">
                <a:solidFill>
                  <a:schemeClr val="bg1"/>
                </a:solidFill>
              </a:rPr>
              <a:t>. Кого художник </a:t>
            </a:r>
            <a:r>
              <a:rPr lang="ru-RU" sz="2400" b="1" dirty="0" err="1">
                <a:solidFill>
                  <a:schemeClr val="bg1"/>
                </a:solidFill>
              </a:rPr>
              <a:t>забув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намалювати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  <a:endParaRPr lang="uk-UA" sz="2400" b="1" i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err="1" smtClean="0"/>
              <a:t>Скільки</a:t>
            </a:r>
            <a:r>
              <a:rPr lang="ru-RU" sz="2400" b="1" dirty="0" smtClean="0"/>
              <a:t> </a:t>
            </a:r>
            <a:r>
              <a:rPr lang="ru-RU" sz="2400" b="1" dirty="0" err="1"/>
              <a:t>друзів</a:t>
            </a:r>
            <a:r>
              <a:rPr lang="ru-RU" sz="2400" b="1" dirty="0"/>
              <a:t> </a:t>
            </a:r>
            <a:r>
              <a:rPr lang="ru-RU" sz="2400" b="1" dirty="0" err="1"/>
              <a:t>прийшли</a:t>
            </a:r>
            <a:r>
              <a:rPr lang="ru-RU" sz="2400" b="1" dirty="0"/>
              <a:t> </a:t>
            </a:r>
            <a:r>
              <a:rPr lang="ru-RU" sz="2400" b="1" dirty="0" err="1"/>
              <a:t>привітати</a:t>
            </a:r>
            <a:r>
              <a:rPr lang="ru-RU" sz="2400" b="1" dirty="0"/>
              <a:t> </a:t>
            </a:r>
            <a:r>
              <a:rPr lang="ru-RU" sz="2400" b="1" dirty="0" err="1"/>
              <a:t>Сергійка</a:t>
            </a:r>
            <a:r>
              <a:rPr lang="ru-RU" sz="2400" b="1" dirty="0"/>
              <a:t>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/>
              <a:t>Прочитай</a:t>
            </a:r>
            <a:r>
              <a:rPr lang="ru-RU" sz="2400" b="1" dirty="0"/>
              <a:t>, </a:t>
            </a:r>
            <a:r>
              <a:rPr lang="ru-RU" sz="2400" b="1" dirty="0" err="1"/>
              <a:t>хто</a:t>
            </a:r>
            <a:r>
              <a:rPr lang="ru-RU" sz="2400" b="1" dirty="0"/>
              <a:t>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подарував</a:t>
            </a:r>
            <a:r>
              <a:rPr lang="ru-RU" sz="2400" b="1" dirty="0"/>
              <a:t> </a:t>
            </a:r>
            <a:r>
              <a:rPr lang="ru-RU" sz="2400" b="1" dirty="0" err="1"/>
              <a:t>іменинникові</a:t>
            </a:r>
            <a:r>
              <a:rPr lang="ru-RU" sz="2400" b="1" dirty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err="1" smtClean="0"/>
              <a:t>Хто</a:t>
            </a:r>
            <a:r>
              <a:rPr lang="ru-RU" sz="2400" b="1" dirty="0" smtClean="0"/>
              <a:t> </a:t>
            </a:r>
            <a:r>
              <a:rPr lang="ru-RU" sz="2400" b="1" dirty="0"/>
              <a:t>став </a:t>
            </a:r>
            <a:r>
              <a:rPr lang="ru-RU" sz="2400" b="1" dirty="0" err="1"/>
              <a:t>новим</a:t>
            </a:r>
            <a:r>
              <a:rPr lang="ru-RU" sz="2400" b="1" dirty="0"/>
              <a:t> другом </a:t>
            </a:r>
            <a:r>
              <a:rPr lang="ru-RU" sz="2400" b="1" dirty="0" err="1"/>
              <a:t>Сергійка</a:t>
            </a:r>
            <a:r>
              <a:rPr lang="ru-RU" sz="2400" b="1" dirty="0"/>
              <a:t>?</a:t>
            </a:r>
            <a:endParaRPr lang="uk-UA" sz="2400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66050" y="4695523"/>
            <a:ext cx="5843410" cy="171144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indent="-354013">
              <a:buAutoNum type="arabicPeriod"/>
            </a:pPr>
            <a:r>
              <a:rPr lang="ru-RU" sz="2400" b="1" dirty="0" smtClean="0"/>
              <a:t>Коли в тебе день </a:t>
            </a:r>
            <a:r>
              <a:rPr lang="ru-RU" sz="2400" b="1" dirty="0" err="1" smtClean="0"/>
              <a:t>народження</a:t>
            </a:r>
            <a:r>
              <a:rPr lang="ru-RU" sz="2400" b="1" dirty="0" smtClean="0"/>
              <a:t>?</a:t>
            </a:r>
          </a:p>
          <a:p>
            <a:pPr marL="354013" indent="-354013">
              <a:buAutoNum type="arabicPeriod"/>
            </a:pPr>
            <a:r>
              <a:rPr lang="ru-RU" sz="2400" b="1" dirty="0" smtClean="0"/>
              <a:t>Як </a:t>
            </a:r>
            <a:r>
              <a:rPr lang="ru-RU" sz="2400" b="1" dirty="0" err="1" smtClean="0"/>
              <a:t>ти</a:t>
            </a:r>
            <a:r>
              <a:rPr lang="ru-RU" sz="2400" b="1" dirty="0" smtClean="0"/>
              <a:t> </a:t>
            </a:r>
            <a:r>
              <a:rPr lang="ru-RU" sz="2400" b="1" dirty="0" err="1"/>
              <a:t>його</a:t>
            </a:r>
            <a:r>
              <a:rPr lang="ru-RU" sz="2400" b="1" dirty="0"/>
              <a:t> </a:t>
            </a:r>
            <a:r>
              <a:rPr lang="ru-RU" sz="2400" b="1" dirty="0" err="1" smtClean="0"/>
              <a:t>святкуєш</a:t>
            </a:r>
            <a:r>
              <a:rPr lang="ru-RU" sz="2400" b="1" dirty="0" smtClean="0"/>
              <a:t>?</a:t>
            </a:r>
          </a:p>
          <a:p>
            <a:pPr marL="354013" indent="-354013">
              <a:buAutoNum type="arabicPeriod"/>
            </a:pPr>
            <a:r>
              <a:rPr lang="ru-RU" sz="2400" b="1" dirty="0" err="1" smtClean="0"/>
              <a:t>Які</a:t>
            </a:r>
            <a:r>
              <a:rPr lang="ru-RU" sz="2400" b="1" dirty="0" smtClean="0"/>
              <a:t> </a:t>
            </a:r>
            <a:r>
              <a:rPr lang="ru-RU" sz="2400" b="1" dirty="0" err="1"/>
              <a:t>подарунки</a:t>
            </a:r>
            <a:r>
              <a:rPr lang="ru-RU" sz="2400" b="1" dirty="0"/>
              <a:t> </a:t>
            </a:r>
            <a:r>
              <a:rPr lang="ru-RU" sz="2400" b="1" dirty="0" err="1" smtClean="0"/>
              <a:t>отримав</a:t>
            </a:r>
            <a:r>
              <a:rPr lang="ru-RU" sz="2400" b="1" dirty="0" smtClean="0"/>
              <a:t>/ла </a:t>
            </a:r>
            <a:r>
              <a:rPr lang="ru-RU" sz="2400" b="1" dirty="0"/>
              <a:t>на </a:t>
            </a:r>
            <a:r>
              <a:rPr lang="ru-RU" sz="2400" b="1" dirty="0" err="1"/>
              <a:t>останній</a:t>
            </a:r>
            <a:r>
              <a:rPr lang="ru-RU" sz="2400" b="1" dirty="0"/>
              <a:t> день </a:t>
            </a:r>
            <a:r>
              <a:rPr lang="ru-RU" sz="2400" b="1" dirty="0" err="1"/>
              <a:t>народження</a:t>
            </a:r>
            <a:r>
              <a:rPr lang="ru-RU" sz="2400" b="1" dirty="0"/>
              <a:t> і </a:t>
            </a:r>
            <a:r>
              <a:rPr lang="ru-RU" sz="2400" b="1" dirty="0" err="1"/>
              <a:t>від</a:t>
            </a:r>
            <a:r>
              <a:rPr lang="ru-RU" sz="2400" b="1" dirty="0"/>
              <a:t> кого?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17500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81984" y="554516"/>
            <a:ext cx="8732066" cy="7942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Читаємо </a:t>
            </a:r>
            <a:r>
              <a:rPr lang="ru-RU" sz="4000" b="1" dirty="0" err="1" smtClean="0">
                <a:solidFill>
                  <a:schemeClr val="bg1"/>
                </a:solidFill>
              </a:rPr>
              <a:t>швидко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12373" y="3156802"/>
            <a:ext cx="2472130" cy="3617972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3330725" y="1632736"/>
            <a:ext cx="2169740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uk-UA" altLang="ru-RU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день 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3330724" y="2333252"/>
            <a:ext cx="2169742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дівчатка 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3330725" y="3050056"/>
            <a:ext cx="2169740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сім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3330725" y="3750572"/>
            <a:ext cx="2169742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літачок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3330724" y="4478404"/>
            <a:ext cx="2169742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серце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7190401" y="1632736"/>
            <a:ext cx="2136480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живий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7190400" y="2375317"/>
            <a:ext cx="2136479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кошеня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7190401" y="3075833"/>
            <a:ext cx="2136478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ru-RU" altLang="ru-RU" sz="40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більше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7190400" y="3750571"/>
            <a:ext cx="2136479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дякую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190398" y="4489583"/>
            <a:ext cx="2136481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хлопчик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535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19351" y="560045"/>
            <a:ext cx="9224798" cy="7201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39881" y="1410345"/>
            <a:ext cx="918373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пару слів. Що ти про неї скажеш? Підбери слова з протилежним значенням. Надрукуй пари слів.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9881" y="2607482"/>
            <a:ext cx="306791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Мир – сварка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049" name="Picture 1" descr="D:\Картинки до тестів\!!!!!!Эсмира\OIG (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5224" r="6998" b="3910"/>
          <a:stretch/>
        </p:blipFill>
        <p:spPr bwMode="auto">
          <a:xfrm>
            <a:off x="8561070" y="2899870"/>
            <a:ext cx="2944620" cy="341202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81556" y="5224195"/>
            <a:ext cx="159228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радіє –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39881" y="3484589"/>
            <a:ext cx="163760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день –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6834" y="5224194"/>
            <a:ext cx="143030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сумує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7490" y="3484589"/>
            <a:ext cx="143030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ніч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9351" y="4360493"/>
            <a:ext cx="163760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новий –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77490" y="4360492"/>
            <a:ext cx="143030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старий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0412" y="1415217"/>
            <a:ext cx="918373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пару слів. Що ти про неї скажеш? Підбери слова з протилежним значенням. Надрукуй пари слів.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95134" y="2607482"/>
            <a:ext cx="3205866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Побудуй звукові схеми слів,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 яких різна кількість звуків і букв.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Поясни, чому.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2966" y="4787361"/>
            <a:ext cx="1763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–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=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=</a:t>
            </a:r>
            <a:r>
              <a:rPr lang="uk-UA" sz="3200" b="1" dirty="0" smtClean="0">
                <a:solidFill>
                  <a:srgbClr val="FF0000"/>
                </a:solidFill>
              </a:rPr>
              <a:t>о </a:t>
            </a:r>
            <a:r>
              <a:rPr lang="uk-UA" sz="3200" b="1" dirty="0" smtClean="0">
                <a:solidFill>
                  <a:srgbClr val="002060"/>
                </a:solidFill>
              </a:rPr>
              <a:t> </a:t>
            </a:r>
            <a:endParaRPr lang="uk-UA" sz="32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6818" y="2992203"/>
            <a:ext cx="104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–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=</a:t>
            </a:r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 smtClean="0">
                <a:solidFill>
                  <a:srgbClr val="002060"/>
                </a:solidFill>
              </a:rPr>
              <a:t> </a:t>
            </a:r>
            <a:endParaRPr lang="uk-UA" sz="32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60121" y="4787361"/>
            <a:ext cx="1763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–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–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=</a:t>
            </a:r>
            <a:r>
              <a:rPr lang="uk-UA" sz="3200" b="1" dirty="0" smtClean="0">
                <a:solidFill>
                  <a:srgbClr val="FF0000"/>
                </a:solidFill>
              </a:rPr>
              <a:t>о </a:t>
            </a:r>
            <a:r>
              <a:rPr lang="uk-UA" sz="3200" b="1" dirty="0" smtClean="0">
                <a:solidFill>
                  <a:srgbClr val="002060"/>
                </a:solidFill>
              </a:rPr>
              <a:t> </a:t>
            </a:r>
            <a:endParaRPr lang="uk-UA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10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  <p:bldP spid="15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7983" y="492419"/>
            <a:ext cx="8755124" cy="8334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7096" y="1612796"/>
            <a:ext cx="4476774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читали на </a:t>
            </a:r>
            <a:r>
              <a:rPr lang="uk-UA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найбільше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запам’яталося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тебе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був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найкращий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день?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саме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uk-UA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552465" y="1612797"/>
            <a:ext cx="2813355" cy="33935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866923" y="1612797"/>
            <a:ext cx="2173458" cy="286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2077616" y="407564"/>
            <a:ext cx="8811364" cy="7468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85871" y="1727201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8853" y="2211355"/>
            <a:ext cx="1178767" cy="117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256C3C3-3598-4F28-BC7C-5B5CF6C7C2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96" b="9052"/>
          <a:stretch/>
        </p:blipFill>
        <p:spPr>
          <a:xfrm>
            <a:off x="2070701" y="2157930"/>
            <a:ext cx="8492979" cy="3875579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794510" y="502033"/>
            <a:ext cx="8559454" cy="81241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:a16="http://schemas.microsoft.com/office/drawing/2014/main" xmlns="" id="{9A9DA5F3-FC9A-4C90-98EC-B2DAA10233BC}"/>
              </a:ext>
            </a:extLst>
          </p:cNvPr>
          <p:cNvSpPr/>
          <p:nvPr/>
        </p:nvSpPr>
        <p:spPr>
          <a:xfrm>
            <a:off x="640569" y="1314450"/>
            <a:ext cx="2573484" cy="843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Оціни свою роботу на </a:t>
            </a:r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Прямокутник: округлені кути 11">
            <a:extLst>
              <a:ext uri="{FF2B5EF4-FFF2-40B4-BE49-F238E27FC236}">
                <a16:creationId xmlns:a16="http://schemas.microsoft.com/office/drawing/2014/main" xmlns="" id="{96A2F333-0AEF-4CC9-91FB-5FBEB4A038D1}"/>
              </a:ext>
            </a:extLst>
          </p:cNvPr>
          <p:cNvSpPr/>
          <p:nvPr/>
        </p:nvSpPr>
        <p:spPr>
          <a:xfrm>
            <a:off x="287454" y="4046741"/>
            <a:ext cx="2461838" cy="926165"/>
          </a:xfrm>
          <a:prstGeom prst="roundRect">
            <a:avLst/>
          </a:prstGeom>
          <a:solidFill>
            <a:srgbClr val="E838BA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Було складно та незрозуміло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11">
            <a:extLst>
              <a:ext uri="{FF2B5EF4-FFF2-40B4-BE49-F238E27FC236}">
                <a16:creationId xmlns:a16="http://schemas.microsoft.com/office/drawing/2014/main" xmlns="" id="{96A2F333-0AEF-4CC9-91FB-5FBEB4A038D1}"/>
              </a:ext>
            </a:extLst>
          </p:cNvPr>
          <p:cNvSpPr/>
          <p:nvPr/>
        </p:nvSpPr>
        <p:spPr>
          <a:xfrm>
            <a:off x="916760" y="2349419"/>
            <a:ext cx="2307881" cy="789894"/>
          </a:xfrm>
          <a:prstGeom prst="roundRect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Все було легко та просто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кутник: округлені кути 11">
            <a:extLst>
              <a:ext uri="{FF2B5EF4-FFF2-40B4-BE49-F238E27FC236}">
                <a16:creationId xmlns:a16="http://schemas.microsoft.com/office/drawing/2014/main" xmlns="" id="{96A2F333-0AEF-4CC9-91FB-5FBEB4A038D1}"/>
              </a:ext>
            </a:extLst>
          </p:cNvPr>
          <p:cNvSpPr/>
          <p:nvPr/>
        </p:nvSpPr>
        <p:spPr>
          <a:xfrm>
            <a:off x="4073988" y="4410721"/>
            <a:ext cx="2000249" cy="77333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 втомила/вся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xmlns="" id="{96A2F333-0AEF-4CC9-91FB-5FBEB4A038D1}"/>
              </a:ext>
            </a:extLst>
          </p:cNvPr>
          <p:cNvSpPr/>
          <p:nvPr/>
        </p:nvSpPr>
        <p:spPr>
          <a:xfrm>
            <a:off x="6457950" y="1327685"/>
            <a:ext cx="2109643" cy="781267"/>
          </a:xfrm>
          <a:prstGeom prst="round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 з усім упорала/вся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кутник: округлені кути 11">
            <a:extLst>
              <a:ext uri="{FF2B5EF4-FFF2-40B4-BE49-F238E27FC236}">
                <a16:creationId xmlns:a16="http://schemas.microsoft.com/office/drawing/2014/main" xmlns="" id="{96A2F333-0AEF-4CC9-91FB-5FBEB4A038D1}"/>
              </a:ext>
            </a:extLst>
          </p:cNvPr>
          <p:cNvSpPr/>
          <p:nvPr/>
        </p:nvSpPr>
        <p:spPr>
          <a:xfrm>
            <a:off x="3936827" y="1327686"/>
            <a:ext cx="2137410" cy="78341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Працював/ла  старанно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10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21106" y="494528"/>
            <a:ext cx="8732066" cy="8551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1539" y="2358920"/>
            <a:ext cx="5698519" cy="2062103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Школярі ми всі старанні,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Нам під силу всі завдання.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Лінь, помилки переможем,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Ми усе, </a:t>
            </a:r>
            <a:r>
              <a:rPr lang="uk-UA" sz="3200" b="1" dirty="0" err="1">
                <a:solidFill>
                  <a:schemeClr val="accent2">
                    <a:lumMod val="75000"/>
                  </a:schemeClr>
                </a:solidFill>
              </a:rPr>
              <a:t>повірте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, зможем!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D:\Картинки до тестів\!!!!!!Эсмира\_free_2024-01-20-22-09-14_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607" y="1535959"/>
            <a:ext cx="4436081" cy="443608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88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256C3C3-3598-4F28-BC7C-5B5CF6C7C2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96" b="9052"/>
          <a:stretch/>
        </p:blipFill>
        <p:spPr>
          <a:xfrm>
            <a:off x="3811169" y="1697838"/>
            <a:ext cx="7755991" cy="3697122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405890" y="502033"/>
            <a:ext cx="9447332" cy="81241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Відчуймо себе частиною колективу</a:t>
            </a:r>
          </a:p>
        </p:txBody>
      </p:sp>
      <p:sp>
        <p:nvSpPr>
          <p:cNvPr id="7" name="Прямокутник: округлені кути 11">
            <a:extLst>
              <a:ext uri="{FF2B5EF4-FFF2-40B4-BE49-F238E27FC236}">
                <a16:creationId xmlns="" xmlns:a16="http://schemas.microsoft.com/office/drawing/2014/main" id="{96A2F333-0AEF-4CC9-91FB-5FBEB4A038D1}"/>
              </a:ext>
            </a:extLst>
          </p:cNvPr>
          <p:cNvSpPr/>
          <p:nvPr/>
        </p:nvSpPr>
        <p:spPr>
          <a:xfrm>
            <a:off x="457778" y="1664271"/>
            <a:ext cx="3359843" cy="7992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 прийшов на </a:t>
            </a:r>
            <a:r>
              <a:rPr lang="uk-UA" sz="2400" b="1" dirty="0" smtClean="0">
                <a:solidFill>
                  <a:schemeClr val="bg1"/>
                </a:solidFill>
              </a:rPr>
              <a:t>урок … </a:t>
            </a:r>
            <a:r>
              <a:rPr lang="uk-UA" sz="2400" b="1" dirty="0">
                <a:solidFill>
                  <a:schemeClr val="bg1"/>
                </a:solidFill>
              </a:rPr>
              <a:t>навіщо?</a:t>
            </a:r>
          </a:p>
        </p:txBody>
      </p:sp>
      <p:sp>
        <p:nvSpPr>
          <p:cNvPr id="8" name="Прямокутник: округлені кути 11">
            <a:extLst>
              <a:ext uri="{FF2B5EF4-FFF2-40B4-BE49-F238E27FC236}">
                <a16:creationId xmlns="" xmlns:a16="http://schemas.microsoft.com/office/drawing/2014/main" id="{96A2F333-0AEF-4CC9-91FB-5FBEB4A038D1}"/>
              </a:ext>
            </a:extLst>
          </p:cNvPr>
          <p:cNvSpPr/>
          <p:nvPr/>
        </p:nvSpPr>
        <p:spPr>
          <a:xfrm>
            <a:off x="457778" y="2524361"/>
            <a:ext cx="3359843" cy="63223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Потрібно бути … яким?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кутник: округлені кути 11">
            <a:extLst>
              <a:ext uri="{FF2B5EF4-FFF2-40B4-BE49-F238E27FC236}">
                <a16:creationId xmlns="" xmlns:a16="http://schemas.microsoft.com/office/drawing/2014/main" id="{96A2F333-0AEF-4CC9-91FB-5FBEB4A038D1}"/>
              </a:ext>
            </a:extLst>
          </p:cNvPr>
          <p:cNvSpPr/>
          <p:nvPr/>
        </p:nvSpPr>
        <p:spPr>
          <a:xfrm>
            <a:off x="457778" y="3234246"/>
            <a:ext cx="3353881" cy="5036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Зі мною </a:t>
            </a:r>
            <a:r>
              <a:rPr lang="uk-UA" sz="2400" b="1" dirty="0" smtClean="0">
                <a:solidFill>
                  <a:schemeClr val="bg1"/>
                </a:solidFill>
              </a:rPr>
              <a:t>… хто</a:t>
            </a:r>
            <a:r>
              <a:rPr lang="uk-UA" sz="24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="" xmlns:a16="http://schemas.microsoft.com/office/drawing/2014/main" id="{96A2F333-0AEF-4CC9-91FB-5FBEB4A038D1}"/>
              </a:ext>
            </a:extLst>
          </p:cNvPr>
          <p:cNvSpPr/>
          <p:nvPr/>
        </p:nvSpPr>
        <p:spPr>
          <a:xfrm>
            <a:off x="457779" y="3790733"/>
            <a:ext cx="3306132" cy="51638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Вони мене </a:t>
            </a:r>
            <a:r>
              <a:rPr lang="uk-UA" sz="2400" b="1" dirty="0" smtClean="0">
                <a:solidFill>
                  <a:schemeClr val="bg1"/>
                </a:solidFill>
              </a:rPr>
              <a:t>… що</a:t>
            </a:r>
            <a:r>
              <a:rPr lang="uk-UA" sz="24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4" name="Прямокутник: округлені кути 11">
            <a:extLst>
              <a:ext uri="{FF2B5EF4-FFF2-40B4-BE49-F238E27FC236}">
                <a16:creationId xmlns="" xmlns:a16="http://schemas.microsoft.com/office/drawing/2014/main" id="{96A2F333-0AEF-4CC9-91FB-5FBEB4A038D1}"/>
              </a:ext>
            </a:extLst>
          </p:cNvPr>
          <p:cNvSpPr/>
          <p:nvPr/>
        </p:nvSpPr>
        <p:spPr>
          <a:xfrm>
            <a:off x="457779" y="4339061"/>
            <a:ext cx="3306132" cy="575839"/>
          </a:xfrm>
          <a:prstGeom prst="roundRect">
            <a:avLst/>
          </a:prstGeom>
          <a:solidFill>
            <a:srgbClr val="FF505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Мені це … як?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кутник: округлені кути 11">
            <a:extLst>
              <a:ext uri="{FF2B5EF4-FFF2-40B4-BE49-F238E27FC236}">
                <a16:creationId xmlns="" xmlns:a16="http://schemas.microsoft.com/office/drawing/2014/main" id="{96A2F333-0AEF-4CC9-91FB-5FBEB4A038D1}"/>
              </a:ext>
            </a:extLst>
          </p:cNvPr>
          <p:cNvSpPr/>
          <p:nvPr/>
        </p:nvSpPr>
        <p:spPr>
          <a:xfrm>
            <a:off x="457778" y="4949190"/>
            <a:ext cx="3359843" cy="575839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 </a:t>
            </a:r>
            <a:r>
              <a:rPr lang="uk-UA" sz="2400" b="1" dirty="0" smtClean="0">
                <a:solidFill>
                  <a:schemeClr val="bg1"/>
                </a:solidFill>
              </a:rPr>
              <a:t>готовий/а </a:t>
            </a:r>
            <a:r>
              <a:rPr lang="uk-UA" sz="2400" b="1" dirty="0">
                <a:solidFill>
                  <a:schemeClr val="bg1"/>
                </a:solidFill>
              </a:rPr>
              <a:t>до </a:t>
            </a:r>
            <a:r>
              <a:rPr lang="uk-UA" sz="2400" b="1" dirty="0" smtClean="0">
                <a:solidFill>
                  <a:schemeClr val="bg1"/>
                </a:solidFill>
              </a:rPr>
              <a:t>… чого</a:t>
            </a:r>
            <a:r>
              <a:rPr lang="uk-UA" sz="24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030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3000" y="574539"/>
            <a:ext cx="9806940" cy="10028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Вправи на постановку </a:t>
            </a:r>
            <a:r>
              <a:rPr lang="uk-UA" sz="4000" b="1" dirty="0" smtClean="0">
                <a:solidFill>
                  <a:schemeClr val="bg1"/>
                </a:solidFill>
              </a:rPr>
              <a:t>дихання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82932" y="1784975"/>
            <a:ext cx="4091939" cy="203264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«Понюхай квітку»</a:t>
            </a: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Уяви, що перед тобою  запашна квітка. Видихни і зроби глибокий вдих -  неначе ти нюхаєш</a:t>
            </a:r>
            <a:endParaRPr lang="en-US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запашну квітку на лузі.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Картинки по запросу клипарт цветок анимация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90" y="4093504"/>
            <a:ext cx="2486204" cy="205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674871" y="1818138"/>
            <a:ext cx="3326130" cy="203264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«Святкові кульки»</a:t>
            </a: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Надуй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кульки. Для цього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роби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глибокий вдих носом і плавно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видихай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повітря ротом, надуваючи щоки.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001001" y="1784974"/>
            <a:ext cx="3429000" cy="203264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«</a:t>
            </a:r>
            <a:r>
              <a:rPr lang="uk-UA" sz="2800" b="1" dirty="0" err="1">
                <a:solidFill>
                  <a:srgbClr val="002060"/>
                </a:solidFill>
              </a:rPr>
              <a:t>Подми</a:t>
            </a:r>
            <a:r>
              <a:rPr lang="uk-UA" sz="2800" b="1" dirty="0">
                <a:solidFill>
                  <a:srgbClr val="002060"/>
                </a:solidFill>
              </a:rPr>
              <a:t> на гарячий чай»</a:t>
            </a: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Уяви,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що перед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тобою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– гарячий чай.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Зроби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глибокий вдих і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подуй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на нього.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1" y="3949828"/>
            <a:ext cx="2068830" cy="257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Анимация » Страница 2 » Анимированные картинки GIF. Коллекция ...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309" y="4067486"/>
            <a:ext cx="3118692" cy="233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8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703" y="3323709"/>
            <a:ext cx="1938707" cy="145403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478076" y="542676"/>
            <a:ext cx="9186114" cy="8289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Вправа "Додай </a:t>
            </a:r>
            <a:r>
              <a:rPr lang="ru-RU" sz="4000" b="1" dirty="0" err="1">
                <a:solidFill>
                  <a:schemeClr val="bg1"/>
                </a:solidFill>
              </a:rPr>
              <a:t>останнє</a:t>
            </a:r>
            <a:r>
              <a:rPr lang="ru-RU" sz="4000" b="1" dirty="0">
                <a:solidFill>
                  <a:schemeClr val="bg1"/>
                </a:solidFill>
              </a:rPr>
              <a:t> слово"</a:t>
            </a:r>
            <a:endParaRPr lang="uk-UA" sz="4000" b="1" dirty="0">
              <a:solidFill>
                <a:schemeClr val="bg1"/>
              </a:solidFill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6355447" y="2082934"/>
            <a:ext cx="1160655" cy="11056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свисток рефери значок мультяшном стиле, значки стиля, мультфильм иконки,  свисток PNG картинки и пнг рисунок для бесплатной загрузк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 t="12325" r="7839" b="12570"/>
          <a:stretch/>
        </p:blipFill>
        <p:spPr bwMode="auto">
          <a:xfrm>
            <a:off x="4019734" y="3323709"/>
            <a:ext cx="1936377" cy="174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Молоток рисунок (63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80803" y="4113512"/>
            <a:ext cx="2273060" cy="249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0304" t="20004" r="11905" b="12848"/>
          <a:stretch/>
        </p:blipFill>
        <p:spPr>
          <a:xfrm>
            <a:off x="2600842" y="5362087"/>
            <a:ext cx="2178425" cy="1093694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5474970" y="2618978"/>
            <a:ext cx="1223010" cy="16967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498" y="3323709"/>
            <a:ext cx="2495550" cy="1828800"/>
          </a:xfrm>
          <a:prstGeom prst="rect">
            <a:avLst/>
          </a:prstGeom>
        </p:spPr>
      </p:pic>
      <p:pic>
        <p:nvPicPr>
          <p:cNvPr id="19" name="Picture 4" descr="Утюг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555" y="4382207"/>
            <a:ext cx="2107270" cy="195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Прямая со стрелкой 23"/>
          <p:cNvCxnSpPr/>
          <p:nvPr/>
        </p:nvCxnSpPr>
        <p:spPr>
          <a:xfrm>
            <a:off x="10149840" y="2044462"/>
            <a:ext cx="880110" cy="2173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2674620" y="2542034"/>
            <a:ext cx="7361655" cy="7816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1083584" y="1450489"/>
            <a:ext cx="5212940" cy="1264890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uk-UA" sz="4400" b="1" baseline="-25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Тремтить на березі зелений …</a:t>
            </a:r>
          </a:p>
          <a:p>
            <a:pPr>
              <a:spcAft>
                <a:spcPts val="600"/>
              </a:spcAft>
            </a:pPr>
            <a:r>
              <a:rPr lang="uk-UA" sz="4400" b="1" baseline="-25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Цвях забиває важкий …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642411" y="1450489"/>
            <a:ext cx="3941769" cy="1185247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4400" b="1" baseline="-25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Одяг прасує гаряча…</a:t>
            </a:r>
          </a:p>
          <a:p>
            <a:r>
              <a:rPr lang="uk-UA" sz="4400" b="1" baseline="-25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Від </a:t>
            </a:r>
            <a:r>
              <a:rPr lang="uk-UA" sz="4400" b="1" baseline="-25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вірусів захищає …</a:t>
            </a:r>
          </a:p>
        </p:txBody>
      </p:sp>
    </p:spTree>
    <p:extLst>
      <p:ext uri="{BB962C8B-B14F-4D97-AF65-F5344CB8AC3E}">
        <p14:creationId xmlns:p14="http://schemas.microsoft.com/office/powerpoint/2010/main" val="416836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5118" y="1468016"/>
            <a:ext cx="5363193" cy="12208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400" b="1" baseline="-25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На баштані гріє боки зелений …</a:t>
            </a:r>
          </a:p>
          <a:p>
            <a:r>
              <a:rPr lang="uk-UA" sz="4400" b="1" baseline="-25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Стрекоче</a:t>
            </a:r>
            <a:r>
              <a:rPr lang="uk-UA" sz="4400" b="1" baseline="-25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в траві вусатий …</a:t>
            </a:r>
            <a:endParaRPr lang="uk-UA" sz="4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3623310" y="2092859"/>
            <a:ext cx="2068830" cy="12890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Жартівливий вірш &quot;Цвіркун&quot; | Антоніна Грицаюк - читати на «Проба Пера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051" y="3412309"/>
            <a:ext cx="1880484" cy="188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Як намалювати кавун? Як намалювати кавун олівцем поетапно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405" y="3043701"/>
            <a:ext cx="1996618" cy="18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331" y="5361007"/>
            <a:ext cx="2243432" cy="978093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5052060" y="2503170"/>
            <a:ext cx="1901271" cy="1257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478076" y="542676"/>
            <a:ext cx="9186114" cy="8289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Вправа "Додай </a:t>
            </a:r>
            <a:r>
              <a:rPr lang="ru-RU" sz="4000" b="1" dirty="0" err="1">
                <a:solidFill>
                  <a:schemeClr val="bg1"/>
                </a:solidFill>
              </a:rPr>
              <a:t>останнє</a:t>
            </a:r>
            <a:r>
              <a:rPr lang="ru-RU" sz="4000" b="1" dirty="0">
                <a:solidFill>
                  <a:schemeClr val="bg1"/>
                </a:solidFill>
              </a:rPr>
              <a:t> слово"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71133" y="1482436"/>
            <a:ext cx="5260323" cy="12208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400" b="1" baseline="-25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М'якенька на ліжку лежить …</a:t>
            </a:r>
          </a:p>
          <a:p>
            <a:r>
              <a:rPr lang="uk-UA" sz="4400" b="1" baseline="-25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Солодка із сиром печеться …</a:t>
            </a:r>
            <a:endParaRPr lang="uk-UA" sz="4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414" y="4917892"/>
            <a:ext cx="2399291" cy="1451571"/>
          </a:xfrm>
          <a:prstGeom prst="rect">
            <a:avLst/>
          </a:prstGeom>
        </p:spPr>
      </p:pic>
      <p:pic>
        <p:nvPicPr>
          <p:cNvPr id="24" name="Picture 6" descr="Ватрушка - Создать мем - Meme-arsenal.c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0"/>
          <a:stretch/>
        </p:blipFill>
        <p:spPr bwMode="auto">
          <a:xfrm>
            <a:off x="9745189" y="4535485"/>
            <a:ext cx="1816130" cy="165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 стрелкой 25"/>
          <p:cNvCxnSpPr/>
          <p:nvPr/>
        </p:nvCxnSpPr>
        <p:spPr>
          <a:xfrm flipH="1">
            <a:off x="5692140" y="2092859"/>
            <a:ext cx="5372100" cy="27420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10664190" y="2703283"/>
            <a:ext cx="102870" cy="16983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8" descr="Картинки торта для срисовки (24 фото) 🔥 Прикольные картинки и юмор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7"/>
          <a:stretch/>
        </p:blipFill>
        <p:spPr bwMode="auto">
          <a:xfrm>
            <a:off x="461541" y="4352551"/>
            <a:ext cx="1465595" cy="201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67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91972" y="453062"/>
            <a:ext cx="4420107" cy="8385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«Шахівниця»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445" y="2771574"/>
            <a:ext cx="1967421" cy="3494480"/>
          </a:xfrm>
          <a:prstGeom prst="rect">
            <a:avLst/>
          </a:prstGeom>
        </p:spPr>
      </p:pic>
      <p:pic>
        <p:nvPicPr>
          <p:cNvPr id="1026" name="Picture 2" descr="До школи готовий! - Тренажер з читанн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t="20864" r="8908" b="16313"/>
          <a:stretch/>
        </p:blipFill>
        <p:spPr bwMode="auto">
          <a:xfrm>
            <a:off x="5394961" y="453061"/>
            <a:ext cx="6166376" cy="605302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: округлені кути 11">
            <a:extLst>
              <a:ext uri="{FF2B5EF4-FFF2-40B4-BE49-F238E27FC236}">
                <a16:creationId xmlns="" xmlns:a16="http://schemas.microsoft.com/office/drawing/2014/main" id="{96A2F333-0AEF-4CC9-91FB-5FBEB4A038D1}"/>
              </a:ext>
            </a:extLst>
          </p:cNvPr>
          <p:cNvSpPr/>
          <p:nvPr/>
        </p:nvSpPr>
        <p:spPr>
          <a:xfrm>
            <a:off x="1036763" y="1378521"/>
            <a:ext cx="3917188" cy="125037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склади спочатку на білих квадратиках, потім на темних.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7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54141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21706" y="1914161"/>
            <a:ext cx="6045354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удосконалимо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навичку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читання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тексту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виразно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усвідомлено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у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відповідному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темпі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відповідати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запитання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змістом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прочитаного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28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1792793"/>
            <a:ext cx="2017184" cy="21259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93159" y="2255470"/>
            <a:ext cx="6401188" cy="268229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Одягну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сьогодні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зранку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святкове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вбрання,</a:t>
            </a:r>
          </a:p>
          <a:p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бо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у мене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нині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свято —</a:t>
            </a:r>
          </a:p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день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народження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  <a:endParaRPr lang="uk-UA" sz="4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1242" y="2255471"/>
            <a:ext cx="2619925" cy="304659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1054101" y="428612"/>
            <a:ext cx="9674658" cy="11830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Починаємо з </a:t>
            </a:r>
            <a:r>
              <a:rPr lang="ru-RU" sz="3200" b="1" dirty="0" err="1" smtClean="0">
                <a:solidFill>
                  <a:schemeClr val="bg1"/>
                </a:solidFill>
              </a:rPr>
              <a:t>розминки</a:t>
            </a:r>
            <a:r>
              <a:rPr lang="ru-RU" sz="3200" b="1" dirty="0" smtClean="0">
                <a:solidFill>
                  <a:schemeClr val="bg1"/>
                </a:solidFill>
              </a:rPr>
              <a:t>. </a:t>
            </a:r>
            <a:r>
              <a:rPr lang="ru-RU" sz="3200" b="1" dirty="0">
                <a:solidFill>
                  <a:schemeClr val="bg1"/>
                </a:solidFill>
              </a:rPr>
              <a:t>Прочитай </a:t>
            </a:r>
            <a:r>
              <a:rPr lang="ru-RU" sz="3200" b="1" dirty="0" err="1">
                <a:solidFill>
                  <a:schemeClr val="bg1"/>
                </a:solidFill>
              </a:rPr>
              <a:t>вірш</a:t>
            </a:r>
            <a:r>
              <a:rPr lang="ru-RU" sz="3200" b="1" dirty="0">
                <a:solidFill>
                  <a:schemeClr val="bg1"/>
                </a:solidFill>
              </a:rPr>
              <a:t> разом </a:t>
            </a:r>
            <a:r>
              <a:rPr lang="ru-RU" sz="3200" b="1" dirty="0" err="1">
                <a:solidFill>
                  <a:schemeClr val="bg1"/>
                </a:solidFill>
              </a:rPr>
              <a:t>із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err="1" smtClean="0">
                <a:solidFill>
                  <a:schemeClr val="bg1"/>
                </a:solidFill>
              </a:rPr>
              <a:t>Читалочкою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693159" y="5061652"/>
            <a:ext cx="6401188" cy="9198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Про </a:t>
            </a:r>
            <a:r>
              <a:rPr lang="ru-RU" sz="2400" b="1" dirty="0" err="1"/>
              <a:t>що</a:t>
            </a:r>
            <a:r>
              <a:rPr lang="ru-RU" sz="2400" b="1" dirty="0"/>
              <a:t> буде </a:t>
            </a:r>
            <a:r>
              <a:rPr lang="ru-RU" sz="2400" b="1" dirty="0" err="1"/>
              <a:t>розповідатися</a:t>
            </a:r>
            <a:r>
              <a:rPr lang="ru-RU" sz="2400" b="1" dirty="0"/>
              <a:t> в </a:t>
            </a:r>
            <a:r>
              <a:rPr lang="ru-RU" sz="2400" b="1" dirty="0" err="1"/>
              <a:t>тексті</a:t>
            </a:r>
            <a:r>
              <a:rPr lang="ru-RU" sz="2400" b="1" dirty="0"/>
              <a:t> «</a:t>
            </a:r>
            <a:r>
              <a:rPr lang="ru-RU" sz="2400" b="1" dirty="0" err="1"/>
              <a:t>Найкращий</a:t>
            </a:r>
            <a:r>
              <a:rPr lang="ru-RU" sz="2400" b="1" dirty="0"/>
              <a:t> день»?</a:t>
            </a:r>
          </a:p>
        </p:txBody>
      </p:sp>
    </p:spTree>
    <p:extLst>
      <p:ext uri="{BB962C8B-B14F-4D97-AF65-F5344CB8AC3E}">
        <p14:creationId xmlns:p14="http://schemas.microsoft.com/office/powerpoint/2010/main" val="219482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53995</TotalTime>
  <Words>652</Words>
  <Application>Microsoft Office PowerPoint</Application>
  <PresentationFormat>Произвольный</PresentationFormat>
  <Paragraphs>121</Paragraphs>
  <Slides>17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3562</cp:revision>
  <dcterms:created xsi:type="dcterms:W3CDTF">2018-01-05T16:38:53Z</dcterms:created>
  <dcterms:modified xsi:type="dcterms:W3CDTF">2024-04-05T08:34:13Z</dcterms:modified>
</cp:coreProperties>
</file>