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26" r:id="rId3"/>
    <p:sldId id="327" r:id="rId4"/>
    <p:sldId id="307" r:id="rId5"/>
    <p:sldId id="308" r:id="rId6"/>
    <p:sldId id="270" r:id="rId7"/>
    <p:sldId id="315" r:id="rId8"/>
    <p:sldId id="333" r:id="rId9"/>
    <p:sldId id="318" r:id="rId10"/>
    <p:sldId id="316" r:id="rId11"/>
    <p:sldId id="331" r:id="rId12"/>
    <p:sldId id="332" r:id="rId13"/>
    <p:sldId id="330" r:id="rId14"/>
    <p:sldId id="329" r:id="rId15"/>
    <p:sldId id="328" r:id="rId16"/>
    <p:sldId id="32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r8c13zfc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2983" y="4851808"/>
            <a:ext cx="10394618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Як я можу допомагати природі?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1" y="824491"/>
            <a:ext cx="3683255" cy="368325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30594" y="1065061"/>
            <a:ext cx="370069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104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287" y="1468086"/>
            <a:ext cx="6413679" cy="752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Земля багата – народ багатий.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6812" y="2299241"/>
            <a:ext cx="6413679" cy="71556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Не брудни криниці, бо </a:t>
            </a:r>
            <a:r>
              <a:rPr lang="uk-UA" sz="2800" b="1" dirty="0" err="1"/>
              <a:t>схочеш</a:t>
            </a:r>
            <a:r>
              <a:rPr lang="uk-UA" sz="2800" b="1" dirty="0"/>
              <a:t> водиці.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17171" y="603386"/>
            <a:ext cx="9525000" cy="7038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Розкажи, як ти розумієш прислів’я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287" y="3137502"/>
            <a:ext cx="4195798" cy="9575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Багато лісу – не губи,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мало </a:t>
            </a:r>
            <a:r>
              <a:rPr lang="uk-UA" sz="2800" b="1" dirty="0"/>
              <a:t>лісу – бережи.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1995" y="4191886"/>
            <a:ext cx="4195801" cy="10142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Не бережеш паростки,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не </a:t>
            </a:r>
            <a:r>
              <a:rPr lang="uk-UA" sz="2800" b="1" dirty="0"/>
              <a:t>побачиш дерева.</a:t>
            </a:r>
            <a:endParaRPr lang="ru-RU" sz="2800" b="1" dirty="0"/>
          </a:p>
        </p:txBody>
      </p:sp>
      <p:pic>
        <p:nvPicPr>
          <p:cNvPr id="12" name="Picture 2" descr="Ð ÐµÐ·ÑÐ»ÑÑÐ°Ñ Ð¿Ð¾ÑÑÐºÑ Ð·Ð¾Ð±ÑÐ°Ð¶ÐµÐ½Ñ Ð·Ð° Ð·Ð°Ð¿Ð¸ÑÐ¾Ð¼ &quot;ÐºÐ»Ð¸Ð¿Ð°ÑÑ Ð±ÐµÑÐµÐ¶ÑÑÑ Ð¿ÑÐ¸ÑÐ¾Ð´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29" y="1415300"/>
            <a:ext cx="3791489" cy="33971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13" name="Прямоугольник 12"/>
          <p:cNvSpPr/>
          <p:nvPr/>
        </p:nvSpPr>
        <p:spPr>
          <a:xfrm>
            <a:off x="5355773" y="4847556"/>
            <a:ext cx="6302830" cy="1161358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Будь </a:t>
            </a:r>
            <a:r>
              <a:rPr lang="uk-UA" sz="2800" b="1" dirty="0"/>
              <a:t>природі </a:t>
            </a:r>
            <a:r>
              <a:rPr lang="uk-UA" sz="2800" b="1" dirty="0" smtClean="0"/>
              <a:t>другом. Бережи </a:t>
            </a:r>
            <a:r>
              <a:rPr lang="uk-UA" sz="2800" b="1" dirty="0"/>
              <a:t>і </a:t>
            </a:r>
            <a:r>
              <a:rPr lang="uk-UA" sz="2800" b="1" dirty="0" smtClean="0"/>
              <a:t>люби </a:t>
            </a:r>
            <a:r>
              <a:rPr lang="uk-UA" sz="2800" b="1" dirty="0"/>
              <a:t>природу. </a:t>
            </a:r>
            <a:r>
              <a:rPr lang="uk-UA" sz="2800" b="1" dirty="0" smtClean="0"/>
              <a:t>Вона </a:t>
            </a:r>
            <a:r>
              <a:rPr lang="uk-UA" sz="2800" b="1" dirty="0"/>
              <a:t>віддячить </a:t>
            </a:r>
            <a:r>
              <a:rPr lang="uk-UA" sz="2800" b="1" dirty="0" smtClean="0"/>
              <a:t>тобі </a:t>
            </a:r>
            <a:r>
              <a:rPr lang="uk-UA" sz="2800" b="1" dirty="0"/>
              <a:t>дарами.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069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4000" y="473347"/>
            <a:ext cx="9104976" cy="7676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Підіб’ємо підсумки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29409" y="1295401"/>
            <a:ext cx="9494157" cy="63341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нового,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корисного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цікавого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ми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дізналися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світ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навколо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себе?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D:\1 клас\3 Я досліджую світ\1 УРОКИ 2023\4 Людина і природа\№104 Як я можу допомагати природі\2024-05-23_195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2781" r="1425" b="5426"/>
          <a:stretch/>
        </p:blipFill>
        <p:spPr bwMode="auto">
          <a:xfrm>
            <a:off x="3561843" y="2024834"/>
            <a:ext cx="7416000" cy="2268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86756" y="2024834"/>
            <a:ext cx="2164905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дії</a:t>
            </a:r>
            <a:r>
              <a:rPr lang="ru-RU" sz="2400" b="1" dirty="0"/>
              <a:t> </a:t>
            </a:r>
            <a:r>
              <a:rPr lang="ru-RU" sz="2400" b="1" dirty="0" err="1"/>
              <a:t>дітей</a:t>
            </a:r>
            <a:r>
              <a:rPr lang="ru-RU" sz="2400" b="1" dirty="0"/>
              <a:t> </a:t>
            </a:r>
            <a:r>
              <a:rPr lang="ru-RU" sz="2400" b="1" dirty="0" err="1"/>
              <a:t>правильні</a:t>
            </a:r>
            <a:r>
              <a:rPr lang="ru-RU" sz="2400" b="1" dirty="0"/>
              <a:t>? Обери й поясни.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6756" y="4121329"/>
            <a:ext cx="2181234" cy="13280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Обери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правильну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відповідь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1844" y="4370753"/>
            <a:ext cx="554950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Троянда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дикоросла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рослина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Так» </a:t>
            </a:r>
            <a:r>
              <a:rPr lang="ru-RU" sz="2800" b="1" dirty="0" smtClean="0">
                <a:solidFill>
                  <a:schemeClr val="bg1"/>
                </a:solidFill>
              </a:rPr>
              <a:t>      «</a:t>
            </a:r>
            <a:r>
              <a:rPr lang="ru-RU" sz="2800" b="1" dirty="0" err="1">
                <a:solidFill>
                  <a:schemeClr val="bg1"/>
                </a:solidFill>
              </a:rPr>
              <a:t>Ні</a:t>
            </a:r>
            <a:r>
              <a:rPr lang="ru-RU" sz="28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4344" r="7248" b="1654"/>
          <a:stretch/>
        </p:blipFill>
        <p:spPr>
          <a:xfrm rot="831708">
            <a:off x="9430397" y="4344463"/>
            <a:ext cx="957466" cy="184889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6553201" y="4829109"/>
            <a:ext cx="881742" cy="52780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2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4100" y="1566225"/>
            <a:ext cx="2292350" cy="105795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Розшифруй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умовні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знаки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D:\1 клас\3 Я досліджую світ\1 УРОКИ 2023\4 Людина і природа\№104 Як я можу допомагати природі\2024-05-23_200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94" y="1566225"/>
            <a:ext cx="7304436" cy="424797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00314" y="2821887"/>
            <a:ext cx="2999921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Наведи два </a:t>
            </a:r>
            <a:r>
              <a:rPr lang="ru-RU" sz="2400" b="1" dirty="0" err="1"/>
              <a:t>докази</a:t>
            </a:r>
            <a:r>
              <a:rPr lang="ru-RU" sz="2400" b="1" dirty="0"/>
              <a:t> </a:t>
            </a:r>
            <a:r>
              <a:rPr lang="ru-RU" sz="2400" b="1" dirty="0" err="1"/>
              <a:t>значущості</a:t>
            </a:r>
            <a:r>
              <a:rPr lang="ru-RU" sz="2400" b="1" dirty="0"/>
              <a:t> </a:t>
            </a:r>
            <a:r>
              <a:rPr lang="ru-RU" sz="2400" b="1" dirty="0" err="1"/>
              <a:t>природи</a:t>
            </a:r>
            <a:r>
              <a:rPr lang="ru-RU" sz="2400" b="1" dirty="0"/>
              <a:t> у </a:t>
            </a:r>
            <a:r>
              <a:rPr lang="ru-RU" sz="2400" b="1" dirty="0" err="1"/>
              <a:t>твоєму</a:t>
            </a:r>
            <a:r>
              <a:rPr lang="ru-RU" sz="2400" b="1" dirty="0"/>
              <a:t> </a:t>
            </a:r>
            <a:r>
              <a:rPr lang="ru-RU" sz="2400" b="1" dirty="0" err="1"/>
              <a:t>житті</a:t>
            </a:r>
            <a:r>
              <a:rPr lang="ru-RU" sz="2400" b="1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0" y="473347"/>
            <a:ext cx="9104976" cy="7676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Підіб’ємо підсумки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3 Я досліджую світ\1 УРОКИ 2023\4 Людина і природа\№104 Як я можу допомагати природі\2024-05-23_180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65" y="350630"/>
            <a:ext cx="5991473" cy="39004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9469" y="350630"/>
            <a:ext cx="4969331" cy="7314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922417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0178" y="1234663"/>
            <a:ext cx="4818622" cy="13234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Розв’яжи кросворд від пана Лісника. Обведи ключове слово. Склади з ним речення і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12957" y="1703108"/>
            <a:ext cx="543659" cy="25480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uk-UA" sz="2400" b="1" dirty="0">
              <a:solidFill>
                <a:srgbClr val="FF0000"/>
              </a:solidFill>
            </a:endParaRPr>
          </a:p>
          <a:p>
            <a:pPr algn="ctr"/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D:\1 клас\3 Я досліджую світ\1 УРОКИ 2023\4 Людина і природа\№104 Як я можу допомагати природі\2024-05-23_1811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t="3109" r="1292" b="2333"/>
          <a:stretch/>
        </p:blipFill>
        <p:spPr bwMode="auto">
          <a:xfrm>
            <a:off x="684000" y="2808000"/>
            <a:ext cx="4896000" cy="176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113220" y="610673"/>
            <a:ext cx="543659" cy="38337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62496" y="1191095"/>
            <a:ext cx="543659" cy="18700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899793" y="1592514"/>
            <a:ext cx="543659" cy="18700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Ґ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9537" y="1191095"/>
            <a:ext cx="543659" cy="38082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МАХ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15675" y="138329"/>
            <a:ext cx="543659" cy="270964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ПЛО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102749" y="973127"/>
            <a:ext cx="543659" cy="270964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uk-UA" sz="24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D:\1 клас\3 Я досліджую світ\1 УРОКИ 2023\4 Людина і природа\№104 Як я можу допомагати природі\2024-05-23_184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65" y="4444414"/>
            <a:ext cx="5888445" cy="160804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67057" y="2126125"/>
            <a:ext cx="3263881" cy="432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0178" y="4586695"/>
            <a:ext cx="4818622" cy="9976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Природа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буває жива і нежива.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Чим я допомагаю </a:t>
            </a:r>
            <a:r>
              <a:rPr lang="uk-UA" sz="2400" b="1" dirty="0" smtClean="0">
                <a:solidFill>
                  <a:srgbClr val="FF0000"/>
                </a:solidFill>
              </a:rPr>
              <a:t>природі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0" grpId="0"/>
      <p:bldP spid="6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314" y="1297510"/>
            <a:ext cx="7184571" cy="5748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значення має природа в житті людини?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313" y="1917454"/>
            <a:ext cx="7184571" cy="5795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для тебе означає охороняти природу?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72822" y="451576"/>
            <a:ext cx="9534664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96" y="1330167"/>
            <a:ext cx="2656323" cy="398129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542265" y="2630136"/>
            <a:ext cx="5898836" cy="1129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діти можуть допомагати </a:t>
            </a:r>
            <a:r>
              <a:rPr lang="uk-UA" sz="2800" b="1" dirty="0" smtClean="0">
                <a:solidFill>
                  <a:schemeClr val="bg1"/>
                </a:solidFill>
              </a:rPr>
              <a:t>дорослим в збереженні довкілля?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12" y="4050797"/>
            <a:ext cx="3859594" cy="220107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253" r="4695" b="4789"/>
          <a:stretch/>
        </p:blipFill>
        <p:spPr>
          <a:xfrm>
            <a:off x="2108723" y="4050797"/>
            <a:ext cx="2899198" cy="220107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1" y="2630136"/>
            <a:ext cx="2076342" cy="207634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98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17915" y="1211882"/>
            <a:ext cx="84037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підписи під деревами.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цими емотиконами.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321103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3" y="2333529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52" y="2290090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8" y="2290090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14063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Мене влаштовує моя робота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6553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2735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можу працювати краще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29252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принесли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258077" y="1299961"/>
            <a:ext cx="11675846" cy="524521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9124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6514" y="2380483"/>
            <a:ext cx="595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</a:t>
            </a:r>
            <a:r>
              <a:rPr lang="uk-UA" sz="3600" dirty="0" err="1"/>
              <a:t>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2486" y="1309853"/>
            <a:ext cx="89154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дерева. Вибери, що очікуєш сьогодні від уроку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6" y="2027181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2039607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1" y="1922565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1996168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62883" y="4660768"/>
            <a:ext cx="2013395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Буде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996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821" y="4660768"/>
            <a:ext cx="3025192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хвилююсь, що не впораюсь із завданнями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62673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принесуть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50" y="2155371"/>
            <a:ext cx="2361420" cy="3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66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в’язане зображення">
            <a:extLst>
              <a:ext uri="{FF2B5EF4-FFF2-40B4-BE49-F238E27FC236}">
                <a16:creationId xmlns:a16="http://schemas.microsoft.com/office/drawing/2014/main" xmlns="" id="{BDB70A54-2E8A-4831-8EA8-97AFE9FB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0" y="3932833"/>
            <a:ext cx="3346253" cy="25027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0229" y="494530"/>
            <a:ext cx="10877464" cy="7137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фото. Що завдає шкоди природі, а що зберігає? </a:t>
            </a:r>
          </a:p>
        </p:txBody>
      </p:sp>
      <p:pic>
        <p:nvPicPr>
          <p:cNvPr id="1026" name="Picture 2" descr="Результат пошуку зображень за запитом &quot;Продають квіти&quot;">
            <a:extLst>
              <a:ext uri="{FF2B5EF4-FFF2-40B4-BE49-F238E27FC236}">
                <a16:creationId xmlns:a16="http://schemas.microsoft.com/office/drawing/2014/main" xmlns="" id="{78CAE9A1-9CD3-4CD5-B499-71412D9E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3" y="1316627"/>
            <a:ext cx="3119269" cy="23541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автомобілі викид  газів&quot;">
            <a:extLst>
              <a:ext uri="{FF2B5EF4-FFF2-40B4-BE49-F238E27FC236}">
                <a16:creationId xmlns:a16="http://schemas.microsoft.com/office/drawing/2014/main" xmlns="" id="{F8B12EDE-581F-4D4B-AFC5-7816AFE9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23" y="1451445"/>
            <a:ext cx="3233566" cy="22193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біля годівнички&quot;">
            <a:extLst>
              <a:ext uri="{FF2B5EF4-FFF2-40B4-BE49-F238E27FC236}">
                <a16:creationId xmlns:a16="http://schemas.microsoft.com/office/drawing/2014/main" xmlns="" id="{CC2DF1CF-DCB6-4DAE-8DD9-101C4AFC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45" y="1423001"/>
            <a:ext cx="3318548" cy="21414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езультат пошуку зображень за запитом &quot;діти білять дерево&quot;">
            <a:extLst>
              <a:ext uri="{FF2B5EF4-FFF2-40B4-BE49-F238E27FC236}">
                <a16:creationId xmlns:a16="http://schemas.microsoft.com/office/drawing/2014/main" xmlns="" id="{0FFD0B44-D3E8-448C-9913-209378F6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25" y="3884957"/>
            <a:ext cx="3314561" cy="24859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зультат пошуку зображень за запитом &quot;волонтери прибирають сміття&quot;">
            <a:extLst>
              <a:ext uri="{FF2B5EF4-FFF2-40B4-BE49-F238E27FC236}">
                <a16:creationId xmlns:a16="http://schemas.microsoft.com/office/drawing/2014/main" xmlns="" id="{D0B8D771-B25B-4CCD-AD05-5BEBDBE7E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47" y="3884957"/>
            <a:ext cx="4174507" cy="23565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1343" y="495119"/>
            <a:ext cx="9050548" cy="707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04258" y="1327280"/>
            <a:ext cx="5987143" cy="15683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Люди живуть на планеті багато років.</a:t>
            </a:r>
          </a:p>
          <a:p>
            <a:pPr algn="ctr"/>
            <a:r>
              <a:rPr lang="uk-UA" sz="2400" b="1" dirty="0" smtClean="0"/>
              <a:t>Але не </a:t>
            </a:r>
            <a:r>
              <a:rPr lang="uk-UA" sz="2400" b="1" dirty="0"/>
              <a:t>завжди </a:t>
            </a:r>
            <a:r>
              <a:rPr lang="uk-UA" sz="2400" b="1" dirty="0" smtClean="0"/>
              <a:t>дбайливо ставляться </a:t>
            </a:r>
            <a:r>
              <a:rPr lang="uk-UA" sz="2400" b="1" dirty="0"/>
              <a:t>до багатств </a:t>
            </a:r>
            <a:r>
              <a:rPr lang="uk-UA" sz="2400" b="1" dirty="0" smtClean="0"/>
              <a:t>природи.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Чи </a:t>
            </a:r>
            <a:r>
              <a:rPr lang="uk-UA" sz="2400" b="1" dirty="0"/>
              <a:t>знаєш ти правила захисту природи?</a:t>
            </a:r>
            <a:endParaRPr lang="ru-RU" sz="2400" b="1" dirty="0"/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73" y="1327280"/>
            <a:ext cx="2656323" cy="398129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75" y="3015343"/>
            <a:ext cx="3478308" cy="195654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91343" y="5188699"/>
            <a:ext cx="5900060" cy="122298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дослідимо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, як ми можемо допомагати природі?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Розгадаємо кросворд про природу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0081" y="494529"/>
            <a:ext cx="8732066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Запам‘ятай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6532" y="1925606"/>
            <a:ext cx="3949042" cy="1141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Викидай</a:t>
            </a:r>
            <a:r>
              <a:rPr lang="ru-RU" sz="2400" b="1" dirty="0"/>
              <a:t> </a:t>
            </a:r>
            <a:r>
              <a:rPr lang="ru-RU" sz="2400" b="1" dirty="0" err="1"/>
              <a:t>сміття</a:t>
            </a:r>
            <a:r>
              <a:rPr lang="ru-RU" sz="2400" b="1" dirty="0"/>
              <a:t> не будь-де, а </a:t>
            </a:r>
            <a:r>
              <a:rPr lang="ru-RU" sz="2400" b="1" dirty="0" err="1"/>
              <a:t>тільки</a:t>
            </a:r>
            <a:r>
              <a:rPr lang="ru-RU" sz="2400" b="1" dirty="0"/>
              <a:t> у </a:t>
            </a:r>
            <a:r>
              <a:rPr lang="ru-RU" sz="2400" b="1" dirty="0" err="1"/>
              <a:t>відведених</a:t>
            </a:r>
            <a:r>
              <a:rPr lang="ru-RU" sz="2400" b="1" dirty="0"/>
              <a:t> для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місцях</a:t>
            </a:r>
            <a:r>
              <a:rPr lang="ru-RU" sz="2400" b="1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960" y="1282230"/>
            <a:ext cx="3942443" cy="537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Не сміти!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4" y="3183589"/>
            <a:ext cx="2847619" cy="32934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953000" y="1925606"/>
            <a:ext cx="6574971" cy="167756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дасть</a:t>
            </a:r>
            <a:r>
              <a:rPr lang="ru-RU" sz="2400" b="1" dirty="0"/>
              <a:t> </a:t>
            </a:r>
            <a:r>
              <a:rPr lang="ru-RU" sz="2400" b="1" dirty="0" err="1"/>
              <a:t>можливість</a:t>
            </a:r>
            <a:r>
              <a:rPr lang="ru-RU" sz="2400" b="1" dirty="0"/>
              <a:t> повторно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err="1"/>
              <a:t>скло</a:t>
            </a:r>
            <a:r>
              <a:rPr lang="ru-RU" sz="2400" b="1" dirty="0"/>
              <a:t>, </a:t>
            </a:r>
            <a:r>
              <a:rPr lang="ru-RU" sz="2400" b="1" dirty="0" err="1"/>
              <a:t>папір</a:t>
            </a:r>
            <a:r>
              <a:rPr lang="ru-RU" sz="2400" b="1" dirty="0"/>
              <a:t> та пластик. А з </a:t>
            </a:r>
            <a:r>
              <a:rPr lang="ru-RU" sz="2400" b="1" dirty="0" err="1"/>
              <a:t>рослинних</a:t>
            </a:r>
            <a:r>
              <a:rPr lang="ru-RU" sz="2400" b="1" dirty="0"/>
              <a:t> </a:t>
            </a:r>
            <a:r>
              <a:rPr lang="ru-RU" sz="2400" b="1" dirty="0" err="1"/>
              <a:t>решток</a:t>
            </a:r>
            <a:r>
              <a:rPr lang="ru-RU" sz="2400" b="1" dirty="0"/>
              <a:t> — </a:t>
            </a:r>
            <a:r>
              <a:rPr lang="ru-RU" sz="2400" b="1" dirty="0" err="1"/>
              <a:t>виготовляти</a:t>
            </a:r>
            <a:r>
              <a:rPr lang="ru-RU" sz="2400" b="1" dirty="0"/>
              <a:t> </a:t>
            </a:r>
            <a:r>
              <a:rPr lang="ru-RU" sz="2400" b="1" dirty="0" err="1"/>
              <a:t>добрива</a:t>
            </a:r>
            <a:r>
              <a:rPr lang="ru-RU" sz="2400" b="1" dirty="0"/>
              <a:t> для </a:t>
            </a:r>
            <a:r>
              <a:rPr lang="ru-RU" sz="2400" b="1" dirty="0" err="1"/>
              <a:t>рослин</a:t>
            </a:r>
            <a:r>
              <a:rPr lang="ru-RU" sz="2400" b="1" dirty="0"/>
              <a:t>. Так ми </a:t>
            </a:r>
            <a:r>
              <a:rPr lang="ru-RU" sz="2400" b="1" dirty="0" err="1"/>
              <a:t>оберігатимемо</a:t>
            </a:r>
            <a:r>
              <a:rPr lang="ru-RU" sz="2400" b="1" dirty="0"/>
              <a:t> природу!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05400" y="1282231"/>
            <a:ext cx="3417367" cy="537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Сортуй сміття!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16285" r="17567" b="24632"/>
          <a:stretch/>
        </p:blipFill>
        <p:spPr>
          <a:xfrm>
            <a:off x="5105400" y="3675695"/>
            <a:ext cx="4532976" cy="2709365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7171" y="603386"/>
            <a:ext cx="9525000" cy="7038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6662"/>
          <a:stretch/>
        </p:blipFill>
        <p:spPr>
          <a:xfrm>
            <a:off x="6804000" y="1508060"/>
            <a:ext cx="4320000" cy="387382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34396" y="2449287"/>
            <a:ext cx="6047921" cy="21009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Сортування</a:t>
            </a:r>
            <a:r>
              <a:rPr lang="ru-RU" sz="2400" b="1" dirty="0"/>
              <a:t> </a:t>
            </a:r>
            <a:r>
              <a:rPr lang="ru-RU" sz="2400" b="1" dirty="0" err="1"/>
              <a:t>сміття</a:t>
            </a:r>
            <a:r>
              <a:rPr lang="ru-RU" sz="2400" b="1" dirty="0"/>
              <a:t> </a:t>
            </a:r>
            <a:r>
              <a:rPr lang="ru-RU" sz="2400" b="1" dirty="0" smtClean="0"/>
              <a:t>за </a:t>
            </a:r>
            <a:r>
              <a:rPr lang="ru-RU" sz="2400" b="1" dirty="0" err="1" smtClean="0"/>
              <a:t>категоріями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важливе</a:t>
            </a:r>
            <a:r>
              <a:rPr lang="ru-RU" sz="2400" b="1" dirty="0"/>
              <a:t> для </a:t>
            </a:r>
            <a:r>
              <a:rPr lang="ru-RU" sz="2400" b="1" dirty="0" err="1"/>
              <a:t>відновлення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/>
              <a:t>захисту</a:t>
            </a:r>
            <a:r>
              <a:rPr lang="ru-RU" sz="2400" b="1" dirty="0"/>
              <a:t> </a:t>
            </a:r>
            <a:r>
              <a:rPr lang="ru-RU" sz="2400" b="1" dirty="0" err="1"/>
              <a:t>навколишнього</a:t>
            </a:r>
            <a:r>
              <a:rPr lang="ru-RU" sz="2400" b="1" dirty="0"/>
              <a:t> </a:t>
            </a:r>
            <a:r>
              <a:rPr lang="ru-RU" sz="2400" b="1" dirty="0" err="1" smtClean="0"/>
              <a:t>середовища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бо</a:t>
            </a:r>
            <a:r>
              <a:rPr lang="ru-RU" sz="2400" b="1" dirty="0" smtClean="0"/>
              <a:t> </a:t>
            </a:r>
            <a:r>
              <a:rPr lang="ru-RU" sz="2400" b="1" dirty="0" err="1"/>
              <a:t>матеріали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smtClean="0"/>
              <a:t>повторно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переробки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8888" y="1431860"/>
            <a:ext cx="5571658" cy="9085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для навколишнього середовища так важливо сортувати сміття?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8888" y="4647031"/>
            <a:ext cx="5571658" cy="11129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Розглянь малюнок. </a:t>
            </a:r>
            <a:r>
              <a:rPr lang="uk-UA" sz="2400" b="1" dirty="0" smtClean="0"/>
              <a:t>Чи користуєшся ти </a:t>
            </a:r>
            <a:r>
              <a:rPr lang="uk-UA" sz="2400" b="1" dirty="0"/>
              <a:t>контейнерами для сортування сміття?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82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4000" y="473347"/>
            <a:ext cx="9104976" cy="8535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 що можна переробити сміття?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3 Я досліджую світ\1 УРОКИ 2023\4 Людина і природа\№104 Як я можу допомагати природі\2024-05-23_202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1" y="1403079"/>
            <a:ext cx="6045873" cy="35934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 клас\3 Я досліджую світ\1 УРОКИ 2023\4 Людина і природа\№104 Як я можу допомагати природі\2024-05-23_202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6" y="2309132"/>
            <a:ext cx="5203534" cy="413521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4000" y="473347"/>
            <a:ext cx="9104976" cy="8535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Терміни розкладання </a:t>
            </a:r>
            <a:r>
              <a:rPr lang="uk-UA" sz="4000" b="1" dirty="0" smtClean="0">
                <a:solidFill>
                  <a:schemeClr val="bg1"/>
                </a:solidFill>
              </a:rPr>
              <a:t>відходів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539" y="2088016"/>
            <a:ext cx="2464861" cy="203767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малюнки і досліди,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чому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 можна смітити в лісі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1 клас\3 Я досліджую світ\1 УРОКИ 2023\4 Людина і природа\№104 Як я можу допомагати природі\2024-05-23_173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94" y="1445760"/>
            <a:ext cx="7104970" cy="46410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494</Words>
  <Application>Microsoft Office PowerPoint</Application>
  <PresentationFormat>Произвольный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80</cp:revision>
  <dcterms:created xsi:type="dcterms:W3CDTF">2018-01-05T16:38:53Z</dcterms:created>
  <dcterms:modified xsi:type="dcterms:W3CDTF">2024-05-23T18:53:03Z</dcterms:modified>
</cp:coreProperties>
</file>