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39" r:id="rId3"/>
    <p:sldId id="1634" r:id="rId4"/>
    <p:sldId id="1723" r:id="rId5"/>
    <p:sldId id="1750" r:id="rId6"/>
    <p:sldId id="1761" r:id="rId7"/>
    <p:sldId id="1807" r:id="rId8"/>
    <p:sldId id="1809" r:id="rId9"/>
    <p:sldId id="1431" r:id="rId10"/>
    <p:sldId id="1688" r:id="rId11"/>
    <p:sldId id="1835" r:id="rId12"/>
    <p:sldId id="1837" r:id="rId13"/>
    <p:sldId id="1832" r:id="rId14"/>
    <p:sldId id="1711" r:id="rId15"/>
    <p:sldId id="1802" r:id="rId16"/>
    <p:sldId id="1833" r:id="rId17"/>
    <p:sldId id="1845" r:id="rId18"/>
    <p:sldId id="1753" r:id="rId19"/>
    <p:sldId id="1440" r:id="rId20"/>
    <p:sldId id="1804" r:id="rId21"/>
    <p:sldId id="151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634"/>
            <p14:sldId id="1723"/>
            <p14:sldId id="1750"/>
            <p14:sldId id="1761"/>
            <p14:sldId id="1807"/>
            <p14:sldId id="1809"/>
            <p14:sldId id="1431"/>
            <p14:sldId id="1688"/>
            <p14:sldId id="1835"/>
            <p14:sldId id="1837"/>
            <p14:sldId id="1832"/>
            <p14:sldId id="1711"/>
            <p14:sldId id="1802"/>
            <p14:sldId id="1833"/>
            <p14:sldId id="1845"/>
            <p14:sldId id="1753"/>
            <p14:sldId id="1440"/>
            <p14:sldId id="1804"/>
            <p14:sldId id="151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F"/>
    <a:srgbClr val="FFB7FF"/>
    <a:srgbClr val="FF3399"/>
    <a:srgbClr val="FF3300"/>
    <a:srgbClr val="354B8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31.png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microsoft.com/office/2007/relationships/hdphoto" Target="../media/hdphoto7.wdp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microsoft.com/office/2007/relationships/hdphoto" Target="../media/hdphoto9.wdp"/><Relationship Id="rId2" Type="http://schemas.openxmlformats.org/officeDocument/2006/relationships/hyperlink" Target="https://learningapps.org/watch?v=py1y5pwkc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microsoft.com/office/2007/relationships/hdphoto" Target="../media/hdphoto8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hyperlink" Target="https://wordwall.net/uk/embed/aa440a2aaa314cf299e632b27d4c0e8d?themeId=1&amp;templateId=46&amp;fontStackId=0" TargetMode="External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577544" y="4625212"/>
            <a:ext cx="8925018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Числа 91-100. Сотня</a:t>
            </a:r>
            <a:endParaRPr lang="uk-UA" sz="4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xmlns="" id="{DE4CB10C-3C3B-3A26-73DD-7583A2AE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07" y="1142437"/>
            <a:ext cx="3262878" cy="33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5C2FEA-41D3-2C93-1482-9242C6F43948}"/>
              </a:ext>
            </a:extLst>
          </p:cNvPr>
          <p:cNvSpPr txBox="1"/>
          <p:nvPr/>
        </p:nvSpPr>
        <p:spPr>
          <a:xfrm>
            <a:off x="2410970" y="2362808"/>
            <a:ext cx="111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9966" y="1144619"/>
            <a:ext cx="3049321" cy="2826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І.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Числа 21-100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105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D9D65F62-A530-F66D-AC69-405F4E5C0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" b="98420" l="15356" r="92884">
                        <a14:foregroundMark x1="29963" y1="61851" x2="29963" y2="61851"/>
                        <a14:foregroundMark x1="31086" y1="62077" x2="31086" y2="62077"/>
                        <a14:foregroundMark x1="31835" y1="62980" x2="31835" y2="62980"/>
                        <a14:foregroundMark x1="32959" y1="63883" x2="32959" y2="63883"/>
                        <a14:foregroundMark x1="34831" y1="64560" x2="34831" y2="64560"/>
                        <a14:foregroundMark x1="27715" y1="60045" x2="27715" y2="60045"/>
                        <a14:foregroundMark x1="25843" y1="58014" x2="25843" y2="58014"/>
                        <a14:foregroundMark x1="22097" y1="47404" x2="22472" y2="47630"/>
                        <a14:foregroundMark x1="23221" y1="48984" x2="23221" y2="48984"/>
                        <a14:foregroundMark x1="24345" y1="49661" x2="24719" y2="50339"/>
                        <a14:foregroundMark x1="25468" y1="50790" x2="25468" y2="51242"/>
                        <a14:foregroundMark x1="25843" y1="51693" x2="25843" y2="51693"/>
                        <a14:foregroundMark x1="27715" y1="52370" x2="27715" y2="52370"/>
                        <a14:foregroundMark x1="28464" y1="53273" x2="28839" y2="53499"/>
                        <a14:foregroundMark x1="31461" y1="54176" x2="31461" y2="54176"/>
                        <a14:foregroundMark x1="29213" y1="45598" x2="29213" y2="45598"/>
                        <a14:foregroundMark x1="26592" y1="44470" x2="26592" y2="44470"/>
                        <a14:foregroundMark x1="23596" y1="42438" x2="23596" y2="42438"/>
                        <a14:foregroundMark x1="20974" y1="39503" x2="20974" y2="39503"/>
                        <a14:foregroundMark x1="19101" y1="38375" x2="19101" y2="38375"/>
                        <a14:foregroundMark x1="21348" y1="40632" x2="21348" y2="40632"/>
                        <a14:foregroundMark x1="21348" y1="27088" x2="21348" y2="27088"/>
                        <a14:foregroundMark x1="22846" y1="28217" x2="22846" y2="28217"/>
                        <a14:foregroundMark x1="23970" y1="30023" x2="23970" y2="30023"/>
                        <a14:foregroundMark x1="24719" y1="30474" x2="25094" y2="31377"/>
                        <a14:foregroundMark x1="25843" y1="32506" x2="26592" y2="32957"/>
                        <a14:foregroundMark x1="28090" y1="33860" x2="28464" y2="34086"/>
                        <a14:foregroundMark x1="30337" y1="35214" x2="30337" y2="35214"/>
                        <a14:foregroundMark x1="31461" y1="18059" x2="31461" y2="18059"/>
                        <a14:foregroundMark x1="31835" y1="18736" x2="32210" y2="19639"/>
                        <a14:foregroundMark x1="32210" y1="20090" x2="32959" y2="20542"/>
                        <a14:foregroundMark x1="33333" y1="20993" x2="33708" y2="22122"/>
                        <a14:foregroundMark x1="33708" y1="22799" x2="34082" y2="23025"/>
                        <a14:foregroundMark x1="34831" y1="23702" x2="34831" y2="23702"/>
                        <a14:foregroundMark x1="76779" y1="20993" x2="76779" y2="20993"/>
                        <a14:foregroundMark x1="76404" y1="21896" x2="76404" y2="22573"/>
                        <a14:foregroundMark x1="76030" y1="23251" x2="75655" y2="23928"/>
                        <a14:foregroundMark x1="75281" y1="24605" x2="75281" y2="25056"/>
                        <a14:foregroundMark x1="74906" y1="25508" x2="74532" y2="25959"/>
                        <a14:foregroundMark x1="74157" y1="26637" x2="73034" y2="28668"/>
                        <a14:foregroundMark x1="80150" y1="32280" x2="73783" y2="41084"/>
                        <a14:foregroundMark x1="81648" y1="40181" x2="81648" y2="40181"/>
                        <a14:foregroundMark x1="81648" y1="41309" x2="81273" y2="41535"/>
                        <a14:foregroundMark x1="80899" y1="43115" x2="80899" y2="43341"/>
                        <a14:foregroundMark x1="80150" y1="44921" x2="80150" y2="44921"/>
                        <a14:foregroundMark x1="79401" y1="46501" x2="79401" y2="46501"/>
                        <a14:foregroundMark x1="78652" y1="47630" x2="78277" y2="48081"/>
                        <a14:foregroundMark x1="84644" y1="49661" x2="84644" y2="49661"/>
                        <a14:foregroundMark x1="84270" y1="51242" x2="84270" y2="51242"/>
                        <a14:foregroundMark x1="83895" y1="52370" x2="83895" y2="52822"/>
                        <a14:foregroundMark x1="83146" y1="53950" x2="83146" y2="53950"/>
                        <a14:foregroundMark x1="82397" y1="55756" x2="82397" y2="55756"/>
                        <a14:foregroundMark x1="53558" y1="5869" x2="53558" y2="5869"/>
                        <a14:foregroundMark x1="53933" y1="7223" x2="53933" y2="7223"/>
                        <a14:foregroundMark x1="55056" y1="9029" x2="55056" y2="9029"/>
                        <a14:foregroundMark x1="56180" y1="10609" x2="55805" y2="11287"/>
                        <a14:foregroundMark x1="56554" y1="13318" x2="56554" y2="13318"/>
                        <a14:backgroundMark x1="75281" y1="34537" x2="75281" y2="34537"/>
                        <a14:backgroundMark x1="73783" y1="37472" x2="73783" y2="37472"/>
                      </a14:backgroundRemoval>
                    </a14:imgEffect>
                  </a14:imgLayer>
                </a14:imgProps>
              </a:ext>
            </a:extLst>
          </a:blip>
          <a:srcRect l="17948" r="12085"/>
          <a:stretch/>
        </p:blipFill>
        <p:spPr>
          <a:xfrm rot="1068878">
            <a:off x="10386305" y="3023488"/>
            <a:ext cx="617942" cy="1586286"/>
          </a:xfrm>
          <a:prstGeom prst="rect">
            <a:avLst/>
          </a:prstGeom>
        </p:spPr>
      </p:pic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39222" y="566825"/>
            <a:ext cx="8732066" cy="6443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Утворення сотні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612B021-B460-6325-D518-73434F5619F7}"/>
              </a:ext>
            </a:extLst>
          </p:cNvPr>
          <p:cNvSpPr txBox="1"/>
          <p:nvPr/>
        </p:nvSpPr>
        <p:spPr>
          <a:xfrm>
            <a:off x="1952636" y="1327665"/>
            <a:ext cx="8051814" cy="58643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 smtClean="0">
                <a:solidFill>
                  <a:srgbClr val="7030A0"/>
                </a:solidFill>
              </a:rPr>
              <a:t>Розглянь малюнок і поясни, як утворилася сотня. </a:t>
            </a:r>
            <a:endParaRPr lang="uk-UA" sz="2400" dirty="0">
              <a:solidFill>
                <a:srgbClr val="7030A0"/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879F1D41-C1FA-8E74-D4A8-277978095B3D}"/>
              </a:ext>
            </a:extLst>
          </p:cNvPr>
          <p:cNvSpPr/>
          <p:nvPr/>
        </p:nvSpPr>
        <p:spPr>
          <a:xfrm rot="16200000">
            <a:off x="1493084" y="2084230"/>
            <a:ext cx="614410" cy="304694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CFE3D28-3513-9DC9-0F99-03998EED41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8" r="12085"/>
          <a:stretch/>
        </p:blipFill>
        <p:spPr>
          <a:xfrm>
            <a:off x="2803850" y="3141821"/>
            <a:ext cx="619156" cy="158940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2D90785-64CB-30D5-F9B8-D6AA7FFBE766}"/>
              </a:ext>
            </a:extLst>
          </p:cNvPr>
          <p:cNvSpPr txBox="1"/>
          <p:nvPr/>
        </p:nvSpPr>
        <p:spPr>
          <a:xfrm>
            <a:off x="1447008" y="4797495"/>
            <a:ext cx="309123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dirty="0">
                <a:solidFill>
                  <a:srgbClr val="7030A0"/>
                </a:solidFill>
                <a:effectLst/>
              </a:rPr>
              <a:t>10 зерняток, </a:t>
            </a:r>
            <a:endParaRPr lang="uk-UA" dirty="0" smtClean="0">
              <a:solidFill>
                <a:srgbClr val="7030A0"/>
              </a:solidFill>
              <a:effectLst/>
            </a:endParaRPr>
          </a:p>
          <a:p>
            <a:r>
              <a:rPr lang="uk-UA" dirty="0" smtClean="0">
                <a:solidFill>
                  <a:srgbClr val="7030A0"/>
                </a:solidFill>
                <a:effectLst/>
              </a:rPr>
              <a:t>або </a:t>
            </a:r>
            <a:r>
              <a:rPr lang="uk-UA" dirty="0">
                <a:solidFill>
                  <a:srgbClr val="7030A0"/>
                </a:solidFill>
                <a:effectLst/>
              </a:rPr>
              <a:t>1 десяток</a:t>
            </a:r>
            <a:endParaRPr lang="x-none" dirty="0">
              <a:solidFill>
                <a:srgbClr val="7030A0"/>
              </a:solidFill>
              <a:effectLst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85C84F2-DAFF-782E-27FE-1C440525DF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8" r="12085"/>
          <a:stretch/>
        </p:blipFill>
        <p:spPr>
          <a:xfrm>
            <a:off x="4547511" y="2202618"/>
            <a:ext cx="562034" cy="144276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9B1DA5-8BED-17B5-E1CD-F621456C22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8" r="12085"/>
          <a:stretch/>
        </p:blipFill>
        <p:spPr>
          <a:xfrm>
            <a:off x="5118194" y="2202613"/>
            <a:ext cx="562034" cy="144276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7CD5850-A7EF-E577-8532-2298C839FE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8" r="12085"/>
          <a:stretch/>
        </p:blipFill>
        <p:spPr>
          <a:xfrm>
            <a:off x="5697526" y="2202613"/>
            <a:ext cx="562034" cy="144276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3D4FFF3A-2EA5-8DC2-9F86-CD67EF80FD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8" r="12085"/>
          <a:stretch/>
        </p:blipFill>
        <p:spPr>
          <a:xfrm>
            <a:off x="6270380" y="2202613"/>
            <a:ext cx="562034" cy="144276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B22D6EE5-FE81-ABA2-25F3-4322C9A1C0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8" r="12085"/>
          <a:stretch/>
        </p:blipFill>
        <p:spPr>
          <a:xfrm>
            <a:off x="6832414" y="2202613"/>
            <a:ext cx="562034" cy="144276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8DB7DE0D-8A31-E6AA-599C-7D87AACB3D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8" r="12085"/>
          <a:stretch/>
        </p:blipFill>
        <p:spPr>
          <a:xfrm>
            <a:off x="7349266" y="2202613"/>
            <a:ext cx="562034" cy="144276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ED8C4C76-BD71-98CA-62A2-475EF3713A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8" r="12085"/>
          <a:stretch/>
        </p:blipFill>
        <p:spPr>
          <a:xfrm>
            <a:off x="7923250" y="2202613"/>
            <a:ext cx="562034" cy="144276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FCB17E0C-F8E2-BCB2-AF05-6C46E17919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8" r="12085"/>
          <a:stretch/>
        </p:blipFill>
        <p:spPr>
          <a:xfrm>
            <a:off x="8485284" y="2202613"/>
            <a:ext cx="562034" cy="144276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04376BD9-A3F9-5018-34F0-6BDD85F6C4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8" r="12085"/>
          <a:stretch/>
        </p:blipFill>
        <p:spPr>
          <a:xfrm>
            <a:off x="9028236" y="2187077"/>
            <a:ext cx="562034" cy="144276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79DBBE6-DA8C-E901-E9F7-79F2C85CC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8" r="12085"/>
          <a:stretch/>
        </p:blipFill>
        <p:spPr>
          <a:xfrm>
            <a:off x="3976828" y="2202613"/>
            <a:ext cx="562034" cy="144276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BAC1A29-F6AC-A810-11D7-8A6E6BB5F41E}"/>
              </a:ext>
            </a:extLst>
          </p:cNvPr>
          <p:cNvSpPr txBox="1"/>
          <p:nvPr/>
        </p:nvSpPr>
        <p:spPr>
          <a:xfrm>
            <a:off x="5109544" y="3660917"/>
            <a:ext cx="317807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dirty="0">
                <a:solidFill>
                  <a:srgbClr val="7030A0"/>
                </a:solidFill>
                <a:effectLst/>
              </a:rPr>
              <a:t>10 десятків, або </a:t>
            </a:r>
          </a:p>
          <a:p>
            <a:r>
              <a:rPr lang="uk-UA" dirty="0">
                <a:solidFill>
                  <a:srgbClr val="7030A0"/>
                </a:solidFill>
                <a:effectLst/>
              </a:rPr>
              <a:t>100 зерняток</a:t>
            </a:r>
            <a:endParaRPr lang="x-none" dirty="0">
              <a:solidFill>
                <a:srgbClr val="7030A0"/>
              </a:solidFill>
              <a:effectLst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EC1CBA4A-4567-BAAA-0DEB-E6E3BB789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" b="98420" l="15356" r="92884">
                        <a14:foregroundMark x1="29963" y1="61851" x2="29963" y2="61851"/>
                        <a14:foregroundMark x1="31086" y1="62077" x2="31086" y2="62077"/>
                        <a14:foregroundMark x1="31835" y1="62980" x2="31835" y2="62980"/>
                        <a14:foregroundMark x1="32959" y1="63883" x2="32959" y2="63883"/>
                        <a14:foregroundMark x1="34831" y1="64560" x2="34831" y2="64560"/>
                        <a14:foregroundMark x1="27715" y1="60045" x2="27715" y2="60045"/>
                        <a14:foregroundMark x1="25843" y1="58014" x2="25843" y2="58014"/>
                        <a14:foregroundMark x1="22097" y1="47404" x2="22472" y2="47630"/>
                        <a14:foregroundMark x1="23221" y1="48984" x2="23221" y2="48984"/>
                        <a14:foregroundMark x1="24345" y1="49661" x2="24719" y2="50339"/>
                        <a14:foregroundMark x1="25468" y1="50790" x2="25468" y2="51242"/>
                        <a14:foregroundMark x1="25843" y1="51693" x2="25843" y2="51693"/>
                        <a14:foregroundMark x1="27715" y1="52370" x2="27715" y2="52370"/>
                        <a14:foregroundMark x1="28464" y1="53273" x2="28839" y2="53499"/>
                        <a14:foregroundMark x1="31461" y1="54176" x2="31461" y2="54176"/>
                        <a14:foregroundMark x1="29213" y1="45598" x2="29213" y2="45598"/>
                        <a14:foregroundMark x1="26592" y1="44470" x2="26592" y2="44470"/>
                        <a14:foregroundMark x1="23596" y1="42438" x2="23596" y2="42438"/>
                        <a14:foregroundMark x1="20974" y1="39503" x2="20974" y2="39503"/>
                        <a14:foregroundMark x1="19101" y1="38375" x2="19101" y2="38375"/>
                        <a14:foregroundMark x1="21348" y1="40632" x2="21348" y2="40632"/>
                        <a14:foregroundMark x1="21348" y1="27088" x2="21348" y2="27088"/>
                        <a14:foregroundMark x1="22846" y1="28217" x2="22846" y2="28217"/>
                        <a14:foregroundMark x1="23970" y1="30023" x2="23970" y2="30023"/>
                        <a14:foregroundMark x1="24719" y1="30474" x2="25094" y2="31377"/>
                        <a14:foregroundMark x1="25843" y1="32506" x2="26592" y2="32957"/>
                        <a14:foregroundMark x1="28090" y1="33860" x2="28464" y2="34086"/>
                        <a14:foregroundMark x1="30337" y1="35214" x2="30337" y2="35214"/>
                        <a14:foregroundMark x1="31461" y1="18059" x2="31461" y2="18059"/>
                        <a14:foregroundMark x1="31835" y1="18736" x2="32210" y2="19639"/>
                        <a14:foregroundMark x1="32210" y1="20090" x2="32959" y2="20542"/>
                        <a14:foregroundMark x1="33333" y1="20993" x2="33708" y2="22122"/>
                        <a14:foregroundMark x1="33708" y1="22799" x2="34082" y2="23025"/>
                        <a14:foregroundMark x1="34831" y1="23702" x2="34831" y2="23702"/>
                        <a14:foregroundMark x1="76779" y1="20993" x2="76779" y2="20993"/>
                        <a14:foregroundMark x1="76404" y1="21896" x2="76404" y2="22573"/>
                        <a14:foregroundMark x1="76030" y1="23251" x2="75655" y2="23928"/>
                        <a14:foregroundMark x1="75281" y1="24605" x2="75281" y2="25056"/>
                        <a14:foregroundMark x1="74906" y1="25508" x2="74532" y2="25959"/>
                        <a14:foregroundMark x1="74157" y1="26637" x2="73034" y2="28668"/>
                        <a14:foregroundMark x1="80150" y1="32280" x2="73783" y2="41084"/>
                        <a14:foregroundMark x1="81648" y1="40181" x2="81648" y2="40181"/>
                        <a14:foregroundMark x1="81648" y1="41309" x2="81273" y2="41535"/>
                        <a14:foregroundMark x1="80899" y1="43115" x2="80899" y2="43341"/>
                        <a14:foregroundMark x1="80150" y1="44921" x2="80150" y2="44921"/>
                        <a14:foregroundMark x1="79401" y1="46501" x2="79401" y2="46501"/>
                        <a14:foregroundMark x1="78652" y1="47630" x2="78277" y2="48081"/>
                        <a14:foregroundMark x1="84644" y1="49661" x2="84644" y2="49661"/>
                        <a14:foregroundMark x1="84270" y1="51242" x2="84270" y2="51242"/>
                        <a14:foregroundMark x1="83895" y1="52370" x2="83895" y2="52822"/>
                        <a14:foregroundMark x1="83146" y1="53950" x2="83146" y2="53950"/>
                        <a14:foregroundMark x1="82397" y1="55756" x2="82397" y2="55756"/>
                        <a14:foregroundMark x1="53558" y1="5869" x2="53558" y2="5869"/>
                        <a14:foregroundMark x1="53933" y1="7223" x2="53933" y2="7223"/>
                        <a14:foregroundMark x1="55056" y1="9029" x2="55056" y2="9029"/>
                        <a14:foregroundMark x1="56180" y1="10609" x2="55805" y2="11287"/>
                        <a14:foregroundMark x1="56554" y1="13318" x2="56554" y2="13318"/>
                        <a14:backgroundMark x1="75281" y1="34537" x2="75281" y2="34537"/>
                        <a14:backgroundMark x1="73783" y1="37472" x2="73783" y2="37472"/>
                      </a14:backgroundRemoval>
                    </a14:imgEffect>
                  </a14:imgLayer>
                </a14:imgProps>
              </a:ext>
            </a:extLst>
          </a:blip>
          <a:srcRect l="17948" r="12085"/>
          <a:stretch/>
        </p:blipFill>
        <p:spPr>
          <a:xfrm rot="18193876">
            <a:off x="9668775" y="3763572"/>
            <a:ext cx="617942" cy="158628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112355DF-F3FE-E383-7083-D061444D1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" b="98420" l="15356" r="92884">
                        <a14:foregroundMark x1="29963" y1="61851" x2="29963" y2="61851"/>
                        <a14:foregroundMark x1="31086" y1="62077" x2="31086" y2="62077"/>
                        <a14:foregroundMark x1="31835" y1="62980" x2="31835" y2="62980"/>
                        <a14:foregroundMark x1="32959" y1="63883" x2="32959" y2="63883"/>
                        <a14:foregroundMark x1="34831" y1="64560" x2="34831" y2="64560"/>
                        <a14:foregroundMark x1="27715" y1="60045" x2="27715" y2="60045"/>
                        <a14:foregroundMark x1="25843" y1="58014" x2="25843" y2="58014"/>
                        <a14:foregroundMark x1="22097" y1="47404" x2="22472" y2="47630"/>
                        <a14:foregroundMark x1="23221" y1="48984" x2="23221" y2="48984"/>
                        <a14:foregroundMark x1="24345" y1="49661" x2="24719" y2="50339"/>
                        <a14:foregroundMark x1="25468" y1="50790" x2="25468" y2="51242"/>
                        <a14:foregroundMark x1="25843" y1="51693" x2="25843" y2="51693"/>
                        <a14:foregroundMark x1="27715" y1="52370" x2="27715" y2="52370"/>
                        <a14:foregroundMark x1="28464" y1="53273" x2="28839" y2="53499"/>
                        <a14:foregroundMark x1="31461" y1="54176" x2="31461" y2="54176"/>
                        <a14:foregroundMark x1="29213" y1="45598" x2="29213" y2="45598"/>
                        <a14:foregroundMark x1="26592" y1="44470" x2="26592" y2="44470"/>
                        <a14:foregroundMark x1="23596" y1="42438" x2="23596" y2="42438"/>
                        <a14:foregroundMark x1="20974" y1="39503" x2="20974" y2="39503"/>
                        <a14:foregroundMark x1="19101" y1="38375" x2="19101" y2="38375"/>
                        <a14:foregroundMark x1="21348" y1="40632" x2="21348" y2="40632"/>
                        <a14:foregroundMark x1="21348" y1="27088" x2="21348" y2="27088"/>
                        <a14:foregroundMark x1="22846" y1="28217" x2="22846" y2="28217"/>
                        <a14:foregroundMark x1="23970" y1="30023" x2="23970" y2="30023"/>
                        <a14:foregroundMark x1="24719" y1="30474" x2="25094" y2="31377"/>
                        <a14:foregroundMark x1="25843" y1="32506" x2="26592" y2="32957"/>
                        <a14:foregroundMark x1="28090" y1="33860" x2="28464" y2="34086"/>
                        <a14:foregroundMark x1="30337" y1="35214" x2="30337" y2="35214"/>
                        <a14:foregroundMark x1="31461" y1="18059" x2="31461" y2="18059"/>
                        <a14:foregroundMark x1="31835" y1="18736" x2="32210" y2="19639"/>
                        <a14:foregroundMark x1="32210" y1="20090" x2="32959" y2="20542"/>
                        <a14:foregroundMark x1="33333" y1="20993" x2="33708" y2="22122"/>
                        <a14:foregroundMark x1="33708" y1="22799" x2="34082" y2="23025"/>
                        <a14:foregroundMark x1="34831" y1="23702" x2="34831" y2="23702"/>
                        <a14:foregroundMark x1="76779" y1="20993" x2="76779" y2="20993"/>
                        <a14:foregroundMark x1="76404" y1="21896" x2="76404" y2="22573"/>
                        <a14:foregroundMark x1="76030" y1="23251" x2="75655" y2="23928"/>
                        <a14:foregroundMark x1="75281" y1="24605" x2="75281" y2="25056"/>
                        <a14:foregroundMark x1="74906" y1="25508" x2="74532" y2="25959"/>
                        <a14:foregroundMark x1="74157" y1="26637" x2="73034" y2="28668"/>
                        <a14:foregroundMark x1="80150" y1="32280" x2="73783" y2="41084"/>
                        <a14:foregroundMark x1="81648" y1="40181" x2="81648" y2="40181"/>
                        <a14:foregroundMark x1="81648" y1="41309" x2="81273" y2="41535"/>
                        <a14:foregroundMark x1="80899" y1="43115" x2="80899" y2="43341"/>
                        <a14:foregroundMark x1="80150" y1="44921" x2="80150" y2="44921"/>
                        <a14:foregroundMark x1="79401" y1="46501" x2="79401" y2="46501"/>
                        <a14:foregroundMark x1="78652" y1="47630" x2="78277" y2="48081"/>
                        <a14:foregroundMark x1="84644" y1="49661" x2="84644" y2="49661"/>
                        <a14:foregroundMark x1="84270" y1="51242" x2="84270" y2="51242"/>
                        <a14:foregroundMark x1="83895" y1="52370" x2="83895" y2="52822"/>
                        <a14:foregroundMark x1="83146" y1="53950" x2="83146" y2="53950"/>
                        <a14:foregroundMark x1="82397" y1="55756" x2="82397" y2="55756"/>
                        <a14:foregroundMark x1="53558" y1="5869" x2="53558" y2="5869"/>
                        <a14:foregroundMark x1="53933" y1="7223" x2="53933" y2="7223"/>
                        <a14:foregroundMark x1="55056" y1="9029" x2="55056" y2="9029"/>
                        <a14:foregroundMark x1="56180" y1="10609" x2="55805" y2="11287"/>
                        <a14:foregroundMark x1="56554" y1="13318" x2="56554" y2="13318"/>
                        <a14:backgroundMark x1="75281" y1="34537" x2="75281" y2="34537"/>
                        <a14:backgroundMark x1="73783" y1="37472" x2="73783" y2="37472"/>
                      </a14:backgroundRemoval>
                    </a14:imgEffect>
                  </a14:imgLayer>
                </a14:imgProps>
              </a:ext>
            </a:extLst>
          </a:blip>
          <a:srcRect l="17948" r="12085"/>
          <a:stretch/>
        </p:blipFill>
        <p:spPr>
          <a:xfrm rot="19263600">
            <a:off x="9768363" y="3554237"/>
            <a:ext cx="617942" cy="1586286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559547E-004E-DA85-211D-B2622ADC39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" b="98420" l="15356" r="92884">
                        <a14:foregroundMark x1="29963" y1="61851" x2="29963" y2="61851"/>
                        <a14:foregroundMark x1="31086" y1="62077" x2="31086" y2="62077"/>
                        <a14:foregroundMark x1="31835" y1="62980" x2="31835" y2="62980"/>
                        <a14:foregroundMark x1="32959" y1="63883" x2="32959" y2="63883"/>
                        <a14:foregroundMark x1="34831" y1="64560" x2="34831" y2="64560"/>
                        <a14:foregroundMark x1="27715" y1="60045" x2="27715" y2="60045"/>
                        <a14:foregroundMark x1="25843" y1="58014" x2="25843" y2="58014"/>
                        <a14:foregroundMark x1="22097" y1="47404" x2="22472" y2="47630"/>
                        <a14:foregroundMark x1="23221" y1="48984" x2="23221" y2="48984"/>
                        <a14:foregroundMark x1="24345" y1="49661" x2="24719" y2="50339"/>
                        <a14:foregroundMark x1="25468" y1="50790" x2="25468" y2="51242"/>
                        <a14:foregroundMark x1="25843" y1="51693" x2="25843" y2="51693"/>
                        <a14:foregroundMark x1="27715" y1="52370" x2="27715" y2="52370"/>
                        <a14:foregroundMark x1="28464" y1="53273" x2="28839" y2="53499"/>
                        <a14:foregroundMark x1="31461" y1="54176" x2="31461" y2="54176"/>
                        <a14:foregroundMark x1="29213" y1="45598" x2="29213" y2="45598"/>
                        <a14:foregroundMark x1="26592" y1="44470" x2="26592" y2="44470"/>
                        <a14:foregroundMark x1="23596" y1="42438" x2="23596" y2="42438"/>
                        <a14:foregroundMark x1="20974" y1="39503" x2="20974" y2="39503"/>
                        <a14:foregroundMark x1="19101" y1="38375" x2="19101" y2="38375"/>
                        <a14:foregroundMark x1="21348" y1="40632" x2="21348" y2="40632"/>
                        <a14:foregroundMark x1="21348" y1="27088" x2="21348" y2="27088"/>
                        <a14:foregroundMark x1="22846" y1="28217" x2="22846" y2="28217"/>
                        <a14:foregroundMark x1="23970" y1="30023" x2="23970" y2="30023"/>
                        <a14:foregroundMark x1="24719" y1="30474" x2="25094" y2="31377"/>
                        <a14:foregroundMark x1="25843" y1="32506" x2="26592" y2="32957"/>
                        <a14:foregroundMark x1="28090" y1="33860" x2="28464" y2="34086"/>
                        <a14:foregroundMark x1="30337" y1="35214" x2="30337" y2="35214"/>
                        <a14:foregroundMark x1="31461" y1="18059" x2="31461" y2="18059"/>
                        <a14:foregroundMark x1="31835" y1="18736" x2="32210" y2="19639"/>
                        <a14:foregroundMark x1="32210" y1="20090" x2="32959" y2="20542"/>
                        <a14:foregroundMark x1="33333" y1="20993" x2="33708" y2="22122"/>
                        <a14:foregroundMark x1="33708" y1="22799" x2="34082" y2="23025"/>
                        <a14:foregroundMark x1="34831" y1="23702" x2="34831" y2="23702"/>
                        <a14:foregroundMark x1="76779" y1="20993" x2="76779" y2="20993"/>
                        <a14:foregroundMark x1="76404" y1="21896" x2="76404" y2="22573"/>
                        <a14:foregroundMark x1="76030" y1="23251" x2="75655" y2="23928"/>
                        <a14:foregroundMark x1="75281" y1="24605" x2="75281" y2="25056"/>
                        <a14:foregroundMark x1="74906" y1="25508" x2="74532" y2="25959"/>
                        <a14:foregroundMark x1="74157" y1="26637" x2="73034" y2="28668"/>
                        <a14:foregroundMark x1="80150" y1="32280" x2="73783" y2="41084"/>
                        <a14:foregroundMark x1="81648" y1="40181" x2="81648" y2="40181"/>
                        <a14:foregroundMark x1="81648" y1="41309" x2="81273" y2="41535"/>
                        <a14:foregroundMark x1="80899" y1="43115" x2="80899" y2="43341"/>
                        <a14:foregroundMark x1="80150" y1="44921" x2="80150" y2="44921"/>
                        <a14:foregroundMark x1="79401" y1="46501" x2="79401" y2="46501"/>
                        <a14:foregroundMark x1="78652" y1="47630" x2="78277" y2="48081"/>
                        <a14:foregroundMark x1="84644" y1="49661" x2="84644" y2="49661"/>
                        <a14:foregroundMark x1="84270" y1="51242" x2="84270" y2="51242"/>
                        <a14:foregroundMark x1="83895" y1="52370" x2="83895" y2="52822"/>
                        <a14:foregroundMark x1="83146" y1="53950" x2="83146" y2="53950"/>
                        <a14:foregroundMark x1="82397" y1="55756" x2="82397" y2="55756"/>
                        <a14:foregroundMark x1="53558" y1="5869" x2="53558" y2="5869"/>
                        <a14:foregroundMark x1="53933" y1="7223" x2="53933" y2="7223"/>
                        <a14:foregroundMark x1="55056" y1="9029" x2="55056" y2="9029"/>
                        <a14:foregroundMark x1="56180" y1="10609" x2="55805" y2="11287"/>
                        <a14:foregroundMark x1="56554" y1="13318" x2="56554" y2="13318"/>
                        <a14:backgroundMark x1="75281" y1="34537" x2="75281" y2="34537"/>
                        <a14:backgroundMark x1="73783" y1="37472" x2="73783" y2="37472"/>
                      </a14:backgroundRemoval>
                    </a14:imgEffect>
                  </a14:imgLayer>
                </a14:imgProps>
              </a:ext>
            </a:extLst>
          </a:blip>
          <a:srcRect l="17948" r="12085"/>
          <a:stretch/>
        </p:blipFill>
        <p:spPr>
          <a:xfrm rot="20704559">
            <a:off x="9989893" y="3371255"/>
            <a:ext cx="617942" cy="158628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D9D65F62-A530-F66D-AC69-405F4E5C0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" b="98420" l="15356" r="92884">
                        <a14:foregroundMark x1="29963" y1="61851" x2="29963" y2="61851"/>
                        <a14:foregroundMark x1="31086" y1="62077" x2="31086" y2="62077"/>
                        <a14:foregroundMark x1="31835" y1="62980" x2="31835" y2="62980"/>
                        <a14:foregroundMark x1="32959" y1="63883" x2="32959" y2="63883"/>
                        <a14:foregroundMark x1="34831" y1="64560" x2="34831" y2="64560"/>
                        <a14:foregroundMark x1="27715" y1="60045" x2="27715" y2="60045"/>
                        <a14:foregroundMark x1="25843" y1="58014" x2="25843" y2="58014"/>
                        <a14:foregroundMark x1="22097" y1="47404" x2="22472" y2="47630"/>
                        <a14:foregroundMark x1="23221" y1="48984" x2="23221" y2="48984"/>
                        <a14:foregroundMark x1="24345" y1="49661" x2="24719" y2="50339"/>
                        <a14:foregroundMark x1="25468" y1="50790" x2="25468" y2="51242"/>
                        <a14:foregroundMark x1="25843" y1="51693" x2="25843" y2="51693"/>
                        <a14:foregroundMark x1="27715" y1="52370" x2="27715" y2="52370"/>
                        <a14:foregroundMark x1="28464" y1="53273" x2="28839" y2="53499"/>
                        <a14:foregroundMark x1="31461" y1="54176" x2="31461" y2="54176"/>
                        <a14:foregroundMark x1="29213" y1="45598" x2="29213" y2="45598"/>
                        <a14:foregroundMark x1="26592" y1="44470" x2="26592" y2="44470"/>
                        <a14:foregroundMark x1="23596" y1="42438" x2="23596" y2="42438"/>
                        <a14:foregroundMark x1="20974" y1="39503" x2="20974" y2="39503"/>
                        <a14:foregroundMark x1="19101" y1="38375" x2="19101" y2="38375"/>
                        <a14:foregroundMark x1="21348" y1="40632" x2="21348" y2="40632"/>
                        <a14:foregroundMark x1="21348" y1="27088" x2="21348" y2="27088"/>
                        <a14:foregroundMark x1="22846" y1="28217" x2="22846" y2="28217"/>
                        <a14:foregroundMark x1="23970" y1="30023" x2="23970" y2="30023"/>
                        <a14:foregroundMark x1="24719" y1="30474" x2="25094" y2="31377"/>
                        <a14:foregroundMark x1="25843" y1="32506" x2="26592" y2="32957"/>
                        <a14:foregroundMark x1="28090" y1="33860" x2="28464" y2="34086"/>
                        <a14:foregroundMark x1="30337" y1="35214" x2="30337" y2="35214"/>
                        <a14:foregroundMark x1="31461" y1="18059" x2="31461" y2="18059"/>
                        <a14:foregroundMark x1="31835" y1="18736" x2="32210" y2="19639"/>
                        <a14:foregroundMark x1="32210" y1="20090" x2="32959" y2="20542"/>
                        <a14:foregroundMark x1="33333" y1="20993" x2="33708" y2="22122"/>
                        <a14:foregroundMark x1="33708" y1="22799" x2="34082" y2="23025"/>
                        <a14:foregroundMark x1="34831" y1="23702" x2="34831" y2="23702"/>
                        <a14:foregroundMark x1="76779" y1="20993" x2="76779" y2="20993"/>
                        <a14:foregroundMark x1="76404" y1="21896" x2="76404" y2="22573"/>
                        <a14:foregroundMark x1="76030" y1="23251" x2="75655" y2="23928"/>
                        <a14:foregroundMark x1="75281" y1="24605" x2="75281" y2="25056"/>
                        <a14:foregroundMark x1="74906" y1="25508" x2="74532" y2="25959"/>
                        <a14:foregroundMark x1="74157" y1="26637" x2="73034" y2="28668"/>
                        <a14:foregroundMark x1="80150" y1="32280" x2="73783" y2="41084"/>
                        <a14:foregroundMark x1="81648" y1="40181" x2="81648" y2="40181"/>
                        <a14:foregroundMark x1="81648" y1="41309" x2="81273" y2="41535"/>
                        <a14:foregroundMark x1="80899" y1="43115" x2="80899" y2="43341"/>
                        <a14:foregroundMark x1="80150" y1="44921" x2="80150" y2="44921"/>
                        <a14:foregroundMark x1="79401" y1="46501" x2="79401" y2="46501"/>
                        <a14:foregroundMark x1="78652" y1="47630" x2="78277" y2="48081"/>
                        <a14:foregroundMark x1="84644" y1="49661" x2="84644" y2="49661"/>
                        <a14:foregroundMark x1="84270" y1="51242" x2="84270" y2="51242"/>
                        <a14:foregroundMark x1="83895" y1="52370" x2="83895" y2="52822"/>
                        <a14:foregroundMark x1="83146" y1="53950" x2="83146" y2="53950"/>
                        <a14:foregroundMark x1="82397" y1="55756" x2="82397" y2="55756"/>
                        <a14:foregroundMark x1="53558" y1="5869" x2="53558" y2="5869"/>
                        <a14:foregroundMark x1="53933" y1="7223" x2="53933" y2="7223"/>
                        <a14:foregroundMark x1="55056" y1="9029" x2="55056" y2="9029"/>
                        <a14:foregroundMark x1="56180" y1="10609" x2="55805" y2="11287"/>
                        <a14:foregroundMark x1="56554" y1="13318" x2="56554" y2="13318"/>
                        <a14:backgroundMark x1="75281" y1="34537" x2="75281" y2="34537"/>
                        <a14:backgroundMark x1="73783" y1="37472" x2="73783" y2="37472"/>
                      </a14:backgroundRemoval>
                    </a14:imgEffect>
                  </a14:imgLayer>
                </a14:imgProps>
              </a:ext>
            </a:extLst>
          </a:blip>
          <a:srcRect l="17948" r="12085"/>
          <a:stretch/>
        </p:blipFill>
        <p:spPr>
          <a:xfrm rot="17053836">
            <a:off x="9592899" y="4048702"/>
            <a:ext cx="617942" cy="1586286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4E19C551-9814-A7C1-9F43-E9ABFC9F9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" b="98420" l="15356" r="92884">
                        <a14:foregroundMark x1="29963" y1="61851" x2="29963" y2="61851"/>
                        <a14:foregroundMark x1="31086" y1="62077" x2="31086" y2="62077"/>
                        <a14:foregroundMark x1="31835" y1="62980" x2="31835" y2="62980"/>
                        <a14:foregroundMark x1="32959" y1="63883" x2="32959" y2="63883"/>
                        <a14:foregroundMark x1="34831" y1="64560" x2="34831" y2="64560"/>
                        <a14:foregroundMark x1="27715" y1="60045" x2="27715" y2="60045"/>
                        <a14:foregroundMark x1="25843" y1="58014" x2="25843" y2="58014"/>
                        <a14:foregroundMark x1="22097" y1="47404" x2="22472" y2="47630"/>
                        <a14:foregroundMark x1="23221" y1="48984" x2="23221" y2="48984"/>
                        <a14:foregroundMark x1="24345" y1="49661" x2="24719" y2="50339"/>
                        <a14:foregroundMark x1="25468" y1="50790" x2="25468" y2="51242"/>
                        <a14:foregroundMark x1="25843" y1="51693" x2="25843" y2="51693"/>
                        <a14:foregroundMark x1="27715" y1="52370" x2="27715" y2="52370"/>
                        <a14:foregroundMark x1="28464" y1="53273" x2="28839" y2="53499"/>
                        <a14:foregroundMark x1="31461" y1="54176" x2="31461" y2="54176"/>
                        <a14:foregroundMark x1="29213" y1="45598" x2="29213" y2="45598"/>
                        <a14:foregroundMark x1="26592" y1="44470" x2="26592" y2="44470"/>
                        <a14:foregroundMark x1="23596" y1="42438" x2="23596" y2="42438"/>
                        <a14:foregroundMark x1="20974" y1="39503" x2="20974" y2="39503"/>
                        <a14:foregroundMark x1="19101" y1="38375" x2="19101" y2="38375"/>
                        <a14:foregroundMark x1="21348" y1="40632" x2="21348" y2="40632"/>
                        <a14:foregroundMark x1="21348" y1="27088" x2="21348" y2="27088"/>
                        <a14:foregroundMark x1="22846" y1="28217" x2="22846" y2="28217"/>
                        <a14:foregroundMark x1="23970" y1="30023" x2="23970" y2="30023"/>
                        <a14:foregroundMark x1="24719" y1="30474" x2="25094" y2="31377"/>
                        <a14:foregroundMark x1="25843" y1="32506" x2="26592" y2="32957"/>
                        <a14:foregroundMark x1="28090" y1="33860" x2="28464" y2="34086"/>
                        <a14:foregroundMark x1="30337" y1="35214" x2="30337" y2="35214"/>
                        <a14:foregroundMark x1="31461" y1="18059" x2="31461" y2="18059"/>
                        <a14:foregroundMark x1="31835" y1="18736" x2="32210" y2="19639"/>
                        <a14:foregroundMark x1="32210" y1="20090" x2="32959" y2="20542"/>
                        <a14:foregroundMark x1="33333" y1="20993" x2="33708" y2="22122"/>
                        <a14:foregroundMark x1="33708" y1="22799" x2="34082" y2="23025"/>
                        <a14:foregroundMark x1="34831" y1="23702" x2="34831" y2="23702"/>
                        <a14:foregroundMark x1="76779" y1="20993" x2="76779" y2="20993"/>
                        <a14:foregroundMark x1="76404" y1="21896" x2="76404" y2="22573"/>
                        <a14:foregroundMark x1="76030" y1="23251" x2="75655" y2="23928"/>
                        <a14:foregroundMark x1="75281" y1="24605" x2="75281" y2="25056"/>
                        <a14:foregroundMark x1="74906" y1="25508" x2="74532" y2="25959"/>
                        <a14:foregroundMark x1="74157" y1="26637" x2="73034" y2="28668"/>
                        <a14:foregroundMark x1="80150" y1="32280" x2="73783" y2="41084"/>
                        <a14:foregroundMark x1="81648" y1="40181" x2="81648" y2="40181"/>
                        <a14:foregroundMark x1="81648" y1="41309" x2="81273" y2="41535"/>
                        <a14:foregroundMark x1="80899" y1="43115" x2="80899" y2="43341"/>
                        <a14:foregroundMark x1="80150" y1="44921" x2="80150" y2="44921"/>
                        <a14:foregroundMark x1="79401" y1="46501" x2="79401" y2="46501"/>
                        <a14:foregroundMark x1="78652" y1="47630" x2="78277" y2="48081"/>
                        <a14:foregroundMark x1="84644" y1="49661" x2="84644" y2="49661"/>
                        <a14:foregroundMark x1="84270" y1="51242" x2="84270" y2="51242"/>
                        <a14:foregroundMark x1="83895" y1="52370" x2="83895" y2="52822"/>
                        <a14:foregroundMark x1="83146" y1="53950" x2="83146" y2="53950"/>
                        <a14:foregroundMark x1="82397" y1="55756" x2="82397" y2="55756"/>
                        <a14:foregroundMark x1="53558" y1="5869" x2="53558" y2="5869"/>
                        <a14:foregroundMark x1="53933" y1="7223" x2="53933" y2="7223"/>
                        <a14:foregroundMark x1="55056" y1="9029" x2="55056" y2="9029"/>
                        <a14:foregroundMark x1="56180" y1="10609" x2="55805" y2="11287"/>
                        <a14:foregroundMark x1="56554" y1="13318" x2="56554" y2="13318"/>
                        <a14:backgroundMark x1="75281" y1="34537" x2="75281" y2="34537"/>
                        <a14:backgroundMark x1="73783" y1="37472" x2="73783" y2="37472"/>
                      </a14:backgroundRemoval>
                    </a14:imgEffect>
                  </a14:imgLayer>
                </a14:imgProps>
              </a:ext>
            </a:extLst>
          </a:blip>
          <a:srcRect l="17948" r="12085"/>
          <a:stretch/>
        </p:blipFill>
        <p:spPr>
          <a:xfrm>
            <a:off x="10163298" y="3162661"/>
            <a:ext cx="617942" cy="1586286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D7D1DF15-9FA0-C994-1368-3C6ADA5EE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" b="98420" l="15356" r="92884">
                        <a14:foregroundMark x1="29963" y1="61851" x2="29963" y2="61851"/>
                        <a14:foregroundMark x1="31086" y1="62077" x2="31086" y2="62077"/>
                        <a14:foregroundMark x1="31835" y1="62980" x2="31835" y2="62980"/>
                        <a14:foregroundMark x1="32959" y1="63883" x2="32959" y2="63883"/>
                        <a14:foregroundMark x1="34831" y1="64560" x2="34831" y2="64560"/>
                        <a14:foregroundMark x1="27715" y1="60045" x2="27715" y2="60045"/>
                        <a14:foregroundMark x1="25843" y1="58014" x2="25843" y2="58014"/>
                        <a14:foregroundMark x1="22097" y1="47404" x2="22472" y2="47630"/>
                        <a14:foregroundMark x1="23221" y1="48984" x2="23221" y2="48984"/>
                        <a14:foregroundMark x1="24345" y1="49661" x2="24719" y2="50339"/>
                        <a14:foregroundMark x1="25468" y1="50790" x2="25468" y2="51242"/>
                        <a14:foregroundMark x1="25843" y1="51693" x2="25843" y2="51693"/>
                        <a14:foregroundMark x1="27715" y1="52370" x2="27715" y2="52370"/>
                        <a14:foregroundMark x1="28464" y1="53273" x2="28839" y2="53499"/>
                        <a14:foregroundMark x1="31461" y1="54176" x2="31461" y2="54176"/>
                        <a14:foregroundMark x1="29213" y1="45598" x2="29213" y2="45598"/>
                        <a14:foregroundMark x1="26592" y1="44470" x2="26592" y2="44470"/>
                        <a14:foregroundMark x1="23596" y1="42438" x2="23596" y2="42438"/>
                        <a14:foregroundMark x1="20974" y1="39503" x2="20974" y2="39503"/>
                        <a14:foregroundMark x1="19101" y1="38375" x2="19101" y2="38375"/>
                        <a14:foregroundMark x1="21348" y1="40632" x2="21348" y2="40632"/>
                        <a14:foregroundMark x1="21348" y1="27088" x2="21348" y2="27088"/>
                        <a14:foregroundMark x1="22846" y1="28217" x2="22846" y2="28217"/>
                        <a14:foregroundMark x1="23970" y1="30023" x2="23970" y2="30023"/>
                        <a14:foregroundMark x1="24719" y1="30474" x2="25094" y2="31377"/>
                        <a14:foregroundMark x1="25843" y1="32506" x2="26592" y2="32957"/>
                        <a14:foregroundMark x1="28090" y1="33860" x2="28464" y2="34086"/>
                        <a14:foregroundMark x1="30337" y1="35214" x2="30337" y2="35214"/>
                        <a14:foregroundMark x1="31461" y1="18059" x2="31461" y2="18059"/>
                        <a14:foregroundMark x1="31835" y1="18736" x2="32210" y2="19639"/>
                        <a14:foregroundMark x1="32210" y1="20090" x2="32959" y2="20542"/>
                        <a14:foregroundMark x1="33333" y1="20993" x2="33708" y2="22122"/>
                        <a14:foregroundMark x1="33708" y1="22799" x2="34082" y2="23025"/>
                        <a14:foregroundMark x1="34831" y1="23702" x2="34831" y2="23702"/>
                        <a14:foregroundMark x1="76779" y1="20993" x2="76779" y2="20993"/>
                        <a14:foregroundMark x1="76404" y1="21896" x2="76404" y2="22573"/>
                        <a14:foregroundMark x1="76030" y1="23251" x2="75655" y2="23928"/>
                        <a14:foregroundMark x1="75281" y1="24605" x2="75281" y2="25056"/>
                        <a14:foregroundMark x1="74906" y1="25508" x2="74532" y2="25959"/>
                        <a14:foregroundMark x1="74157" y1="26637" x2="73034" y2="28668"/>
                        <a14:foregroundMark x1="80150" y1="32280" x2="73783" y2="41084"/>
                        <a14:foregroundMark x1="81648" y1="40181" x2="81648" y2="40181"/>
                        <a14:foregroundMark x1="81648" y1="41309" x2="81273" y2="41535"/>
                        <a14:foregroundMark x1="80899" y1="43115" x2="80899" y2="43341"/>
                        <a14:foregroundMark x1="80150" y1="44921" x2="80150" y2="44921"/>
                        <a14:foregroundMark x1="79401" y1="46501" x2="79401" y2="46501"/>
                        <a14:foregroundMark x1="78652" y1="47630" x2="78277" y2="48081"/>
                        <a14:foregroundMark x1="84644" y1="49661" x2="84644" y2="49661"/>
                        <a14:foregroundMark x1="84270" y1="51242" x2="84270" y2="51242"/>
                        <a14:foregroundMark x1="83895" y1="52370" x2="83895" y2="52822"/>
                        <a14:foregroundMark x1="83146" y1="53950" x2="83146" y2="53950"/>
                        <a14:foregroundMark x1="82397" y1="55756" x2="82397" y2="55756"/>
                        <a14:foregroundMark x1="53558" y1="5869" x2="53558" y2="5869"/>
                        <a14:foregroundMark x1="53933" y1="7223" x2="53933" y2="7223"/>
                        <a14:foregroundMark x1="55056" y1="9029" x2="55056" y2="9029"/>
                        <a14:foregroundMark x1="56180" y1="10609" x2="55805" y2="11287"/>
                        <a14:foregroundMark x1="56554" y1="13318" x2="56554" y2="13318"/>
                        <a14:backgroundMark x1="75281" y1="34537" x2="75281" y2="34537"/>
                        <a14:backgroundMark x1="73783" y1="37472" x2="73783" y2="37472"/>
                      </a14:backgroundRemoval>
                    </a14:imgEffect>
                  </a14:imgLayer>
                </a14:imgProps>
              </a:ext>
            </a:extLst>
          </a:blip>
          <a:srcRect l="17948" r="12085"/>
          <a:stretch/>
        </p:blipFill>
        <p:spPr>
          <a:xfrm flipH="1">
            <a:off x="10785451" y="3102848"/>
            <a:ext cx="617942" cy="1586286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202C4F62-80D2-C681-120E-FF687C718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" b="98420" l="15356" r="92884">
                        <a14:foregroundMark x1="29963" y1="61851" x2="29963" y2="61851"/>
                        <a14:foregroundMark x1="31086" y1="62077" x2="31086" y2="62077"/>
                        <a14:foregroundMark x1="31835" y1="62980" x2="31835" y2="62980"/>
                        <a14:foregroundMark x1="32959" y1="63883" x2="32959" y2="63883"/>
                        <a14:foregroundMark x1="34831" y1="64560" x2="34831" y2="64560"/>
                        <a14:foregroundMark x1="27715" y1="60045" x2="27715" y2="60045"/>
                        <a14:foregroundMark x1="25843" y1="58014" x2="25843" y2="58014"/>
                        <a14:foregroundMark x1="22097" y1="47404" x2="22472" y2="47630"/>
                        <a14:foregroundMark x1="23221" y1="48984" x2="23221" y2="48984"/>
                        <a14:foregroundMark x1="24345" y1="49661" x2="24719" y2="50339"/>
                        <a14:foregroundMark x1="25468" y1="50790" x2="25468" y2="51242"/>
                        <a14:foregroundMark x1="25843" y1="51693" x2="25843" y2="51693"/>
                        <a14:foregroundMark x1="27715" y1="52370" x2="27715" y2="52370"/>
                        <a14:foregroundMark x1="28464" y1="53273" x2="28839" y2="53499"/>
                        <a14:foregroundMark x1="31461" y1="54176" x2="31461" y2="54176"/>
                        <a14:foregroundMark x1="29213" y1="45598" x2="29213" y2="45598"/>
                        <a14:foregroundMark x1="26592" y1="44470" x2="26592" y2="44470"/>
                        <a14:foregroundMark x1="23596" y1="42438" x2="23596" y2="42438"/>
                        <a14:foregroundMark x1="20974" y1="39503" x2="20974" y2="39503"/>
                        <a14:foregroundMark x1="19101" y1="38375" x2="19101" y2="38375"/>
                        <a14:foregroundMark x1="21348" y1="40632" x2="21348" y2="40632"/>
                        <a14:foregroundMark x1="21348" y1="27088" x2="21348" y2="27088"/>
                        <a14:foregroundMark x1="22846" y1="28217" x2="22846" y2="28217"/>
                        <a14:foregroundMark x1="23970" y1="30023" x2="23970" y2="30023"/>
                        <a14:foregroundMark x1="24719" y1="30474" x2="25094" y2="31377"/>
                        <a14:foregroundMark x1="25843" y1="32506" x2="26592" y2="32957"/>
                        <a14:foregroundMark x1="28090" y1="33860" x2="28464" y2="34086"/>
                        <a14:foregroundMark x1="30337" y1="35214" x2="30337" y2="35214"/>
                        <a14:foregroundMark x1="31461" y1="18059" x2="31461" y2="18059"/>
                        <a14:foregroundMark x1="31835" y1="18736" x2="32210" y2="19639"/>
                        <a14:foregroundMark x1="32210" y1="20090" x2="32959" y2="20542"/>
                        <a14:foregroundMark x1="33333" y1="20993" x2="33708" y2="22122"/>
                        <a14:foregroundMark x1="33708" y1="22799" x2="34082" y2="23025"/>
                        <a14:foregroundMark x1="34831" y1="23702" x2="34831" y2="23702"/>
                        <a14:foregroundMark x1="76779" y1="20993" x2="76779" y2="20993"/>
                        <a14:foregroundMark x1="76404" y1="21896" x2="76404" y2="22573"/>
                        <a14:foregroundMark x1="76030" y1="23251" x2="75655" y2="23928"/>
                        <a14:foregroundMark x1="75281" y1="24605" x2="75281" y2="25056"/>
                        <a14:foregroundMark x1="74906" y1="25508" x2="74532" y2="25959"/>
                        <a14:foregroundMark x1="74157" y1="26637" x2="73034" y2="28668"/>
                        <a14:foregroundMark x1="80150" y1="32280" x2="73783" y2="41084"/>
                        <a14:foregroundMark x1="81648" y1="40181" x2="81648" y2="40181"/>
                        <a14:foregroundMark x1="81648" y1="41309" x2="81273" y2="41535"/>
                        <a14:foregroundMark x1="80899" y1="43115" x2="80899" y2="43341"/>
                        <a14:foregroundMark x1="80150" y1="44921" x2="80150" y2="44921"/>
                        <a14:foregroundMark x1="79401" y1="46501" x2="79401" y2="46501"/>
                        <a14:foregroundMark x1="78652" y1="47630" x2="78277" y2="48081"/>
                        <a14:foregroundMark x1="84644" y1="49661" x2="84644" y2="49661"/>
                        <a14:foregroundMark x1="84270" y1="51242" x2="84270" y2="51242"/>
                        <a14:foregroundMark x1="83895" y1="52370" x2="83895" y2="52822"/>
                        <a14:foregroundMark x1="83146" y1="53950" x2="83146" y2="53950"/>
                        <a14:foregroundMark x1="82397" y1="55756" x2="82397" y2="55756"/>
                        <a14:foregroundMark x1="53558" y1="5869" x2="53558" y2="5869"/>
                        <a14:foregroundMark x1="53933" y1="7223" x2="53933" y2="7223"/>
                        <a14:foregroundMark x1="55056" y1="9029" x2="55056" y2="9029"/>
                        <a14:foregroundMark x1="56180" y1="10609" x2="55805" y2="11287"/>
                        <a14:foregroundMark x1="56554" y1="13318" x2="56554" y2="13318"/>
                        <a14:backgroundMark x1="75281" y1="34537" x2="75281" y2="34537"/>
                        <a14:backgroundMark x1="73783" y1="37472" x2="73783" y2="37472"/>
                      </a14:backgroundRemoval>
                    </a14:imgEffect>
                  </a14:imgLayer>
                </a14:imgProps>
              </a:ext>
            </a:extLst>
          </a:blip>
          <a:srcRect l="17948" r="12085"/>
          <a:stretch/>
        </p:blipFill>
        <p:spPr>
          <a:xfrm rot="1123435" flipH="1">
            <a:off x="10878828" y="3393566"/>
            <a:ext cx="617942" cy="1586286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9F05CC96-DF48-D8F5-ED3B-251311234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" b="98420" l="15356" r="92884">
                        <a14:foregroundMark x1="29963" y1="61851" x2="29963" y2="61851"/>
                        <a14:foregroundMark x1="31086" y1="62077" x2="31086" y2="62077"/>
                        <a14:foregroundMark x1="31835" y1="62980" x2="31835" y2="62980"/>
                        <a14:foregroundMark x1="32959" y1="63883" x2="32959" y2="63883"/>
                        <a14:foregroundMark x1="34831" y1="64560" x2="34831" y2="64560"/>
                        <a14:foregroundMark x1="27715" y1="60045" x2="27715" y2="60045"/>
                        <a14:foregroundMark x1="25843" y1="58014" x2="25843" y2="58014"/>
                        <a14:foregroundMark x1="22097" y1="47404" x2="22472" y2="47630"/>
                        <a14:foregroundMark x1="23221" y1="48984" x2="23221" y2="48984"/>
                        <a14:foregroundMark x1="24345" y1="49661" x2="24719" y2="50339"/>
                        <a14:foregroundMark x1="25468" y1="50790" x2="25468" y2="51242"/>
                        <a14:foregroundMark x1="25843" y1="51693" x2="25843" y2="51693"/>
                        <a14:foregroundMark x1="27715" y1="52370" x2="27715" y2="52370"/>
                        <a14:foregroundMark x1="28464" y1="53273" x2="28839" y2="53499"/>
                        <a14:foregroundMark x1="31461" y1="54176" x2="31461" y2="54176"/>
                        <a14:foregroundMark x1="29213" y1="45598" x2="29213" y2="45598"/>
                        <a14:foregroundMark x1="26592" y1="44470" x2="26592" y2="44470"/>
                        <a14:foregroundMark x1="23596" y1="42438" x2="23596" y2="42438"/>
                        <a14:foregroundMark x1="20974" y1="39503" x2="20974" y2="39503"/>
                        <a14:foregroundMark x1="19101" y1="38375" x2="19101" y2="38375"/>
                        <a14:foregroundMark x1="21348" y1="40632" x2="21348" y2="40632"/>
                        <a14:foregroundMark x1="21348" y1="27088" x2="21348" y2="27088"/>
                        <a14:foregroundMark x1="22846" y1="28217" x2="22846" y2="28217"/>
                        <a14:foregroundMark x1="23970" y1="30023" x2="23970" y2="30023"/>
                        <a14:foregroundMark x1="24719" y1="30474" x2="25094" y2="31377"/>
                        <a14:foregroundMark x1="25843" y1="32506" x2="26592" y2="32957"/>
                        <a14:foregroundMark x1="28090" y1="33860" x2="28464" y2="34086"/>
                        <a14:foregroundMark x1="30337" y1="35214" x2="30337" y2="35214"/>
                        <a14:foregroundMark x1="31461" y1="18059" x2="31461" y2="18059"/>
                        <a14:foregroundMark x1="31835" y1="18736" x2="32210" y2="19639"/>
                        <a14:foregroundMark x1="32210" y1="20090" x2="32959" y2="20542"/>
                        <a14:foregroundMark x1="33333" y1="20993" x2="33708" y2="22122"/>
                        <a14:foregroundMark x1="33708" y1="22799" x2="34082" y2="23025"/>
                        <a14:foregroundMark x1="34831" y1="23702" x2="34831" y2="23702"/>
                        <a14:foregroundMark x1="76779" y1="20993" x2="76779" y2="20993"/>
                        <a14:foregroundMark x1="76404" y1="21896" x2="76404" y2="22573"/>
                        <a14:foregroundMark x1="76030" y1="23251" x2="75655" y2="23928"/>
                        <a14:foregroundMark x1="75281" y1="24605" x2="75281" y2="25056"/>
                        <a14:foregroundMark x1="74906" y1="25508" x2="74532" y2="25959"/>
                        <a14:foregroundMark x1="74157" y1="26637" x2="73034" y2="28668"/>
                        <a14:foregroundMark x1="80150" y1="32280" x2="73783" y2="41084"/>
                        <a14:foregroundMark x1="81648" y1="40181" x2="81648" y2="40181"/>
                        <a14:foregroundMark x1="81648" y1="41309" x2="81273" y2="41535"/>
                        <a14:foregroundMark x1="80899" y1="43115" x2="80899" y2="43341"/>
                        <a14:foregroundMark x1="80150" y1="44921" x2="80150" y2="44921"/>
                        <a14:foregroundMark x1="79401" y1="46501" x2="79401" y2="46501"/>
                        <a14:foregroundMark x1="78652" y1="47630" x2="78277" y2="48081"/>
                        <a14:foregroundMark x1="84644" y1="49661" x2="84644" y2="49661"/>
                        <a14:foregroundMark x1="84270" y1="51242" x2="84270" y2="51242"/>
                        <a14:foregroundMark x1="83895" y1="52370" x2="83895" y2="52822"/>
                        <a14:foregroundMark x1="83146" y1="53950" x2="83146" y2="53950"/>
                        <a14:foregroundMark x1="82397" y1="55756" x2="82397" y2="55756"/>
                        <a14:foregroundMark x1="53558" y1="5869" x2="53558" y2="5869"/>
                        <a14:foregroundMark x1="53933" y1="7223" x2="53933" y2="7223"/>
                        <a14:foregroundMark x1="55056" y1="9029" x2="55056" y2="9029"/>
                        <a14:foregroundMark x1="56180" y1="10609" x2="55805" y2="11287"/>
                        <a14:foregroundMark x1="56554" y1="13318" x2="56554" y2="13318"/>
                        <a14:backgroundMark x1="75281" y1="34537" x2="75281" y2="34537"/>
                        <a14:backgroundMark x1="73783" y1="37472" x2="73783" y2="37472"/>
                      </a14:backgroundRemoval>
                    </a14:imgEffect>
                  </a14:imgLayer>
                </a14:imgProps>
              </a:ext>
            </a:extLst>
          </a:blip>
          <a:srcRect l="17948" r="12085"/>
          <a:stretch/>
        </p:blipFill>
        <p:spPr>
          <a:xfrm rot="2535369" flipH="1">
            <a:off x="11022915" y="3603237"/>
            <a:ext cx="617942" cy="1586286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C81B5A9-2C75-A50D-807B-93544EA7E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" b="98420" l="15356" r="92884">
                        <a14:foregroundMark x1="29963" y1="61851" x2="29963" y2="61851"/>
                        <a14:foregroundMark x1="31086" y1="62077" x2="31086" y2="62077"/>
                        <a14:foregroundMark x1="31835" y1="62980" x2="31835" y2="62980"/>
                        <a14:foregroundMark x1="32959" y1="63883" x2="32959" y2="63883"/>
                        <a14:foregroundMark x1="34831" y1="64560" x2="34831" y2="64560"/>
                        <a14:foregroundMark x1="27715" y1="60045" x2="27715" y2="60045"/>
                        <a14:foregroundMark x1="25843" y1="58014" x2="25843" y2="58014"/>
                        <a14:foregroundMark x1="22097" y1="47404" x2="22472" y2="47630"/>
                        <a14:foregroundMark x1="23221" y1="48984" x2="23221" y2="48984"/>
                        <a14:foregroundMark x1="24345" y1="49661" x2="24719" y2="50339"/>
                        <a14:foregroundMark x1="25468" y1="50790" x2="25468" y2="51242"/>
                        <a14:foregroundMark x1="25843" y1="51693" x2="25843" y2="51693"/>
                        <a14:foregroundMark x1="27715" y1="52370" x2="27715" y2="52370"/>
                        <a14:foregroundMark x1="28464" y1="53273" x2="28839" y2="53499"/>
                        <a14:foregroundMark x1="31461" y1="54176" x2="31461" y2="54176"/>
                        <a14:foregroundMark x1="29213" y1="45598" x2="29213" y2="45598"/>
                        <a14:foregroundMark x1="26592" y1="44470" x2="26592" y2="44470"/>
                        <a14:foregroundMark x1="23596" y1="42438" x2="23596" y2="42438"/>
                        <a14:foregroundMark x1="20974" y1="39503" x2="20974" y2="39503"/>
                        <a14:foregroundMark x1="19101" y1="38375" x2="19101" y2="38375"/>
                        <a14:foregroundMark x1="21348" y1="40632" x2="21348" y2="40632"/>
                        <a14:foregroundMark x1="21348" y1="27088" x2="21348" y2="27088"/>
                        <a14:foregroundMark x1="22846" y1="28217" x2="22846" y2="28217"/>
                        <a14:foregroundMark x1="23970" y1="30023" x2="23970" y2="30023"/>
                        <a14:foregroundMark x1="24719" y1="30474" x2="25094" y2="31377"/>
                        <a14:foregroundMark x1="25843" y1="32506" x2="26592" y2="32957"/>
                        <a14:foregroundMark x1="28090" y1="33860" x2="28464" y2="34086"/>
                        <a14:foregroundMark x1="30337" y1="35214" x2="30337" y2="35214"/>
                        <a14:foregroundMark x1="31461" y1="18059" x2="31461" y2="18059"/>
                        <a14:foregroundMark x1="31835" y1="18736" x2="32210" y2="19639"/>
                        <a14:foregroundMark x1="32210" y1="20090" x2="32959" y2="20542"/>
                        <a14:foregroundMark x1="33333" y1="20993" x2="33708" y2="22122"/>
                        <a14:foregroundMark x1="33708" y1="22799" x2="34082" y2="23025"/>
                        <a14:foregroundMark x1="34831" y1="23702" x2="34831" y2="23702"/>
                        <a14:foregroundMark x1="76779" y1="20993" x2="76779" y2="20993"/>
                        <a14:foregroundMark x1="76404" y1="21896" x2="76404" y2="22573"/>
                        <a14:foregroundMark x1="76030" y1="23251" x2="75655" y2="23928"/>
                        <a14:foregroundMark x1="75281" y1="24605" x2="75281" y2="25056"/>
                        <a14:foregroundMark x1="74906" y1="25508" x2="74532" y2="25959"/>
                        <a14:foregroundMark x1="74157" y1="26637" x2="73034" y2="28668"/>
                        <a14:foregroundMark x1="80150" y1="32280" x2="73783" y2="41084"/>
                        <a14:foregroundMark x1="81648" y1="40181" x2="81648" y2="40181"/>
                        <a14:foregroundMark x1="81648" y1="41309" x2="81273" y2="41535"/>
                        <a14:foregroundMark x1="80899" y1="43115" x2="80899" y2="43341"/>
                        <a14:foregroundMark x1="80150" y1="44921" x2="80150" y2="44921"/>
                        <a14:foregroundMark x1="79401" y1="46501" x2="79401" y2="46501"/>
                        <a14:foregroundMark x1="78652" y1="47630" x2="78277" y2="48081"/>
                        <a14:foregroundMark x1="84644" y1="49661" x2="84644" y2="49661"/>
                        <a14:foregroundMark x1="84270" y1="51242" x2="84270" y2="51242"/>
                        <a14:foregroundMark x1="83895" y1="52370" x2="83895" y2="52822"/>
                        <a14:foregroundMark x1="83146" y1="53950" x2="83146" y2="53950"/>
                        <a14:foregroundMark x1="82397" y1="55756" x2="82397" y2="55756"/>
                        <a14:foregroundMark x1="53558" y1="5869" x2="53558" y2="5869"/>
                        <a14:foregroundMark x1="53933" y1="7223" x2="53933" y2="7223"/>
                        <a14:foregroundMark x1="55056" y1="9029" x2="55056" y2="9029"/>
                        <a14:foregroundMark x1="56180" y1="10609" x2="55805" y2="11287"/>
                        <a14:foregroundMark x1="56554" y1="13318" x2="56554" y2="13318"/>
                        <a14:backgroundMark x1="75281" y1="34537" x2="75281" y2="34537"/>
                        <a14:backgroundMark x1="73783" y1="37472" x2="73783" y2="37472"/>
                      </a14:backgroundRemoval>
                    </a14:imgEffect>
                  </a14:imgLayer>
                </a14:imgProps>
              </a:ext>
            </a:extLst>
          </a:blip>
          <a:srcRect l="17948" r="12085"/>
          <a:stretch/>
        </p:blipFill>
        <p:spPr>
          <a:xfrm rot="3861138" flipH="1">
            <a:off x="11094422" y="3863818"/>
            <a:ext cx="617942" cy="158628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BC7FD702-F911-82D9-B54C-C3CE248C6D16}"/>
              </a:ext>
            </a:extLst>
          </p:cNvPr>
          <p:cNvSpPr txBox="1"/>
          <p:nvPr/>
        </p:nvSpPr>
        <p:spPr>
          <a:xfrm>
            <a:off x="9338519" y="5299102"/>
            <a:ext cx="241026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uk-UA" dirty="0">
                <a:solidFill>
                  <a:srgbClr val="7030A0"/>
                </a:solidFill>
                <a:effectLst/>
              </a:rPr>
              <a:t>100 – це</a:t>
            </a:r>
          </a:p>
          <a:p>
            <a:r>
              <a:rPr lang="uk-UA" dirty="0">
                <a:solidFill>
                  <a:srgbClr val="7030A0"/>
                </a:solidFill>
                <a:effectLst/>
              </a:rPr>
              <a:t>1 сотня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2D90785-64CB-30D5-F9B8-D6AA7FFBE766}"/>
              </a:ext>
            </a:extLst>
          </p:cNvPr>
          <p:cNvSpPr txBox="1"/>
          <p:nvPr/>
        </p:nvSpPr>
        <p:spPr>
          <a:xfrm>
            <a:off x="897651" y="2543782"/>
            <a:ext cx="1858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 зернятко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4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9" r="29262" b="-7305"/>
          <a:stretch/>
        </p:blipFill>
        <p:spPr bwMode="auto">
          <a:xfrm flipH="1">
            <a:off x="474745" y="2104356"/>
            <a:ext cx="1876513" cy="340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11ED7E05-1066-B073-FBCC-E8E097EAAC01}"/>
              </a:ext>
            </a:extLst>
          </p:cNvPr>
          <p:cNvSpPr/>
          <p:nvPr/>
        </p:nvSpPr>
        <p:spPr>
          <a:xfrm>
            <a:off x="2306451" y="1697424"/>
            <a:ext cx="3260485" cy="728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uk-UA" sz="2400" b="1" i="0" u="none" strike="noStrike" kern="1200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Як</a:t>
            </a:r>
            <a:r>
              <a:rPr kumimoji="0" lang="uk-UA" sz="2400" b="1" i="0" u="none" strike="noStrike" kern="1200" cap="none" spc="0" normalizeH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утворилася сотня?</a:t>
            </a:r>
            <a:endParaRPr kumimoji="0" lang="uk-UA" sz="2400" b="1" i="0" u="none" strike="noStrike" kern="1200" cap="none" spc="0" normalizeH="0" baseline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4" name="Пряма зі стрілкою 8">
            <a:extLst>
              <a:ext uri="{FF2B5EF4-FFF2-40B4-BE49-F238E27FC236}">
                <a16:creationId xmlns:a16="http://schemas.microsoft.com/office/drawing/2014/main" xmlns="" id="{EC2E814B-2AA1-4773-6577-869ADBB50700}"/>
              </a:ext>
            </a:extLst>
          </p:cNvPr>
          <p:cNvCxnSpPr>
            <a:cxnSpLocks/>
          </p:cNvCxnSpPr>
          <p:nvPr/>
        </p:nvCxnSpPr>
        <p:spPr>
          <a:xfrm>
            <a:off x="3936695" y="3728003"/>
            <a:ext cx="7546686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10">
            <a:extLst>
              <a:ext uri="{FF2B5EF4-FFF2-40B4-BE49-F238E27FC236}">
                <a16:creationId xmlns:a16="http://schemas.microsoft.com/office/drawing/2014/main" xmlns="" id="{98765C42-A02D-2375-A8E8-581AB5CD7EED}"/>
              </a:ext>
            </a:extLst>
          </p:cNvPr>
          <p:cNvCxnSpPr/>
          <p:nvPr/>
        </p:nvCxnSpPr>
        <p:spPr>
          <a:xfrm>
            <a:off x="4699104" y="3578525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47">
            <a:extLst>
              <a:ext uri="{FF2B5EF4-FFF2-40B4-BE49-F238E27FC236}">
                <a16:creationId xmlns:a16="http://schemas.microsoft.com/office/drawing/2014/main" xmlns="" id="{EEFB951B-8ADA-AAB1-786A-093DF4E846C7}"/>
              </a:ext>
            </a:extLst>
          </p:cNvPr>
          <p:cNvCxnSpPr/>
          <p:nvPr/>
        </p:nvCxnSpPr>
        <p:spPr>
          <a:xfrm>
            <a:off x="4085435" y="3590399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48">
            <a:extLst>
              <a:ext uri="{FF2B5EF4-FFF2-40B4-BE49-F238E27FC236}">
                <a16:creationId xmlns:a16="http://schemas.microsoft.com/office/drawing/2014/main" xmlns="" id="{0C914A49-8E52-2582-A0AD-151429C77D15}"/>
              </a:ext>
            </a:extLst>
          </p:cNvPr>
          <p:cNvCxnSpPr/>
          <p:nvPr/>
        </p:nvCxnSpPr>
        <p:spPr>
          <a:xfrm>
            <a:off x="5276332" y="3590399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сполучна лінія 49">
            <a:extLst>
              <a:ext uri="{FF2B5EF4-FFF2-40B4-BE49-F238E27FC236}">
                <a16:creationId xmlns:a16="http://schemas.microsoft.com/office/drawing/2014/main" xmlns="" id="{D73E95CA-402A-A70F-8C7D-519B76FED2A0}"/>
              </a:ext>
            </a:extLst>
          </p:cNvPr>
          <p:cNvCxnSpPr/>
          <p:nvPr/>
        </p:nvCxnSpPr>
        <p:spPr>
          <a:xfrm>
            <a:off x="5942538" y="3590399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50">
            <a:extLst>
              <a:ext uri="{FF2B5EF4-FFF2-40B4-BE49-F238E27FC236}">
                <a16:creationId xmlns:a16="http://schemas.microsoft.com/office/drawing/2014/main" xmlns="" id="{05F5C0E7-2FC9-798E-A82D-A211DCC73C53}"/>
              </a:ext>
            </a:extLst>
          </p:cNvPr>
          <p:cNvCxnSpPr/>
          <p:nvPr/>
        </p:nvCxnSpPr>
        <p:spPr>
          <a:xfrm>
            <a:off x="6595681" y="3590399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51">
            <a:extLst>
              <a:ext uri="{FF2B5EF4-FFF2-40B4-BE49-F238E27FC236}">
                <a16:creationId xmlns:a16="http://schemas.microsoft.com/office/drawing/2014/main" xmlns="" id="{FF4D6576-A531-63B6-4ED9-1D9AA113952C}"/>
              </a:ext>
            </a:extLst>
          </p:cNvPr>
          <p:cNvCxnSpPr/>
          <p:nvPr/>
        </p:nvCxnSpPr>
        <p:spPr>
          <a:xfrm>
            <a:off x="7160835" y="3590399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52">
            <a:extLst>
              <a:ext uri="{FF2B5EF4-FFF2-40B4-BE49-F238E27FC236}">
                <a16:creationId xmlns:a16="http://schemas.microsoft.com/office/drawing/2014/main" xmlns="" id="{12FC097A-5176-8109-800A-2C471E17DFDE}"/>
              </a:ext>
            </a:extLst>
          </p:cNvPr>
          <p:cNvCxnSpPr/>
          <p:nvPr/>
        </p:nvCxnSpPr>
        <p:spPr>
          <a:xfrm>
            <a:off x="7797464" y="3590399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53">
            <a:extLst>
              <a:ext uri="{FF2B5EF4-FFF2-40B4-BE49-F238E27FC236}">
                <a16:creationId xmlns:a16="http://schemas.microsoft.com/office/drawing/2014/main" xmlns="" id="{FE719BA9-0592-35E8-82F2-94AFD6F3D619}"/>
              </a:ext>
            </a:extLst>
          </p:cNvPr>
          <p:cNvCxnSpPr/>
          <p:nvPr/>
        </p:nvCxnSpPr>
        <p:spPr>
          <a:xfrm>
            <a:off x="8463670" y="3590399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54">
            <a:extLst>
              <a:ext uri="{FF2B5EF4-FFF2-40B4-BE49-F238E27FC236}">
                <a16:creationId xmlns:a16="http://schemas.microsoft.com/office/drawing/2014/main" xmlns="" id="{92D6AB41-2807-2EA6-0880-8EC5241B4579}"/>
              </a:ext>
            </a:extLst>
          </p:cNvPr>
          <p:cNvCxnSpPr/>
          <p:nvPr/>
        </p:nvCxnSpPr>
        <p:spPr>
          <a:xfrm>
            <a:off x="9110282" y="3590399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5">
            <a:extLst>
              <a:ext uri="{FF2B5EF4-FFF2-40B4-BE49-F238E27FC236}">
                <a16:creationId xmlns:a16="http://schemas.microsoft.com/office/drawing/2014/main" xmlns="" id="{A180EF93-0D18-3DD8-986B-748ECF420102}"/>
              </a:ext>
            </a:extLst>
          </p:cNvPr>
          <p:cNvCxnSpPr/>
          <p:nvPr/>
        </p:nvCxnSpPr>
        <p:spPr>
          <a:xfrm>
            <a:off x="9776488" y="3590399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02D0E0F-6CA4-BF02-823F-E0A9CD9605C9}"/>
              </a:ext>
            </a:extLst>
          </p:cNvPr>
          <p:cNvSpPr txBox="1"/>
          <p:nvPr/>
        </p:nvSpPr>
        <p:spPr>
          <a:xfrm>
            <a:off x="3760211" y="3831718"/>
            <a:ext cx="80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64953C0-3C71-8388-FFE7-15091E53005F}"/>
              </a:ext>
            </a:extLst>
          </p:cNvPr>
          <p:cNvSpPr txBox="1"/>
          <p:nvPr/>
        </p:nvSpPr>
        <p:spPr>
          <a:xfrm>
            <a:off x="4369823" y="3844946"/>
            <a:ext cx="66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2DA80F9-6666-70C9-9D82-744205D5551A}"/>
              </a:ext>
            </a:extLst>
          </p:cNvPr>
          <p:cNvSpPr txBox="1"/>
          <p:nvPr/>
        </p:nvSpPr>
        <p:spPr>
          <a:xfrm>
            <a:off x="4991337" y="3844800"/>
            <a:ext cx="65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E741AC7-B530-C83E-00DF-76F572A91E50}"/>
              </a:ext>
            </a:extLst>
          </p:cNvPr>
          <p:cNvSpPr txBox="1"/>
          <p:nvPr/>
        </p:nvSpPr>
        <p:spPr>
          <a:xfrm>
            <a:off x="5648495" y="3853733"/>
            <a:ext cx="72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331198E-357B-8B26-5617-28374945705F}"/>
              </a:ext>
            </a:extLst>
          </p:cNvPr>
          <p:cNvSpPr txBox="1"/>
          <p:nvPr/>
        </p:nvSpPr>
        <p:spPr>
          <a:xfrm>
            <a:off x="6299488" y="3853733"/>
            <a:ext cx="68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D6BAB4-C898-750D-3EBC-05DB8E8379A7}"/>
              </a:ext>
            </a:extLst>
          </p:cNvPr>
          <p:cNvSpPr txBox="1"/>
          <p:nvPr/>
        </p:nvSpPr>
        <p:spPr>
          <a:xfrm>
            <a:off x="6948377" y="3853733"/>
            <a:ext cx="68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40111FF-E2CF-BDC4-C7DC-42885E533AFC}"/>
              </a:ext>
            </a:extLst>
          </p:cNvPr>
          <p:cNvSpPr txBox="1"/>
          <p:nvPr/>
        </p:nvSpPr>
        <p:spPr>
          <a:xfrm>
            <a:off x="7551012" y="3834935"/>
            <a:ext cx="708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34FE5CD-F8CC-6408-A966-5FE9E0B9EAA1}"/>
              </a:ext>
            </a:extLst>
          </p:cNvPr>
          <p:cNvSpPr txBox="1"/>
          <p:nvPr/>
        </p:nvSpPr>
        <p:spPr>
          <a:xfrm>
            <a:off x="8154160" y="3816137"/>
            <a:ext cx="72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118CC96-BB82-156C-143B-A7FBE6A3C546}"/>
              </a:ext>
            </a:extLst>
          </p:cNvPr>
          <p:cNvSpPr txBox="1"/>
          <p:nvPr/>
        </p:nvSpPr>
        <p:spPr>
          <a:xfrm>
            <a:off x="8782343" y="3797510"/>
            <a:ext cx="66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4D758EF7-6798-2F38-4CC1-F2A134B9871D}"/>
              </a:ext>
            </a:extLst>
          </p:cNvPr>
          <p:cNvSpPr txBox="1"/>
          <p:nvPr/>
        </p:nvSpPr>
        <p:spPr>
          <a:xfrm>
            <a:off x="9436794" y="3816308"/>
            <a:ext cx="70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F4FDEFD-0DD6-CB35-8DCD-388425524F49}"/>
              </a:ext>
            </a:extLst>
          </p:cNvPr>
          <p:cNvSpPr txBox="1"/>
          <p:nvPr/>
        </p:nvSpPr>
        <p:spPr>
          <a:xfrm>
            <a:off x="4085435" y="2704473"/>
            <a:ext cx="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Стрілка: вигнута вгору 88">
            <a:extLst>
              <a:ext uri="{FF2B5EF4-FFF2-40B4-BE49-F238E27FC236}">
                <a16:creationId xmlns:a16="http://schemas.microsoft.com/office/drawing/2014/main" xmlns="" id="{7D048B28-532C-5B89-6F8C-D71B600E04D9}"/>
              </a:ext>
            </a:extLst>
          </p:cNvPr>
          <p:cNvSpPr/>
          <p:nvPr/>
        </p:nvSpPr>
        <p:spPr>
          <a:xfrm rot="11026671" flipH="1">
            <a:off x="4050148" y="3213173"/>
            <a:ext cx="759216" cy="3246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C0E81312-E09A-D892-3C50-8788754B4287}"/>
              </a:ext>
            </a:extLst>
          </p:cNvPr>
          <p:cNvSpPr txBox="1"/>
          <p:nvPr/>
        </p:nvSpPr>
        <p:spPr>
          <a:xfrm>
            <a:off x="9117657" y="2667974"/>
            <a:ext cx="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Стрілка: вигнута вгору 92">
            <a:extLst>
              <a:ext uri="{FF2B5EF4-FFF2-40B4-BE49-F238E27FC236}">
                <a16:creationId xmlns:a16="http://schemas.microsoft.com/office/drawing/2014/main" xmlns="" id="{69BA8CE9-DFF6-77D4-A712-CD08D8109D7D}"/>
              </a:ext>
            </a:extLst>
          </p:cNvPr>
          <p:cNvSpPr/>
          <p:nvPr/>
        </p:nvSpPr>
        <p:spPr>
          <a:xfrm rot="11026671" flipH="1">
            <a:off x="9082370" y="3176674"/>
            <a:ext cx="759216" cy="3246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87D8DE14-0E4F-E602-12EE-DBC93C6E0BA9}"/>
              </a:ext>
            </a:extLst>
          </p:cNvPr>
          <p:cNvSpPr txBox="1"/>
          <p:nvPr/>
        </p:nvSpPr>
        <p:spPr>
          <a:xfrm>
            <a:off x="8438022" y="2667974"/>
            <a:ext cx="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Стрілка: вигнута вгору 94">
            <a:extLst>
              <a:ext uri="{FF2B5EF4-FFF2-40B4-BE49-F238E27FC236}">
                <a16:creationId xmlns:a16="http://schemas.microsoft.com/office/drawing/2014/main" xmlns="" id="{70FA0223-DEF5-1D9D-75BE-509124943DC1}"/>
              </a:ext>
            </a:extLst>
          </p:cNvPr>
          <p:cNvSpPr/>
          <p:nvPr/>
        </p:nvSpPr>
        <p:spPr>
          <a:xfrm rot="11026671" flipH="1">
            <a:off x="8402735" y="3176674"/>
            <a:ext cx="759216" cy="3246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E7DE42DD-8876-781A-12C6-650095EC8079}"/>
              </a:ext>
            </a:extLst>
          </p:cNvPr>
          <p:cNvSpPr txBox="1"/>
          <p:nvPr/>
        </p:nvSpPr>
        <p:spPr>
          <a:xfrm>
            <a:off x="7789854" y="2667974"/>
            <a:ext cx="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Стрілка: вигнута вгору 96">
            <a:extLst>
              <a:ext uri="{FF2B5EF4-FFF2-40B4-BE49-F238E27FC236}">
                <a16:creationId xmlns:a16="http://schemas.microsoft.com/office/drawing/2014/main" xmlns="" id="{73310CF1-BC6A-187D-E60B-28A9FD56042F}"/>
              </a:ext>
            </a:extLst>
          </p:cNvPr>
          <p:cNvSpPr/>
          <p:nvPr/>
        </p:nvSpPr>
        <p:spPr>
          <a:xfrm rot="11026671" flipH="1">
            <a:off x="7754567" y="3176674"/>
            <a:ext cx="759216" cy="3246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FEC28B94-B130-8E82-6EB9-BD01C44949DD}"/>
              </a:ext>
            </a:extLst>
          </p:cNvPr>
          <p:cNvSpPr txBox="1"/>
          <p:nvPr/>
        </p:nvSpPr>
        <p:spPr>
          <a:xfrm>
            <a:off x="7160835" y="2667974"/>
            <a:ext cx="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Стрілка: вигнута вгору 98">
            <a:extLst>
              <a:ext uri="{FF2B5EF4-FFF2-40B4-BE49-F238E27FC236}">
                <a16:creationId xmlns:a16="http://schemas.microsoft.com/office/drawing/2014/main" xmlns="" id="{C39EFB15-01EB-0E18-988A-FC0D0575F2EA}"/>
              </a:ext>
            </a:extLst>
          </p:cNvPr>
          <p:cNvSpPr/>
          <p:nvPr/>
        </p:nvSpPr>
        <p:spPr>
          <a:xfrm rot="11026671" flipH="1">
            <a:off x="7125548" y="3176674"/>
            <a:ext cx="759216" cy="3246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9607CA49-1BE8-0504-35CD-A83CD92A933F}"/>
              </a:ext>
            </a:extLst>
          </p:cNvPr>
          <p:cNvSpPr txBox="1"/>
          <p:nvPr/>
        </p:nvSpPr>
        <p:spPr>
          <a:xfrm>
            <a:off x="6551702" y="2667974"/>
            <a:ext cx="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Стрілка: вигнута вгору 100">
            <a:extLst>
              <a:ext uri="{FF2B5EF4-FFF2-40B4-BE49-F238E27FC236}">
                <a16:creationId xmlns:a16="http://schemas.microsoft.com/office/drawing/2014/main" xmlns="" id="{1A10223E-231D-9782-25B2-EDCAD958EA5E}"/>
              </a:ext>
            </a:extLst>
          </p:cNvPr>
          <p:cNvSpPr/>
          <p:nvPr/>
        </p:nvSpPr>
        <p:spPr>
          <a:xfrm rot="11026671" flipH="1">
            <a:off x="6516415" y="3176674"/>
            <a:ext cx="759216" cy="3246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656D291-CB94-ED50-6EBE-7908ED8CF91A}"/>
              </a:ext>
            </a:extLst>
          </p:cNvPr>
          <p:cNvSpPr txBox="1"/>
          <p:nvPr/>
        </p:nvSpPr>
        <p:spPr>
          <a:xfrm>
            <a:off x="5965629" y="2667975"/>
            <a:ext cx="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Стрілка: вигнута вгору 102">
            <a:extLst>
              <a:ext uri="{FF2B5EF4-FFF2-40B4-BE49-F238E27FC236}">
                <a16:creationId xmlns:a16="http://schemas.microsoft.com/office/drawing/2014/main" xmlns="" id="{24D33E9A-154E-882E-8A74-B62CE91A88F7}"/>
              </a:ext>
            </a:extLst>
          </p:cNvPr>
          <p:cNvSpPr/>
          <p:nvPr/>
        </p:nvSpPr>
        <p:spPr>
          <a:xfrm rot="11026671" flipH="1">
            <a:off x="5930342" y="3176675"/>
            <a:ext cx="759216" cy="3246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10FCB59B-A063-DDC1-406B-B1617D46A427}"/>
              </a:ext>
            </a:extLst>
          </p:cNvPr>
          <p:cNvSpPr txBox="1"/>
          <p:nvPr/>
        </p:nvSpPr>
        <p:spPr>
          <a:xfrm>
            <a:off x="5292624" y="2667975"/>
            <a:ext cx="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Стрілка: вигнута вгору 104">
            <a:extLst>
              <a:ext uri="{FF2B5EF4-FFF2-40B4-BE49-F238E27FC236}">
                <a16:creationId xmlns:a16="http://schemas.microsoft.com/office/drawing/2014/main" xmlns="" id="{0E1FA479-98DD-A389-D493-CEF428C415DC}"/>
              </a:ext>
            </a:extLst>
          </p:cNvPr>
          <p:cNvSpPr/>
          <p:nvPr/>
        </p:nvSpPr>
        <p:spPr>
          <a:xfrm rot="11026671" flipH="1">
            <a:off x="5257337" y="3176675"/>
            <a:ext cx="759216" cy="3246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FA55C758-6DC4-F3FB-77F4-434D22666ABE}"/>
              </a:ext>
            </a:extLst>
          </p:cNvPr>
          <p:cNvSpPr txBox="1"/>
          <p:nvPr/>
        </p:nvSpPr>
        <p:spPr>
          <a:xfrm>
            <a:off x="4708289" y="2667975"/>
            <a:ext cx="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Стрілка: вигнута вгору 106">
            <a:extLst>
              <a:ext uri="{FF2B5EF4-FFF2-40B4-BE49-F238E27FC236}">
                <a16:creationId xmlns:a16="http://schemas.microsoft.com/office/drawing/2014/main" xmlns="" id="{907E63ED-0514-92C0-1C72-AAC9A6168D3E}"/>
              </a:ext>
            </a:extLst>
          </p:cNvPr>
          <p:cNvSpPr/>
          <p:nvPr/>
        </p:nvSpPr>
        <p:spPr>
          <a:xfrm rot="11026671" flipH="1">
            <a:off x="4673002" y="3176675"/>
            <a:ext cx="759216" cy="3246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1D5FB195-C895-C42E-F8AD-868D68BD03C4}"/>
              </a:ext>
            </a:extLst>
          </p:cNvPr>
          <p:cNvSpPr txBox="1"/>
          <p:nvPr/>
        </p:nvSpPr>
        <p:spPr>
          <a:xfrm>
            <a:off x="6249711" y="1717758"/>
            <a:ext cx="33113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99 + 1 = 100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cxnSp>
        <p:nvCxnSpPr>
          <p:cNvPr id="98" name="Пряма сполучна лінія 9">
            <a:extLst>
              <a:ext uri="{FF2B5EF4-FFF2-40B4-BE49-F238E27FC236}">
                <a16:creationId xmlns:a16="http://schemas.microsoft.com/office/drawing/2014/main" xmlns="" id="{81F371D9-8701-9513-3A3D-4CE7BC583039}"/>
              </a:ext>
            </a:extLst>
          </p:cNvPr>
          <p:cNvCxnSpPr/>
          <p:nvPr/>
        </p:nvCxnSpPr>
        <p:spPr>
          <a:xfrm>
            <a:off x="10442597" y="3590399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616BA53-043C-DD27-B1EE-72AB2E39E889}"/>
              </a:ext>
            </a:extLst>
          </p:cNvPr>
          <p:cNvSpPr txBox="1"/>
          <p:nvPr/>
        </p:nvSpPr>
        <p:spPr>
          <a:xfrm>
            <a:off x="10102902" y="3816308"/>
            <a:ext cx="989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E189F482-F01B-040A-B4BD-9C0A819BF716}"/>
              </a:ext>
            </a:extLst>
          </p:cNvPr>
          <p:cNvSpPr txBox="1"/>
          <p:nvPr/>
        </p:nvSpPr>
        <p:spPr>
          <a:xfrm>
            <a:off x="9783766" y="2667974"/>
            <a:ext cx="6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Стрілка: вигнута вгору 18">
            <a:extLst>
              <a:ext uri="{FF2B5EF4-FFF2-40B4-BE49-F238E27FC236}">
                <a16:creationId xmlns:a16="http://schemas.microsoft.com/office/drawing/2014/main" xmlns="" id="{D7E6B75A-89B8-7B0F-8392-9BAD0C77F081}"/>
              </a:ext>
            </a:extLst>
          </p:cNvPr>
          <p:cNvSpPr/>
          <p:nvPr/>
        </p:nvSpPr>
        <p:spPr>
          <a:xfrm rot="11026671" flipH="1">
            <a:off x="9748479" y="3176674"/>
            <a:ext cx="759216" cy="32461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2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39222" y="566825"/>
            <a:ext cx="8732066" cy="6443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Утворення сотні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386407" y="4590191"/>
            <a:ext cx="8846285" cy="186441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386408" y="5544420"/>
            <a:ext cx="8131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>
                <a:solidFill>
                  <a:srgbClr val="7030A0"/>
                </a:solidFill>
              </a:rPr>
              <a:t>10 одиниць (од.) –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1 десяток </a:t>
            </a:r>
            <a:r>
              <a:rPr lang="uk-UA" sz="3600" b="1" dirty="0">
                <a:solidFill>
                  <a:srgbClr val="7030A0"/>
                </a:solidFill>
              </a:rPr>
              <a:t>(дес.) </a:t>
            </a:r>
          </a:p>
        </p:txBody>
      </p:sp>
      <p:sp>
        <p:nvSpPr>
          <p:cNvPr id="59" name="Прямоугольник 12">
            <a:extLst>
              <a:ext uri="{FF2B5EF4-FFF2-40B4-BE49-F238E27FC236}">
                <a16:creationId xmlns:a16="http://schemas.microsoft.com/office/drawing/2014/main" xmlns="" id="{124442D3-A995-5291-CC1F-FCC62ED11C0D}"/>
              </a:ext>
            </a:extLst>
          </p:cNvPr>
          <p:cNvSpPr/>
          <p:nvPr/>
        </p:nvSpPr>
        <p:spPr>
          <a:xfrm>
            <a:off x="2521945" y="4711558"/>
            <a:ext cx="8222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100 </a:t>
            </a:r>
            <a:r>
              <a:rPr lang="uk-UA" sz="3600" b="1" dirty="0">
                <a:solidFill>
                  <a:srgbClr val="7030A0"/>
                </a:solidFill>
              </a:rPr>
              <a:t>одиниць (од.) –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10 десятків </a:t>
            </a:r>
            <a:r>
              <a:rPr lang="uk-UA" sz="3600" b="1" dirty="0">
                <a:solidFill>
                  <a:srgbClr val="7030A0"/>
                </a:solidFill>
              </a:rPr>
              <a:t>(дес.) </a:t>
            </a:r>
          </a:p>
        </p:txBody>
      </p:sp>
    </p:spTree>
    <p:extLst>
      <p:ext uri="{BB962C8B-B14F-4D97-AF65-F5344CB8AC3E}">
        <p14:creationId xmlns:p14="http://schemas.microsoft.com/office/powerpoint/2010/main" val="28811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4" grpId="0" animBg="1"/>
      <p:bldP spid="55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2144486" y="475685"/>
            <a:ext cx="8886646" cy="84096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Робота в зошиті</a:t>
            </a:r>
            <a:endParaRPr lang="ru-RU" sz="3600" b="1" dirty="0"/>
          </a:p>
        </p:txBody>
      </p:sp>
      <p:pic>
        <p:nvPicPr>
          <p:cNvPr id="4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99" y="660510"/>
            <a:ext cx="1508399" cy="333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2757F43-C981-7CD3-23EF-638EA8D552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969" r="51078" b="91287"/>
          <a:stretch/>
        </p:blipFill>
        <p:spPr>
          <a:xfrm>
            <a:off x="324000" y="4248000"/>
            <a:ext cx="11592000" cy="104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FA9510A-C968-8AFA-A59C-4BA03F82D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47478" y="4431439"/>
            <a:ext cx="381740" cy="60433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6F609B7-C68B-6B74-12B2-3E0EE6A812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796168" y="4431057"/>
            <a:ext cx="470074" cy="6868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0CED6D60-9E4E-26CF-1E2E-5E9B059F16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2982096" y="4415561"/>
            <a:ext cx="424330" cy="68689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8BC8DAD-D186-9FC2-6972-8B939B9FFB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8553531" y="4415560"/>
            <a:ext cx="424330" cy="68689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A517A45-28D6-7703-3015-3553218944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351646" y="4424957"/>
            <a:ext cx="387602" cy="68689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CEBF869-766D-181F-FA85-7D28D95C41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078829" y="4431056"/>
            <a:ext cx="424330" cy="6868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9F563D4C-531B-C84D-B3B8-9EA6EAB83F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319324" y="4431439"/>
            <a:ext cx="381740" cy="6868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6B353048-0870-90FE-BAF2-7EAD6D699D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7511933" y="4424957"/>
            <a:ext cx="317675" cy="6868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4671F033-5941-CAFE-8F6C-84C9BB7B5A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514862" y="4431439"/>
            <a:ext cx="381740" cy="60433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9EA0C643-8669-EC98-E041-3AF99570C6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183534" y="4372096"/>
            <a:ext cx="424330" cy="6868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E659E247-D7B4-E26F-5AF0-AB1788DAFC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9739424" y="4434669"/>
            <a:ext cx="387602" cy="68689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E54A0C6B-569E-FD02-A4C9-D0441CA7FE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1487312" y="4424957"/>
            <a:ext cx="387602" cy="68689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314501D2-E18D-EFC3-CE52-F86724C4BD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2596340" y="4424957"/>
            <a:ext cx="387602" cy="6868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FE3A694C-7CD7-F98A-236B-3A84213F05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3742747" y="4424957"/>
            <a:ext cx="387602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4B6C8934-0C80-31BC-8F5B-2DEB064EC2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4878188" y="4424957"/>
            <a:ext cx="387602" cy="68689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4AB651C9-0C09-2F00-49BF-10B9149A16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5993782" y="4424957"/>
            <a:ext cx="387602" cy="68689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BC43A6A6-EBC6-60DB-C776-72425665C8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7102689" y="4424957"/>
            <a:ext cx="387602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1A6ECA9B-06B0-A6D6-DFD4-811D14E196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8228185" y="4424957"/>
            <a:ext cx="387602" cy="68689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0BA6475A-F2F5-BBC8-BAA4-8572BA565A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9373086" y="4424957"/>
            <a:ext cx="387602" cy="6868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67D8CF4-E111-661D-3C61-62DD29E3F6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803625" y="4475174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991238FA-8AF7-AF74-4CA4-180EF8757C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1162633" y="4475174"/>
            <a:ext cx="455016" cy="56766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894" r="65302" b="91095"/>
          <a:stretch/>
        </p:blipFill>
        <p:spPr>
          <a:xfrm>
            <a:off x="2380712" y="2232257"/>
            <a:ext cx="8172000" cy="108000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9F47DE6-F50B-C390-98B8-BF0DDF6C65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793134" y="2488426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F82C148-862A-0654-69FF-50D697297E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56153" y="2499330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772AEC6-9484-869D-69CE-36CBCBCF4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35978" y="2460834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C68C2716-E966-F0C5-1EE6-6E0828CB61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53216" y="2493492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0E11CC1-98CE-E938-7EFF-38F0FA8135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33041" y="2454996"/>
            <a:ext cx="455016" cy="56766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C285B27-B411-3194-7473-32F97E2BBE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333552" y="2454996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30FF0DBA-464D-A1DB-E217-85B924BF20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87583" y="2493491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A3F9BF82-05CF-1258-A196-23EF90A2EB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83422" y="2468119"/>
            <a:ext cx="455016" cy="5676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6AB3FA7D-1111-90C1-A50A-A364EC4766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902156" y="2499330"/>
            <a:ext cx="455016" cy="56766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94F3CF03-439D-B903-53E7-A9092BDB15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326023" y="2454995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225AD73-651D-71A4-3AFE-2DBE881A64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50353" y="2464382"/>
            <a:ext cx="455016" cy="567661"/>
          </a:xfrm>
          <a:prstGeom prst="rect">
            <a:avLst/>
          </a:prstGeom>
        </p:spPr>
      </p:pic>
      <p:sp>
        <p:nvSpPr>
          <p:cNvPr id="72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11ED7E05-1066-B073-FBCC-E8E097EAAC01}"/>
              </a:ext>
            </a:extLst>
          </p:cNvPr>
          <p:cNvSpPr/>
          <p:nvPr/>
        </p:nvSpPr>
        <p:spPr>
          <a:xfrm>
            <a:off x="2510842" y="1431285"/>
            <a:ext cx="6104945" cy="59345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uk-UA" sz="2400" b="1" i="0" u="none" strike="noStrike" kern="1200" cap="none" spc="0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Прочитай числа. Закінчи рядок за зразком</a:t>
            </a:r>
            <a:endParaRPr kumimoji="0" lang="uk-UA" sz="2400" b="1" i="0" u="none" strike="noStrike" kern="1200" cap="none" spc="0" normalizeH="0" baseline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6AB3FA7D-1111-90C1-A50A-A364EC4766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077534" y="2470385"/>
            <a:ext cx="455016" cy="567661"/>
          </a:xfrm>
          <a:prstGeom prst="rect">
            <a:avLst/>
          </a:prstGeom>
        </p:spPr>
      </p:pic>
      <p:sp>
        <p:nvSpPr>
          <p:cNvPr id="74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11ED7E05-1066-B073-FBCC-E8E097EAAC01}"/>
              </a:ext>
            </a:extLst>
          </p:cNvPr>
          <p:cNvSpPr/>
          <p:nvPr/>
        </p:nvSpPr>
        <p:spPr>
          <a:xfrm>
            <a:off x="2434085" y="3401600"/>
            <a:ext cx="8080777" cy="59345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solidFill>
                  <a:srgbClr val="7030A0"/>
                </a:solidFill>
              </a:rPr>
              <a:t>Запиши</a:t>
            </a:r>
            <a:r>
              <a:rPr lang="uk-UA" sz="2400" b="1" dirty="0">
                <a:solidFill>
                  <a:srgbClr val="7030A0"/>
                </a:solidFill>
              </a:rPr>
              <a:t> по порядку всі числа десятого десятка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306286" y="494528"/>
            <a:ext cx="9641056" cy="9851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Скільки в числі 93 десятків? одиниць?</a:t>
            </a:r>
          </a:p>
        </p:txBody>
      </p:sp>
      <p:pic>
        <p:nvPicPr>
          <p:cNvPr id="31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1306286" y="3093548"/>
            <a:ext cx="3888582" cy="193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Transparent Cartoon Desk Png - Transparent Background Desk Cartoon Png, Png  Download , Transparent Png Image - PNGitem">
            <a:extLst>
              <a:ext uri="{FF2B5EF4-FFF2-40B4-BE49-F238E27FC236}">
                <a16:creationId xmlns:a16="http://schemas.microsoft.com/office/drawing/2014/main" xmlns="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43" y="4819835"/>
            <a:ext cx="2145662" cy="17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410E50F-C8B0-EF55-CDA6-DBA800955DD6}"/>
              </a:ext>
            </a:extLst>
          </p:cNvPr>
          <p:cNvSpPr txBox="1"/>
          <p:nvPr/>
        </p:nvSpPr>
        <p:spPr>
          <a:xfrm>
            <a:off x="6578600" y="1759954"/>
            <a:ext cx="14807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3366FF"/>
                </a:solidFill>
              </a:rPr>
              <a:t>93</a:t>
            </a:r>
            <a:endParaRPr lang="x-none" sz="5400" b="1" dirty="0">
              <a:solidFill>
                <a:srgbClr val="3366FF"/>
              </a:solidFill>
            </a:endParaRPr>
          </a:p>
        </p:txBody>
      </p:sp>
      <p:sp>
        <p:nvSpPr>
          <p:cNvPr id="42" name="Стрілка: вліво 7">
            <a:extLst>
              <a:ext uri="{FF2B5EF4-FFF2-40B4-BE49-F238E27FC236}">
                <a16:creationId xmlns:a16="http://schemas.microsoft.com/office/drawing/2014/main" xmlns="" id="{B38200E4-E828-B4CB-A708-5956EA4E4DF9}"/>
              </a:ext>
            </a:extLst>
          </p:cNvPr>
          <p:cNvSpPr/>
          <p:nvPr/>
        </p:nvSpPr>
        <p:spPr>
          <a:xfrm rot="16200000">
            <a:off x="6932303" y="3006702"/>
            <a:ext cx="581891" cy="387380"/>
          </a:xfrm>
          <a:prstGeom prst="lef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DF4E873-B7B4-CB88-30B3-7EA966B60E55}"/>
              </a:ext>
            </a:extLst>
          </p:cNvPr>
          <p:cNvSpPr txBox="1"/>
          <p:nvPr/>
        </p:nvSpPr>
        <p:spPr>
          <a:xfrm>
            <a:off x="6126814" y="3555534"/>
            <a:ext cx="238435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9 десятків, 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3 одиниці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44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0E65E811-FA02-72C8-C2D6-4129E8E6E402}"/>
              </a:ext>
            </a:extLst>
          </p:cNvPr>
          <p:cNvSpPr/>
          <p:nvPr/>
        </p:nvSpPr>
        <p:spPr>
          <a:xfrm>
            <a:off x="816429" y="1675347"/>
            <a:ext cx="5018315" cy="132910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Чи зміниться це число, якщо цифри в ньому поміняти місцями? Запиши число, яке утвориться.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BAB1B17-B0C7-4BCB-70CF-2D5B0EFB838A}"/>
              </a:ext>
            </a:extLst>
          </p:cNvPr>
          <p:cNvSpPr txBox="1"/>
          <p:nvPr/>
        </p:nvSpPr>
        <p:spPr>
          <a:xfrm>
            <a:off x="9309712" y="1753806"/>
            <a:ext cx="14807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3366FF"/>
                </a:solidFill>
              </a:rPr>
              <a:t>39</a:t>
            </a:r>
            <a:endParaRPr lang="x-none" sz="5400" b="1" dirty="0">
              <a:solidFill>
                <a:srgbClr val="3366FF"/>
              </a:solidFill>
            </a:endParaRPr>
          </a:p>
        </p:txBody>
      </p:sp>
      <p:sp>
        <p:nvSpPr>
          <p:cNvPr id="53" name="Стрілка: вліво 16">
            <a:extLst>
              <a:ext uri="{FF2B5EF4-FFF2-40B4-BE49-F238E27FC236}">
                <a16:creationId xmlns:a16="http://schemas.microsoft.com/office/drawing/2014/main" xmlns="" id="{2D26A87E-4AEA-064C-E8E4-4B8A74FAC962}"/>
              </a:ext>
            </a:extLst>
          </p:cNvPr>
          <p:cNvSpPr/>
          <p:nvPr/>
        </p:nvSpPr>
        <p:spPr>
          <a:xfrm rot="16200000">
            <a:off x="9766319" y="2979492"/>
            <a:ext cx="581891" cy="387380"/>
          </a:xfrm>
          <a:prstGeom prst="lef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169C0D7-B9BC-3FB5-C15F-5F7882D28BEE}"/>
              </a:ext>
            </a:extLst>
          </p:cNvPr>
          <p:cNvSpPr txBox="1"/>
          <p:nvPr/>
        </p:nvSpPr>
        <p:spPr>
          <a:xfrm>
            <a:off x="8594501" y="3555534"/>
            <a:ext cx="235284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3 десятки, 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9 одиниць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10E50F-C8B0-EF55-CDA6-DBA800955DD6}"/>
              </a:ext>
            </a:extLst>
          </p:cNvPr>
          <p:cNvSpPr txBox="1"/>
          <p:nvPr/>
        </p:nvSpPr>
        <p:spPr>
          <a:xfrm>
            <a:off x="5655696" y="4678733"/>
            <a:ext cx="285547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3366FF"/>
                </a:solidFill>
              </a:rPr>
              <a:t>93 = 90 + 3</a:t>
            </a:r>
            <a:endParaRPr lang="x-none" sz="3600" b="1" dirty="0">
              <a:solidFill>
                <a:srgbClr val="3366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10E50F-C8B0-EF55-CDA6-DBA800955DD6}"/>
              </a:ext>
            </a:extLst>
          </p:cNvPr>
          <p:cNvSpPr txBox="1"/>
          <p:nvPr/>
        </p:nvSpPr>
        <p:spPr>
          <a:xfrm>
            <a:off x="8629528" y="4644266"/>
            <a:ext cx="285547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3366FF"/>
                </a:solidFill>
              </a:rPr>
              <a:t>39 = 30 + 9</a:t>
            </a:r>
            <a:endParaRPr lang="x-none" sz="36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52" grpId="0" animBg="1"/>
      <p:bldP spid="53" grpId="0" animBg="1"/>
      <p:bldP spid="54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8235578-634B-EB7B-A73F-75AAAEBAA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59" b="91163"/>
          <a:stretch/>
        </p:blipFill>
        <p:spPr>
          <a:xfrm>
            <a:off x="868824" y="2818381"/>
            <a:ext cx="4399862" cy="11913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761099" y="448865"/>
            <a:ext cx="8732066" cy="79210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Розв'язую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8" name="Picture 6" descr="39 Apple Crate On White Illustrations &amp; Clip Art - iStock">
            <a:extLst>
              <a:ext uri="{FF2B5EF4-FFF2-40B4-BE49-F238E27FC236}">
                <a16:creationId xmlns:a16="http://schemas.microsoft.com/office/drawing/2014/main" xmlns="" id="{D4A3FD6B-147C-E0D3-A4B1-36AB24785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59" y="1488218"/>
            <a:ext cx="1236003" cy="12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Спелые груши в деревянном ящике концепция времени сбора урожая ящик с  желтыми и зелеными грушами органические фрукты | Премиум векторы">
            <a:extLst>
              <a:ext uri="{FF2B5EF4-FFF2-40B4-BE49-F238E27FC236}">
                <a16:creationId xmlns:a16="http://schemas.microsoft.com/office/drawing/2014/main" xmlns="" id="{A150F267-A407-8A1F-A60D-1D533F22B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26" y="1481412"/>
            <a:ext cx="1626544" cy="12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трілка: вправо 20">
            <a:extLst>
              <a:ext uri="{FF2B5EF4-FFF2-40B4-BE49-F238E27FC236}">
                <a16:creationId xmlns:a16="http://schemas.microsoft.com/office/drawing/2014/main" xmlns="" id="{E08D5E68-12FE-E5CA-CAAF-E2DAEFB66D1F}"/>
              </a:ext>
            </a:extLst>
          </p:cNvPr>
          <p:cNvSpPr/>
          <p:nvPr/>
        </p:nvSpPr>
        <p:spPr>
          <a:xfrm>
            <a:off x="5951787" y="1612334"/>
            <a:ext cx="514185" cy="492816"/>
          </a:xfrm>
          <a:prstGeom prst="rightArrow">
            <a:avLst/>
          </a:prstGeom>
          <a:solidFill>
            <a:srgbClr val="FFE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6597214" y="1618052"/>
            <a:ext cx="436109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У кіоск привезли 15 ящиків фруктів. Груш було 5 ящиків, а решта ящиків були з яблуками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6597214" y="2892444"/>
            <a:ext cx="40669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Скільки ящиків з яблуками привезли в кіоск?</a:t>
            </a:r>
          </a:p>
        </p:txBody>
      </p:sp>
      <p:sp>
        <p:nvSpPr>
          <p:cNvPr id="51" name="Прямокутник: округлені кути 1">
            <a:extLst>
              <a:ext uri="{FF2B5EF4-FFF2-40B4-BE49-F238E27FC236}">
                <a16:creationId xmlns:a16="http://schemas.microsoft.com/office/drawing/2014/main" xmlns="" id="{AB40231A-05DD-DEBE-2840-0D3CABC01D7F}"/>
              </a:ext>
            </a:extLst>
          </p:cNvPr>
          <p:cNvSpPr/>
          <p:nvPr/>
        </p:nvSpPr>
        <p:spPr>
          <a:xfrm>
            <a:off x="712553" y="1406825"/>
            <a:ext cx="4663142" cy="2747485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Стрілка: вправо 64">
            <a:extLst>
              <a:ext uri="{FF2B5EF4-FFF2-40B4-BE49-F238E27FC236}">
                <a16:creationId xmlns:a16="http://schemas.microsoft.com/office/drawing/2014/main" xmlns="" id="{F6EE4F23-558A-E9E9-F7F7-EC2AD2944C00}"/>
              </a:ext>
            </a:extLst>
          </p:cNvPr>
          <p:cNvSpPr/>
          <p:nvPr/>
        </p:nvSpPr>
        <p:spPr>
          <a:xfrm>
            <a:off x="5932015" y="2852336"/>
            <a:ext cx="514185" cy="492816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9" name="Прямокутник: округлені кути 65">
            <a:extLst>
              <a:ext uri="{FF2B5EF4-FFF2-40B4-BE49-F238E27FC236}">
                <a16:creationId xmlns:a16="http://schemas.microsoft.com/office/drawing/2014/main" xmlns="" id="{9FE0BA55-A41A-0748-F713-0EA4A031D0D2}"/>
              </a:ext>
            </a:extLst>
          </p:cNvPr>
          <p:cNvSpPr/>
          <p:nvPr/>
        </p:nvSpPr>
        <p:spPr>
          <a:xfrm>
            <a:off x="5660803" y="1388210"/>
            <a:ext cx="5620185" cy="2530647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F8235578-634B-EB7B-A73F-75AAAEBAA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59" b="91163"/>
          <a:stretch/>
        </p:blipFill>
        <p:spPr>
          <a:xfrm>
            <a:off x="6167021" y="4044777"/>
            <a:ext cx="4607748" cy="11913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2D1DBFA-A211-0470-9BE8-14010E3A643E}"/>
              </a:ext>
            </a:extLst>
          </p:cNvPr>
          <p:cNvSpPr txBox="1"/>
          <p:nvPr/>
        </p:nvSpPr>
        <p:spPr>
          <a:xfrm>
            <a:off x="2459196" y="3533049"/>
            <a:ext cx="142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</a:rPr>
              <a:t>15 ящ.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C4E30C2-B2AE-EAA7-B3CB-F3E643B1FFD4}"/>
              </a:ext>
            </a:extLst>
          </p:cNvPr>
          <p:cNvSpPr txBox="1"/>
          <p:nvPr/>
        </p:nvSpPr>
        <p:spPr>
          <a:xfrm>
            <a:off x="3448512" y="2810143"/>
            <a:ext cx="1296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3366FF"/>
                </a:solidFill>
              </a:rPr>
              <a:t>? </a:t>
            </a:r>
            <a:r>
              <a:rPr lang="uk-UA" sz="3200" b="1" dirty="0" err="1">
                <a:solidFill>
                  <a:srgbClr val="3366FF"/>
                </a:solidFill>
              </a:rPr>
              <a:t>я</a:t>
            </a:r>
            <a:r>
              <a:rPr lang="uk-UA" sz="3200" b="1" dirty="0" err="1" smtClean="0">
                <a:solidFill>
                  <a:srgbClr val="3366FF"/>
                </a:solidFill>
              </a:rPr>
              <a:t>щ</a:t>
            </a:r>
            <a:r>
              <a:rPr lang="uk-UA" sz="3200" b="1" dirty="0" smtClean="0">
                <a:solidFill>
                  <a:srgbClr val="3366FF"/>
                </a:solidFill>
              </a:rPr>
              <a:t>.</a:t>
            </a:r>
            <a:endParaRPr lang="uk-UA" sz="3200" b="1" dirty="0">
              <a:solidFill>
                <a:srgbClr val="3366FF"/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27C71EDE-F64B-CE83-6A00-F05C89547A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721095" y="4362874"/>
            <a:ext cx="381740" cy="60433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65E3C672-E10F-F192-14FB-D2750559ED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054191" y="4277465"/>
            <a:ext cx="424330" cy="68689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4603BE9A-C6D5-AE92-9FA6-38CAAB33D2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777840" y="4297018"/>
            <a:ext cx="424330" cy="68689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012DAA80-F588-EC17-CDAC-FC87BBA0E4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228104" y="4603826"/>
            <a:ext cx="336084" cy="22062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56CDD16-28CE-0838-7F82-A89F682359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276" y="4606202"/>
            <a:ext cx="265014" cy="218247"/>
          </a:xfrm>
          <a:prstGeom prst="rect">
            <a:avLst/>
          </a:prstGeom>
        </p:spPr>
      </p:pic>
      <p:sp>
        <p:nvSpPr>
          <p:cNvPr id="70" name="Права фігурна дужка 5">
            <a:extLst>
              <a:ext uri="{FF2B5EF4-FFF2-40B4-BE49-F238E27FC236}">
                <a16:creationId xmlns:a16="http://schemas.microsoft.com/office/drawing/2014/main" xmlns="" id="{79F7F9C8-5768-ACFF-580E-D5D137355A97}"/>
              </a:ext>
            </a:extLst>
          </p:cNvPr>
          <p:cNvSpPr/>
          <p:nvPr/>
        </p:nvSpPr>
        <p:spPr>
          <a:xfrm rot="5400000">
            <a:off x="2682843" y="1520370"/>
            <a:ext cx="399866" cy="3624299"/>
          </a:xfrm>
          <a:prstGeom prst="rightBrac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CF94C6D-29F0-ED45-2DC2-074C738789EC}"/>
              </a:ext>
            </a:extLst>
          </p:cNvPr>
          <p:cNvSpPr txBox="1"/>
          <p:nvPr/>
        </p:nvSpPr>
        <p:spPr>
          <a:xfrm>
            <a:off x="1761098" y="2819538"/>
            <a:ext cx="125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3366FF"/>
                </a:solidFill>
              </a:rPr>
              <a:t>5 </a:t>
            </a:r>
            <a:r>
              <a:rPr lang="uk-UA" sz="3200" b="1" dirty="0" err="1" smtClean="0">
                <a:solidFill>
                  <a:srgbClr val="3366FF"/>
                </a:solidFill>
              </a:rPr>
              <a:t>ящ</a:t>
            </a:r>
            <a:r>
              <a:rPr lang="uk-UA" sz="3200" b="1" dirty="0" smtClean="0">
                <a:solidFill>
                  <a:srgbClr val="3366FF"/>
                </a:solidFill>
              </a:rPr>
              <a:t>.</a:t>
            </a:r>
            <a:endParaRPr lang="uk-UA" sz="3200" b="1" dirty="0">
              <a:solidFill>
                <a:srgbClr val="3366FF"/>
              </a:solidFill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A422D70D-F7D6-F0CB-FDFD-C7B2700977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590122" y="4362874"/>
            <a:ext cx="381740" cy="604335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15FCC168-47DD-9239-BEDF-FAC5F0CE45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876115" y="4378906"/>
            <a:ext cx="455016" cy="567661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433C200-462A-6EC1-C966-98A48CC30207}"/>
              </a:ext>
            </a:extLst>
          </p:cNvPr>
          <p:cNvSpPr txBox="1"/>
          <p:nvPr/>
        </p:nvSpPr>
        <p:spPr>
          <a:xfrm>
            <a:off x="9255041" y="4429340"/>
            <a:ext cx="123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(ящ.)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5092663" y="5330115"/>
            <a:ext cx="61596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7030A0"/>
                </a:solidFill>
              </a:rPr>
              <a:t>Відповідь: </a:t>
            </a:r>
            <a:r>
              <a:rPr lang="uk-UA" sz="3200" dirty="0">
                <a:solidFill>
                  <a:srgbClr val="7030A0"/>
                </a:solidFill>
              </a:rPr>
              <a:t>10 ящиків з яблуками.</a:t>
            </a:r>
          </a:p>
        </p:txBody>
      </p:sp>
      <p:pic>
        <p:nvPicPr>
          <p:cNvPr id="92" name="Picture 2" descr="Парта клипарт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677F0932-CB91-4650-930F-408E58B0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30" y="4909444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Peabody &amp; Sherman - Facebook Sticker Repository">
            <a:extLst>
              <a:ext uri="{FF2B5EF4-FFF2-40B4-BE49-F238E27FC236}">
                <a16:creationId xmlns:a16="http://schemas.microsoft.com/office/drawing/2014/main" xmlns="" id="{877B5126-30D9-B3F6-C0FB-D331C16AA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2349155" y="4231361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3EDBC30-9B33-757A-96B3-008F5EFF0BD0}"/>
              </a:ext>
            </a:extLst>
          </p:cNvPr>
          <p:cNvSpPr txBox="1"/>
          <p:nvPr/>
        </p:nvSpPr>
        <p:spPr>
          <a:xfrm>
            <a:off x="2481962" y="5272915"/>
            <a:ext cx="25359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49 =       </a:t>
            </a:r>
            <a:r>
              <a:rPr lang="uk-UA" sz="3600" b="1" dirty="0" smtClean="0">
                <a:solidFill>
                  <a:srgbClr val="7030A0"/>
                </a:solidFill>
              </a:rPr>
              <a:t>+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621286" y="461768"/>
            <a:ext cx="8894313" cy="82274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Запиши</a:t>
            </a:r>
            <a:r>
              <a:rPr lang="uk-UA" sz="4000" b="1" dirty="0">
                <a:solidFill>
                  <a:schemeClr val="bg1"/>
                </a:solidFill>
              </a:rPr>
              <a:t>, вставивши пропущені </a:t>
            </a:r>
            <a:r>
              <a:rPr lang="uk-UA" sz="4000" b="1" dirty="0" smtClean="0">
                <a:solidFill>
                  <a:schemeClr val="bg1"/>
                </a:solidFill>
              </a:rPr>
              <a:t>числа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D18FCA6-759F-94A2-EAC1-B59390429A07}"/>
              </a:ext>
            </a:extLst>
          </p:cNvPr>
          <p:cNvSpPr txBox="1"/>
          <p:nvPr/>
        </p:nvSpPr>
        <p:spPr>
          <a:xfrm>
            <a:off x="2437453" y="1378529"/>
            <a:ext cx="25805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58 = 50 +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3A28751-DA42-3ED7-E56B-AC4D30D6DF42}"/>
              </a:ext>
            </a:extLst>
          </p:cNvPr>
          <p:cNvSpPr txBox="1"/>
          <p:nvPr/>
        </p:nvSpPr>
        <p:spPr>
          <a:xfrm>
            <a:off x="4234611" y="1378529"/>
            <a:ext cx="51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5FC98D2-BEE1-6AC0-4368-2461A87C3E60}"/>
              </a:ext>
            </a:extLst>
          </p:cNvPr>
          <p:cNvSpPr txBox="1"/>
          <p:nvPr/>
        </p:nvSpPr>
        <p:spPr>
          <a:xfrm>
            <a:off x="2479703" y="2150850"/>
            <a:ext cx="25414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66 =      </a:t>
            </a:r>
            <a:r>
              <a:rPr lang="uk-UA" sz="3600" b="1" dirty="0" smtClean="0">
                <a:solidFill>
                  <a:srgbClr val="7030A0"/>
                </a:solidFill>
              </a:rPr>
              <a:t>+ </a:t>
            </a:r>
            <a:r>
              <a:rPr lang="uk-UA" sz="36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5BB8ADF-0DA3-339A-DD35-B81EAD255F58}"/>
              </a:ext>
            </a:extLst>
          </p:cNvPr>
          <p:cNvSpPr txBox="1"/>
          <p:nvPr/>
        </p:nvSpPr>
        <p:spPr>
          <a:xfrm>
            <a:off x="3369239" y="2150850"/>
            <a:ext cx="67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57" name="Picture 12" descr="Шерман и Пенни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3CCA8D96-18CB-7364-B9FF-CA4B241C1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" b="97556" l="49465" r="94861">
                        <a14:backgroundMark x1="56959" y1="50752" x2="56959" y2="50752"/>
                        <a14:backgroundMark x1="52034" y1="50376" x2="52034" y2="50376"/>
                        <a14:backgroundMark x1="59743" y1="50940" x2="59743" y2="50940"/>
                        <a14:backgroundMark x1="64240" y1="50376" x2="64240" y2="50376"/>
                        <a14:backgroundMark x1="67024" y1="50940" x2="67024" y2="50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97"/>
          <a:stretch/>
        </p:blipFill>
        <p:spPr bwMode="auto">
          <a:xfrm>
            <a:off x="349222" y="1849672"/>
            <a:ext cx="1599056" cy="357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304D216-3EA9-A786-4A23-DA2E2C892638}"/>
              </a:ext>
            </a:extLst>
          </p:cNvPr>
          <p:cNvSpPr txBox="1"/>
          <p:nvPr/>
        </p:nvSpPr>
        <p:spPr>
          <a:xfrm>
            <a:off x="2469429" y="2924940"/>
            <a:ext cx="25509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87 = 80 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3EDBC30-9B33-757A-96B3-008F5EFF0BD0}"/>
              </a:ext>
            </a:extLst>
          </p:cNvPr>
          <p:cNvSpPr txBox="1"/>
          <p:nvPr/>
        </p:nvSpPr>
        <p:spPr>
          <a:xfrm>
            <a:off x="2452223" y="3670201"/>
            <a:ext cx="25509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15 =        </a:t>
            </a:r>
            <a:r>
              <a:rPr lang="uk-UA" sz="3600" b="1" dirty="0" smtClean="0">
                <a:solidFill>
                  <a:srgbClr val="7030A0"/>
                </a:solidFill>
              </a:rPr>
              <a:t>+ </a:t>
            </a:r>
            <a:r>
              <a:rPr lang="uk-UA" sz="3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77E937E-0BF7-E09E-933F-9061F0382E73}"/>
              </a:ext>
            </a:extLst>
          </p:cNvPr>
          <p:cNvSpPr txBox="1"/>
          <p:nvPr/>
        </p:nvSpPr>
        <p:spPr>
          <a:xfrm>
            <a:off x="4347420" y="2924939"/>
            <a:ext cx="512729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193B87B-2E7D-C671-9736-58120DA3A3A0}"/>
              </a:ext>
            </a:extLst>
          </p:cNvPr>
          <p:cNvSpPr txBox="1"/>
          <p:nvPr/>
        </p:nvSpPr>
        <p:spPr>
          <a:xfrm>
            <a:off x="3396000" y="3670397"/>
            <a:ext cx="663409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5FC98D2-BEE1-6AC0-4368-2461A87C3E60}"/>
              </a:ext>
            </a:extLst>
          </p:cNvPr>
          <p:cNvSpPr txBox="1"/>
          <p:nvPr/>
        </p:nvSpPr>
        <p:spPr>
          <a:xfrm>
            <a:off x="2481960" y="4444956"/>
            <a:ext cx="253599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21 =       </a:t>
            </a:r>
            <a:r>
              <a:rPr lang="uk-UA" sz="3600" b="1" dirty="0" smtClean="0">
                <a:solidFill>
                  <a:srgbClr val="7030A0"/>
                </a:solidFill>
              </a:rPr>
              <a:t>+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77E937E-0BF7-E09E-933F-9061F0382E73}"/>
              </a:ext>
            </a:extLst>
          </p:cNvPr>
          <p:cNvSpPr txBox="1"/>
          <p:nvPr/>
        </p:nvSpPr>
        <p:spPr>
          <a:xfrm>
            <a:off x="4357721" y="4426938"/>
            <a:ext cx="512729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5BB8ADF-0DA3-339A-DD35-B81EAD255F58}"/>
              </a:ext>
            </a:extLst>
          </p:cNvPr>
          <p:cNvSpPr txBox="1"/>
          <p:nvPr/>
        </p:nvSpPr>
        <p:spPr>
          <a:xfrm>
            <a:off x="3407541" y="4444955"/>
            <a:ext cx="675753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193B87B-2E7D-C671-9736-58120DA3A3A0}"/>
              </a:ext>
            </a:extLst>
          </p:cNvPr>
          <p:cNvSpPr txBox="1"/>
          <p:nvPr/>
        </p:nvSpPr>
        <p:spPr>
          <a:xfrm>
            <a:off x="3407541" y="5291140"/>
            <a:ext cx="69753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3A28751-DA42-3ED7-E56B-AC4D30D6DF42}"/>
              </a:ext>
            </a:extLst>
          </p:cNvPr>
          <p:cNvSpPr txBox="1"/>
          <p:nvPr/>
        </p:nvSpPr>
        <p:spPr>
          <a:xfrm>
            <a:off x="4367836" y="5297323"/>
            <a:ext cx="51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67040" y="1394826"/>
            <a:ext cx="42516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29 см +   см = 30см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07783" y="139482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04855" y="2150850"/>
            <a:ext cx="42516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    </a:t>
            </a:r>
            <a:r>
              <a:rPr lang="uk-UA" sz="3600" b="1" dirty="0" err="1" smtClean="0">
                <a:solidFill>
                  <a:srgbClr val="7030A0"/>
                </a:solidFill>
              </a:rPr>
              <a:t>дм</a:t>
            </a:r>
            <a:r>
              <a:rPr lang="uk-UA" sz="3600" b="1" dirty="0" smtClean="0">
                <a:solidFill>
                  <a:srgbClr val="7030A0"/>
                </a:solidFill>
              </a:rPr>
              <a:t> – 2 </a:t>
            </a:r>
            <a:r>
              <a:rPr lang="uk-UA" sz="3600" b="1" dirty="0" err="1" smtClean="0">
                <a:solidFill>
                  <a:srgbClr val="7030A0"/>
                </a:solidFill>
              </a:rPr>
              <a:t>дм</a:t>
            </a:r>
            <a:r>
              <a:rPr lang="uk-UA" sz="3600" b="1" dirty="0" smtClean="0">
                <a:solidFill>
                  <a:srgbClr val="7030A0"/>
                </a:solidFill>
              </a:rPr>
              <a:t> = 40дм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87948" y="2188150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42 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7947" y="2924938"/>
            <a:ext cx="423076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49 л –     л = 40 л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04425" y="292493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7948" y="3670200"/>
            <a:ext cx="42307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    кг + 3 кг = 53 кг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04854" y="3670199"/>
            <a:ext cx="74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67040" y="4395751"/>
            <a:ext cx="42894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80 см –    см = 79 см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13777" y="43903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06644" y="5272914"/>
            <a:ext cx="43498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90дм +    </a:t>
            </a:r>
            <a:r>
              <a:rPr lang="uk-UA" sz="3600" b="1" dirty="0" err="1" smtClean="0">
                <a:solidFill>
                  <a:srgbClr val="7030A0"/>
                </a:solidFill>
              </a:rPr>
              <a:t>дм</a:t>
            </a:r>
            <a:r>
              <a:rPr lang="uk-UA" sz="3600" b="1" dirty="0" smtClean="0">
                <a:solidFill>
                  <a:srgbClr val="7030A0"/>
                </a:solidFill>
              </a:rPr>
              <a:t> = 99дм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09393" y="529113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861457" y="4316728"/>
            <a:ext cx="8893629" cy="7902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8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3" grpId="0"/>
      <p:bldP spid="21" grpId="0" animBg="1"/>
      <p:bldP spid="22" grpId="0" animBg="1"/>
      <p:bldP spid="29" grpId="0" animBg="1"/>
      <p:bldP spid="30" grpId="0" animBg="1"/>
      <p:bldP spid="32" grpId="0" animBg="1"/>
      <p:bldP spid="38" grpId="0"/>
      <p:bldP spid="40" grpId="0"/>
      <p:bldP spid="43" grpId="0"/>
      <p:bldP spid="41" grpId="0"/>
      <p:bldP spid="46" grpId="0"/>
      <p:bldP spid="55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2 Матем\1 УРОКИ Листопад\6 Числа 21_100\№105 Числа 91-100. Сотня\2024-03-31_202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413" y="1197429"/>
            <a:ext cx="5652256" cy="530129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</p:pic>
      <p:sp>
        <p:nvSpPr>
          <p:cNvPr id="35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5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29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628184" y="450883"/>
            <a:ext cx="8732066" cy="6479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8" name="Picture 6" descr="Mr Peabody Stickers | Redbubble">
            <a:extLst>
              <a:ext uri="{FF2B5EF4-FFF2-40B4-BE49-F238E27FC236}">
                <a16:creationId xmlns:a16="http://schemas.microsoft.com/office/drawing/2014/main" xmlns="" id="{CE94B359-AB57-2E17-0863-113A237FA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30197" y="2736503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457742" y="3754973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58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65888" y="3848078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59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41085" y="4090193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62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47147" y="4026111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63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29931" y="4123248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64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212715" y="4451217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65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57060" y="4637902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66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09916" y="4857245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68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90972" y="4682049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69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15571" y="4912882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70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48459" y="4845756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71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77380" y="4956426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72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60462" y="5496495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74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25010" y="5705351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75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48459" y="5792644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76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72427" y="5914206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77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44634" y="6023476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79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19735" y="5827604"/>
            <a:ext cx="58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80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2" grpId="0"/>
      <p:bldP spid="49" grpId="0"/>
      <p:bldP spid="50" grpId="0"/>
      <p:bldP spid="51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5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29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628184" y="450883"/>
            <a:ext cx="8732066" cy="6479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8" name="Picture 6" descr="Mr Peabody Stickers | Redbubble">
            <a:extLst>
              <a:ext uri="{FF2B5EF4-FFF2-40B4-BE49-F238E27FC236}">
                <a16:creationId xmlns:a16="http://schemas.microsoft.com/office/drawing/2014/main" xmlns="" id="{CE94B359-AB57-2E17-0863-113A237FA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30197" y="2736503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3B546D-ADC1-B1DF-8C7C-4DFE2AFC3293}"/>
              </a:ext>
            </a:extLst>
          </p:cNvPr>
          <p:cNvSpPr txBox="1"/>
          <p:nvPr/>
        </p:nvSpPr>
        <p:spPr>
          <a:xfrm>
            <a:off x="1574901" y="1217224"/>
            <a:ext cx="8653909" cy="7078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Кур'єр служби доставки подарунків отримав план маршруту. </a:t>
            </a:r>
          </a:p>
          <a:p>
            <a:r>
              <a:rPr lang="uk-UA" dirty="0">
                <a:solidFill>
                  <a:srgbClr val="7030A0"/>
                </a:solidFill>
              </a:rPr>
              <a:t>Запиши імена дітей, до яких він сьогодні завітає.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E1AB80B-7170-C157-75B4-7710F7AA0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" t="-1" r="82323" b="71516"/>
          <a:stretch/>
        </p:blipFill>
        <p:spPr>
          <a:xfrm>
            <a:off x="2267623" y="2839168"/>
            <a:ext cx="3987880" cy="361790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FAF0A1A-4EE0-9105-CA6E-CA6643622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56" y="3952148"/>
            <a:ext cx="1756862" cy="13564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EBCC8E4-072F-CD98-0A03-02558DE14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70" y="2953790"/>
            <a:ext cx="2066054" cy="13564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F6798A1-1A7F-1FBA-3E41-F016E7172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92" y="5204426"/>
            <a:ext cx="1967684" cy="1341379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820701" y="2023365"/>
            <a:ext cx="333631" cy="544937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елка вниз 21"/>
          <p:cNvSpPr/>
          <p:nvPr/>
        </p:nvSpPr>
        <p:spPr>
          <a:xfrm>
            <a:off x="1141413" y="2035703"/>
            <a:ext cx="333631" cy="544937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елка вниз 22"/>
          <p:cNvSpPr/>
          <p:nvPr/>
        </p:nvSpPr>
        <p:spPr>
          <a:xfrm>
            <a:off x="1497977" y="2036741"/>
            <a:ext cx="333631" cy="544937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елка вниз 23"/>
          <p:cNvSpPr/>
          <p:nvPr/>
        </p:nvSpPr>
        <p:spPr>
          <a:xfrm>
            <a:off x="1818689" y="2049079"/>
            <a:ext cx="333631" cy="544937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>
            <a:off x="2219110" y="2113520"/>
            <a:ext cx="561366" cy="28632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право 25"/>
          <p:cNvSpPr/>
          <p:nvPr/>
        </p:nvSpPr>
        <p:spPr>
          <a:xfrm>
            <a:off x="2847266" y="2137322"/>
            <a:ext cx="561366" cy="28632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 вниз 26"/>
          <p:cNvSpPr/>
          <p:nvPr/>
        </p:nvSpPr>
        <p:spPr>
          <a:xfrm rot="10800000">
            <a:off x="3475422" y="2036241"/>
            <a:ext cx="333631" cy="544937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трелка вправо 28"/>
          <p:cNvSpPr/>
          <p:nvPr/>
        </p:nvSpPr>
        <p:spPr>
          <a:xfrm>
            <a:off x="3875843" y="2175988"/>
            <a:ext cx="561366" cy="28632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елка вправо 29"/>
          <p:cNvSpPr/>
          <p:nvPr/>
        </p:nvSpPr>
        <p:spPr>
          <a:xfrm>
            <a:off x="4527898" y="2152186"/>
            <a:ext cx="561366" cy="28632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елка вправо 30"/>
          <p:cNvSpPr/>
          <p:nvPr/>
        </p:nvSpPr>
        <p:spPr>
          <a:xfrm>
            <a:off x="5156054" y="2161123"/>
            <a:ext cx="561366" cy="28632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 вниз 31"/>
          <p:cNvSpPr/>
          <p:nvPr/>
        </p:nvSpPr>
        <p:spPr>
          <a:xfrm rot="10800000">
            <a:off x="5735041" y="2050488"/>
            <a:ext cx="333631" cy="544937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Стрелка вниз 35"/>
          <p:cNvSpPr/>
          <p:nvPr/>
        </p:nvSpPr>
        <p:spPr>
          <a:xfrm rot="10800000">
            <a:off x="6155832" y="2049193"/>
            <a:ext cx="333631" cy="544937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0E1AB80B-7170-C157-75B4-7710F7AA0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" t="-1" r="82323" b="71516"/>
          <a:stretch/>
        </p:blipFill>
        <p:spPr>
          <a:xfrm>
            <a:off x="7344133" y="2399848"/>
            <a:ext cx="4452559" cy="403946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" name="Picture 4" descr="Vector gratuito ilustración del concepto de casa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" b="5824"/>
          <a:stretch/>
        </p:blipFill>
        <p:spPr bwMode="auto">
          <a:xfrm>
            <a:off x="7391774" y="2500876"/>
            <a:ext cx="1267045" cy="11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Vector gratuito pack de casas de ilustraciones de diseño plan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4" t="53751" r="4134" b="4580"/>
          <a:stretch/>
        </p:blipFill>
        <p:spPr bwMode="auto">
          <a:xfrm>
            <a:off x="7747249" y="5216182"/>
            <a:ext cx="844399" cy="7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Vector gratuito pack de casas de ilustraciones de diseño plan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4" t="53751" r="4134" b="4580"/>
          <a:stretch/>
        </p:blipFill>
        <p:spPr bwMode="auto">
          <a:xfrm>
            <a:off x="10624839" y="3279287"/>
            <a:ext cx="813018" cy="77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Vector gratuito pack de casas de ilustraciones de diseño plano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4" t="53751" r="4134" b="4580"/>
          <a:stretch/>
        </p:blipFill>
        <p:spPr bwMode="auto">
          <a:xfrm>
            <a:off x="9020896" y="3075185"/>
            <a:ext cx="887656" cy="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8559179" y="5194293"/>
            <a:ext cx="174069" cy="2285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/>
          <p:cNvSpPr/>
          <p:nvPr/>
        </p:nvSpPr>
        <p:spPr>
          <a:xfrm>
            <a:off x="9376696" y="5212576"/>
            <a:ext cx="174069" cy="2285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/>
          <p:cNvSpPr/>
          <p:nvPr/>
        </p:nvSpPr>
        <p:spPr>
          <a:xfrm>
            <a:off x="10518184" y="3960877"/>
            <a:ext cx="174069" cy="2285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/>
          <p:cNvSpPr/>
          <p:nvPr/>
        </p:nvSpPr>
        <p:spPr>
          <a:xfrm>
            <a:off x="9338330" y="3935071"/>
            <a:ext cx="174069" cy="2285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Овал 51"/>
          <p:cNvSpPr/>
          <p:nvPr/>
        </p:nvSpPr>
        <p:spPr>
          <a:xfrm>
            <a:off x="8539308" y="3521937"/>
            <a:ext cx="174069" cy="2285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Picture 2" descr="Vector gratuito pack de casas de ilustraciones de diseño plan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4" t="53751" r="4134" b="4580"/>
          <a:stretch/>
        </p:blipFill>
        <p:spPr bwMode="auto">
          <a:xfrm>
            <a:off x="9617040" y="5234259"/>
            <a:ext cx="844399" cy="7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83861" y="5935262"/>
            <a:ext cx="174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Олесь</a:t>
            </a:r>
            <a:endParaRPr lang="uk-UA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9489250" y="5935261"/>
            <a:ext cx="174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Іван</a:t>
            </a:r>
            <a:endParaRPr lang="uk-UA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0673511" y="4007866"/>
            <a:ext cx="174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Надя</a:t>
            </a:r>
            <a:endParaRPr lang="uk-UA" sz="3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953504" y="2557092"/>
            <a:ext cx="174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Оля</a:t>
            </a:r>
            <a:endParaRPr lang="uk-UA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463684" y="1877541"/>
            <a:ext cx="1249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Офіс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745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335029" y="1336689"/>
            <a:ext cx="7475764" cy="9601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фрукти може з’їсти Карлсон, якщо він пообіцяв Малюкові з’їсти тільки 3 штуки?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06878" y="472758"/>
            <a:ext cx="8732066" cy="80087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Логічне завдання </a:t>
            </a:r>
          </a:p>
        </p:txBody>
      </p:sp>
      <p:pic>
        <p:nvPicPr>
          <p:cNvPr id="26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9961" y="873193"/>
            <a:ext cx="1855305" cy="23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Конспект урока по библейской истории и христианской этике &quot;Скромность  украшает человека.&quot; (1 класс)">
            <a:extLst>
              <a:ext uri="{FF2B5EF4-FFF2-40B4-BE49-F238E27FC236}">
                <a16:creationId xmlns:a16="http://schemas.microsoft.com/office/drawing/2014/main" xmlns="" id="{D6E06E4D-E89F-4F99-E57A-0D21EC901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79" y="2712616"/>
            <a:ext cx="3092308" cy="326882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Ананас кліпарт. Безкоштовне завантаження. | Creazilla">
            <a:extLst>
              <a:ext uri="{FF2B5EF4-FFF2-40B4-BE49-F238E27FC236}">
                <a16:creationId xmlns:a16="http://schemas.microsoft.com/office/drawing/2014/main" xmlns="" id="{744E4823-C431-6031-5045-ED5C1E412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59" y="2296846"/>
            <a:ext cx="1465537" cy="24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Ананас кліпарт. Безкоштовне завантаження. | Creazilla">
            <a:extLst>
              <a:ext uri="{FF2B5EF4-FFF2-40B4-BE49-F238E27FC236}">
                <a16:creationId xmlns:a16="http://schemas.microsoft.com/office/drawing/2014/main" xmlns="" id="{E78C15E1-7A12-9757-8A6C-707854EB9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10" y="2718319"/>
            <a:ext cx="1524000" cy="206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Свежие зеленые груши PNG Clipart | PNG Mart">
            <a:extLst>
              <a:ext uri="{FF2B5EF4-FFF2-40B4-BE49-F238E27FC236}">
                <a16:creationId xmlns:a16="http://schemas.microsoft.com/office/drawing/2014/main" xmlns="" id="{12F72073-66BA-D0C6-66AC-2FBD45D8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2" y="5165011"/>
            <a:ext cx="2059650" cy="10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Свежие зеленые груши PNG Clipart | PNG Mart">
            <a:extLst>
              <a:ext uri="{FF2B5EF4-FFF2-40B4-BE49-F238E27FC236}">
                <a16:creationId xmlns:a16="http://schemas.microsoft.com/office/drawing/2014/main" xmlns="" id="{B5E1D57B-C3E7-2C61-F69E-FD750D96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1535" y="5001363"/>
            <a:ext cx="2223076" cy="11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32836" y="428221"/>
            <a:ext cx="8811364" cy="9115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863239" y="1454727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2102" y="2201620"/>
            <a:ext cx="1193736" cy="117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820066" y="456501"/>
            <a:ext cx="8732066" cy="78446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11" y="3234014"/>
            <a:ext cx="1433777" cy="22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64" y="3727254"/>
            <a:ext cx="1572024" cy="277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65" y="3234014"/>
            <a:ext cx="1632395" cy="23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805543" y="1584397"/>
            <a:ext cx="5099755" cy="11918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6733031" y="1584397"/>
            <a:ext cx="4609884" cy="11918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23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92" y="4134708"/>
            <a:ext cx="1850868" cy="23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72" y="3210793"/>
            <a:ext cx="1560270" cy="227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432093" y="428221"/>
            <a:ext cx="8811364" cy="10195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wordwall.net/resourceajax/qr?shareLocation=4&amp;activityId=6876585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248" y="2201620"/>
            <a:ext cx="1262016" cy="126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6491" y="494529"/>
            <a:ext cx="8732066" cy="7028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5596" y="3149552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08860" y="3523489"/>
            <a:ext cx="2974752" cy="30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920357" y="1090308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4688490" y="765119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703627" y="956196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9143686" y="3687205"/>
            <a:ext cx="2813958" cy="28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939601" y="4615061"/>
            <a:ext cx="1429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/>
              <a:t>Сьогодні </a:t>
            </a:r>
          </a:p>
          <a:p>
            <a:pPr algn="ctr"/>
            <a:r>
              <a:rPr lang="uk-UA" sz="1800" b="1" dirty="0"/>
              <a:t>на уроці </a:t>
            </a:r>
          </a:p>
          <a:p>
            <a:pPr algn="ctr"/>
            <a:r>
              <a:rPr lang="uk-UA" sz="1800" b="1" dirty="0"/>
              <a:t>я навчився/</a:t>
            </a:r>
          </a:p>
          <a:p>
            <a:pPr algn="ctr"/>
            <a:r>
              <a:rPr lang="uk-UA" sz="1800" b="1" dirty="0"/>
              <a:t>навчилася…</a:t>
            </a:r>
            <a:endParaRPr lang="ru-RU" sz="1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546491" y="2130624"/>
            <a:ext cx="1429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dirty="0"/>
              <a:t>Найкраще </a:t>
            </a:r>
          </a:p>
          <a:p>
            <a:r>
              <a:rPr lang="uk-UA" dirty="0"/>
              <a:t>мені вдалося…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9835679" y="4753560"/>
            <a:ext cx="1429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dirty="0"/>
              <a:t>Урок </a:t>
            </a:r>
          </a:p>
          <a:p>
            <a:r>
              <a:rPr lang="uk-UA" dirty="0"/>
              <a:t>завершую з настроєм…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329761" y="2022551"/>
            <a:ext cx="1429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dirty="0"/>
              <a:t>Вдома я розкажу про…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5314625" y="1709164"/>
            <a:ext cx="1429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dirty="0"/>
              <a:t>Я хотів би дізнатися про…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Картинки по запросу &quot;клипарт пьедестал&quot;">
            <a:extLst>
              <a:ext uri="{FF2B5EF4-FFF2-40B4-BE49-F238E27FC236}">
                <a16:creationId xmlns:a16="http://schemas.microsoft.com/office/drawing/2014/main" xmlns="" id="{B3B3B175-0084-51CA-11E1-90383CC8A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7" t="23673" r="17959"/>
          <a:stretch/>
        </p:blipFill>
        <p:spPr bwMode="auto">
          <a:xfrm>
            <a:off x="206880" y="4630144"/>
            <a:ext cx="1927753" cy="19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6083842"/>
            <a:ext cx="1678593" cy="5919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6083843"/>
            <a:ext cx="1783429" cy="59193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6083843"/>
            <a:ext cx="1783429" cy="5919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6083842"/>
            <a:ext cx="1695377" cy="59193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815" y="6083842"/>
            <a:ext cx="1678593" cy="59193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5598343"/>
            <a:ext cx="1678593" cy="59193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5125337"/>
            <a:ext cx="1678593" cy="59193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4646085"/>
            <a:ext cx="1678593" cy="59193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4160586"/>
            <a:ext cx="1678593" cy="59193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3693827"/>
            <a:ext cx="1678593" cy="59193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3244784"/>
            <a:ext cx="1678593" cy="59193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2762930"/>
            <a:ext cx="1678593" cy="59193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2281405"/>
            <a:ext cx="1678593" cy="59193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1823504"/>
            <a:ext cx="1678593" cy="59193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923587" y="6132001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23587" y="5667631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23587" y="517203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23587" y="471448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23587" y="420780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23587" y="376587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23587" y="3308082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23587" y="284132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23587" y="232104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94981" y="18752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40" y="5624361"/>
            <a:ext cx="1783429" cy="59193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5617949"/>
            <a:ext cx="1783429" cy="59193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5628680"/>
            <a:ext cx="1695377" cy="591931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5164879"/>
            <a:ext cx="1783429" cy="591932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5164879"/>
            <a:ext cx="1783429" cy="591931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5164878"/>
            <a:ext cx="1695377" cy="591931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06" y="4685475"/>
            <a:ext cx="1783429" cy="59193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37" y="4675785"/>
            <a:ext cx="1783429" cy="591931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4692846"/>
            <a:ext cx="1695377" cy="591931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4206070"/>
            <a:ext cx="1783429" cy="591932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4206070"/>
            <a:ext cx="1783429" cy="591931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4206069"/>
            <a:ext cx="1695377" cy="591931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7" y="3741620"/>
            <a:ext cx="1783429" cy="591932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37" y="3731560"/>
            <a:ext cx="1783429" cy="591931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3731560"/>
            <a:ext cx="1695377" cy="591931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3244784"/>
            <a:ext cx="1783429" cy="591932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3244784"/>
            <a:ext cx="1783429" cy="591931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3244783"/>
            <a:ext cx="1695377" cy="591931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2785300"/>
            <a:ext cx="1783429" cy="591932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2785300"/>
            <a:ext cx="1783429" cy="591931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2785299"/>
            <a:ext cx="1695377" cy="591931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2304655"/>
            <a:ext cx="1783429" cy="591932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2304655"/>
            <a:ext cx="1783429" cy="591931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2304654"/>
            <a:ext cx="1695377" cy="591931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1845171"/>
            <a:ext cx="1783429" cy="591932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1845171"/>
            <a:ext cx="1783429" cy="591931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1845170"/>
            <a:ext cx="1695377" cy="591931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5598343"/>
            <a:ext cx="1678593" cy="591932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5125337"/>
            <a:ext cx="1678593" cy="591932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4646085"/>
            <a:ext cx="1678593" cy="591932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4160586"/>
            <a:ext cx="1678593" cy="591932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3693827"/>
            <a:ext cx="1678593" cy="591932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3244784"/>
            <a:ext cx="1678593" cy="591932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2762930"/>
            <a:ext cx="1678593" cy="591932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2281405"/>
            <a:ext cx="1678593" cy="591932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1823504"/>
            <a:ext cx="1678593" cy="591932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0589433" y="5667631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589433" y="517203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0589433" y="471448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589433" y="420780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589433" y="376587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589433" y="3308082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0589433" y="284132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0589433" y="232104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0589433" y="1876447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0589433" y="613998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Овал 140"/>
          <p:cNvSpPr/>
          <p:nvPr/>
        </p:nvSpPr>
        <p:spPr>
          <a:xfrm>
            <a:off x="2483347" y="1144002"/>
            <a:ext cx="1223391" cy="79843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656365" y="613998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656365" y="567561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656365" y="5180018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656365" y="4722465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656365" y="4215782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656365" y="3773852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656365" y="331606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656365" y="2849305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656365" y="232902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628760" y="18752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4371271" y="1131987"/>
            <a:ext cx="1209906" cy="79843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722042" y="60957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722723" y="5656341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722723" y="516074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22723" y="470319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722723" y="419651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722723" y="375458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722723" y="3296792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722723" y="283003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722723" y="23097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713314" y="18752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" name="Овал 162"/>
          <p:cNvSpPr/>
          <p:nvPr/>
        </p:nvSpPr>
        <p:spPr>
          <a:xfrm>
            <a:off x="6432299" y="1156925"/>
            <a:ext cx="1210050" cy="79843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613191" y="6132001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613191" y="5667631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613191" y="517203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613191" y="471448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613191" y="420780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613191" y="376587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613191" y="3308082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8613191" y="284132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8613191" y="232104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8595972" y="18752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Овал 173"/>
          <p:cNvSpPr/>
          <p:nvPr/>
        </p:nvSpPr>
        <p:spPr>
          <a:xfrm>
            <a:off x="8268031" y="1167252"/>
            <a:ext cx="1219707" cy="79843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5" name="Овал 174"/>
          <p:cNvSpPr/>
          <p:nvPr/>
        </p:nvSpPr>
        <p:spPr>
          <a:xfrm>
            <a:off x="10307827" y="1181536"/>
            <a:ext cx="1230174" cy="79843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1371600" y="456501"/>
            <a:ext cx="9426732" cy="6754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Лічба </a:t>
            </a:r>
            <a:r>
              <a:rPr lang="uk-UA" sz="3600" b="1" dirty="0">
                <a:solidFill>
                  <a:schemeClr val="bg1"/>
                </a:solidFill>
              </a:rPr>
              <a:t>десятками в порядку зростання</a:t>
            </a:r>
          </a:p>
        </p:txBody>
      </p:sp>
      <p:pic>
        <p:nvPicPr>
          <p:cNvPr id="177" name="Picture 24" descr="шерман">
            <a:extLst>
              <a:ext uri="{FF2B5EF4-FFF2-40B4-BE49-F238E27FC236}">
                <a16:creationId xmlns:a16="http://schemas.microsoft.com/office/drawing/2014/main" xmlns="" id="{B1398FA7-6C3A-C51E-F7C6-8B86962B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7" y="2915333"/>
            <a:ext cx="1468192" cy="173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 animBg="1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 animBg="1"/>
      <p:bldP spid="1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6083842"/>
            <a:ext cx="1678593" cy="59193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6083843"/>
            <a:ext cx="1783429" cy="5919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6083843"/>
            <a:ext cx="1783429" cy="59193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6083842"/>
            <a:ext cx="1695377" cy="5919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815" y="6083842"/>
            <a:ext cx="1678593" cy="59193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5598343"/>
            <a:ext cx="1678593" cy="59193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5125337"/>
            <a:ext cx="1678593" cy="59193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4646085"/>
            <a:ext cx="1678593" cy="59193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4160586"/>
            <a:ext cx="1678593" cy="59193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3693827"/>
            <a:ext cx="1678593" cy="59193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3244784"/>
            <a:ext cx="1678593" cy="59193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2762930"/>
            <a:ext cx="1678593" cy="59193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2281405"/>
            <a:ext cx="1678593" cy="59193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1823504"/>
            <a:ext cx="1678593" cy="591932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739363" y="615453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39363" y="569016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39363" y="5194571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739363" y="4737018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39363" y="4230335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739363" y="3788405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739363" y="3330617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739363" y="2863858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9363" y="2343579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31456" y="18752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40" y="5624361"/>
            <a:ext cx="1783429" cy="591932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5617949"/>
            <a:ext cx="1783429" cy="591931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5628680"/>
            <a:ext cx="1695377" cy="591931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5164879"/>
            <a:ext cx="1783429" cy="59193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5164879"/>
            <a:ext cx="1783429" cy="591931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5164878"/>
            <a:ext cx="1695377" cy="591931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06" y="4685475"/>
            <a:ext cx="1783429" cy="591932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37" y="4675785"/>
            <a:ext cx="1783429" cy="591931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4692846"/>
            <a:ext cx="1695377" cy="591931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4206070"/>
            <a:ext cx="1783429" cy="591932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4206070"/>
            <a:ext cx="1783429" cy="591931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4206069"/>
            <a:ext cx="1695377" cy="591931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7" y="3741620"/>
            <a:ext cx="1783429" cy="591932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37" y="3731560"/>
            <a:ext cx="1783429" cy="591931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3731560"/>
            <a:ext cx="1695377" cy="591931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3244784"/>
            <a:ext cx="1783429" cy="591932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3244784"/>
            <a:ext cx="1783429" cy="591931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3244783"/>
            <a:ext cx="1695377" cy="591931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2785300"/>
            <a:ext cx="1783429" cy="591932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2785300"/>
            <a:ext cx="1783429" cy="591931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2785299"/>
            <a:ext cx="1695377" cy="591931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2304655"/>
            <a:ext cx="1783429" cy="591932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2304655"/>
            <a:ext cx="1783429" cy="591931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2304654"/>
            <a:ext cx="1695377" cy="591931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1845171"/>
            <a:ext cx="1783429" cy="591932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1845171"/>
            <a:ext cx="1783429" cy="591931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1845170"/>
            <a:ext cx="1695377" cy="591931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5598343"/>
            <a:ext cx="1678593" cy="591932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5125337"/>
            <a:ext cx="1678593" cy="591932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4646085"/>
            <a:ext cx="1678593" cy="591932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4160586"/>
            <a:ext cx="1678593" cy="591932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3693827"/>
            <a:ext cx="1678593" cy="591932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3244784"/>
            <a:ext cx="1678593" cy="591932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2762930"/>
            <a:ext cx="1678593" cy="591932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2281405"/>
            <a:ext cx="1678593" cy="591932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1823504"/>
            <a:ext cx="1678593" cy="591932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10589433" y="5667631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589433" y="517203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589433" y="471448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0589433" y="420780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0589433" y="376587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0589433" y="3308082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0589433" y="284132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0589433" y="232104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0400068" y="1876771"/>
            <a:ext cx="91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0589433" y="613998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2448925" y="1178471"/>
            <a:ext cx="1223391" cy="79843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656365" y="613998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656365" y="567561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656365" y="5180018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656365" y="4722465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656365" y="4215782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656365" y="3773852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656365" y="331606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656365" y="2849305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656365" y="232902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628760" y="18752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Овал 154"/>
          <p:cNvSpPr/>
          <p:nvPr/>
        </p:nvSpPr>
        <p:spPr>
          <a:xfrm>
            <a:off x="4343852" y="1165127"/>
            <a:ext cx="1209906" cy="79843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22042" y="60957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722723" y="5656341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722723" y="516074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722723" y="470319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722723" y="419651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722723" y="375458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722723" y="3296792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22723" y="283003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722723" y="23097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713314" y="18752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6422066" y="1165127"/>
            <a:ext cx="1210050" cy="79843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613191" y="6132001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613191" y="5667631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613191" y="517203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613191" y="471448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8613191" y="420780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8613191" y="376587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8613191" y="3308082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613191" y="284132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613191" y="232104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8595972" y="18752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Овал 176"/>
          <p:cNvSpPr/>
          <p:nvPr/>
        </p:nvSpPr>
        <p:spPr>
          <a:xfrm>
            <a:off x="8296141" y="1165127"/>
            <a:ext cx="1219707" cy="79843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8" name="Овал 177"/>
          <p:cNvSpPr/>
          <p:nvPr/>
        </p:nvSpPr>
        <p:spPr>
          <a:xfrm>
            <a:off x="10261229" y="1190722"/>
            <a:ext cx="1230174" cy="79843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0" name="Picture 6" descr="Картинки по запросу &quot;клипарт пьедестал&quot;">
            <a:extLst>
              <a:ext uri="{FF2B5EF4-FFF2-40B4-BE49-F238E27FC236}">
                <a16:creationId xmlns:a16="http://schemas.microsoft.com/office/drawing/2014/main" xmlns="" id="{D32505FE-C054-E18A-56B4-ECED552A1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7" t="23673" r="17959"/>
          <a:stretch/>
        </p:blipFill>
        <p:spPr bwMode="auto">
          <a:xfrm>
            <a:off x="206880" y="4630144"/>
            <a:ext cx="1927753" cy="19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4" descr="шерман">
            <a:extLst>
              <a:ext uri="{FF2B5EF4-FFF2-40B4-BE49-F238E27FC236}">
                <a16:creationId xmlns:a16="http://schemas.microsoft.com/office/drawing/2014/main" xmlns="" id="{D091A5EE-EEBF-61F6-59BB-2D948E854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7" y="2915333"/>
            <a:ext cx="1468192" cy="173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Прямоугольник 181"/>
          <p:cNvSpPr/>
          <p:nvPr/>
        </p:nvSpPr>
        <p:spPr>
          <a:xfrm>
            <a:off x="1371600" y="456501"/>
            <a:ext cx="9426732" cy="6754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Лічба </a:t>
            </a:r>
            <a:r>
              <a:rPr lang="uk-UA" sz="3600" b="1" dirty="0">
                <a:solidFill>
                  <a:schemeClr val="bg1"/>
                </a:solidFill>
              </a:rPr>
              <a:t>десятками в порядку зростання</a:t>
            </a:r>
          </a:p>
        </p:txBody>
      </p:sp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 animBg="1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 animBg="1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 animBg="1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 animBg="1"/>
      <p:bldP spid="1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2" y="1909636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1699128" y="520182"/>
            <a:ext cx="8732066" cy="81876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«Математичний </a:t>
            </a:r>
            <a:r>
              <a:rPr lang="uk-UA" sz="4000" b="1" dirty="0" err="1">
                <a:solidFill>
                  <a:schemeClr val="bg1"/>
                </a:solidFill>
              </a:rPr>
              <a:t>Дартс</a:t>
            </a:r>
            <a:r>
              <a:rPr lang="uk-UA" sz="4000" b="1" dirty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922054" y="2571253"/>
            <a:ext cx="2159189" cy="2071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82346" y="3347456"/>
            <a:ext cx="1238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+ 5 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205264" y="2822043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35485" y="2929828"/>
            <a:ext cx="1574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91" y="2283600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36" y="1909636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Овал 63"/>
          <p:cNvSpPr/>
          <p:nvPr/>
        </p:nvSpPr>
        <p:spPr>
          <a:xfrm>
            <a:off x="5166805" y="2636668"/>
            <a:ext cx="2032986" cy="200635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12551" y="3361705"/>
            <a:ext cx="1799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+ 2 + 3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20" y="1909636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Овал 66"/>
          <p:cNvSpPr/>
          <p:nvPr/>
        </p:nvSpPr>
        <p:spPr>
          <a:xfrm>
            <a:off x="9365942" y="2667653"/>
            <a:ext cx="2024107" cy="19753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538546" y="3361705"/>
            <a:ext cx="1828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+ 10 + 1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5408073" y="2863037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82498" y="2997868"/>
            <a:ext cx="1547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70" y="2325333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Овал 71"/>
          <p:cNvSpPr/>
          <p:nvPr/>
        </p:nvSpPr>
        <p:spPr>
          <a:xfrm>
            <a:off x="9626517" y="2866824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790164" y="2966982"/>
            <a:ext cx="1413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09" y="2309521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 animBg="1"/>
      <p:bldP spid="61" grpId="0"/>
      <p:bldP spid="64" grpId="0" animBg="1"/>
      <p:bldP spid="65" grpId="0"/>
      <p:bldP spid="67" grpId="0" animBg="1"/>
      <p:bldP spid="68" grpId="0"/>
      <p:bldP spid="69" grpId="0" animBg="1"/>
      <p:bldP spid="70" grpId="0"/>
      <p:bldP spid="72" grpId="0" animBg="1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2" y="1909636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TextBox 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922054" y="2571253"/>
            <a:ext cx="2159189" cy="20717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9101" y="3330781"/>
            <a:ext cx="128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– 1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224311" y="2808683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4532" y="2916468"/>
            <a:ext cx="1574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38" y="2270240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56" y="1909636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5166805" y="2636668"/>
            <a:ext cx="2032986" cy="200635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27181" y="3377008"/>
            <a:ext cx="1354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– 5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20" y="1909636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вал 27"/>
          <p:cNvSpPr/>
          <p:nvPr/>
        </p:nvSpPr>
        <p:spPr>
          <a:xfrm>
            <a:off x="9365942" y="2667653"/>
            <a:ext cx="2024107" cy="19753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24625" y="3361705"/>
            <a:ext cx="2081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+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0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388546" y="2847068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62971" y="2981899"/>
            <a:ext cx="1547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43" y="2309364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Овал 32"/>
          <p:cNvSpPr/>
          <p:nvPr/>
        </p:nvSpPr>
        <p:spPr>
          <a:xfrm>
            <a:off x="9595153" y="2834827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58800" y="2934985"/>
            <a:ext cx="1413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994" y="2297834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699128" y="520182"/>
            <a:ext cx="8732066" cy="81876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«Математичний </a:t>
            </a:r>
            <a:r>
              <a:rPr lang="uk-UA" sz="4000" b="1" dirty="0" err="1">
                <a:solidFill>
                  <a:schemeClr val="bg1"/>
                </a:solidFill>
              </a:rPr>
              <a:t>Дартс</a:t>
            </a:r>
            <a:r>
              <a:rPr lang="uk-UA" sz="4000" b="1" dirty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5" grpId="0" animBg="1"/>
      <p:bldP spid="26" grpId="0"/>
      <p:bldP spid="28" grpId="0" animBg="1"/>
      <p:bldP spid="29" grpId="0"/>
      <p:bldP spid="30" grpId="0" animBg="1"/>
      <p:bldP spid="31" grpId="0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extBox 7"/>
          <p:cNvSpPr txBox="1"/>
          <p:nvPr/>
        </p:nvSpPr>
        <p:spPr>
          <a:xfrm>
            <a:off x="3995062" y="107830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68984" y="578099"/>
            <a:ext cx="9653282" cy="71268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«Математична головоломка»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43F417-2B80-BDAF-1D9C-C97D34DFFB29}"/>
              </a:ext>
            </a:extLst>
          </p:cNvPr>
          <p:cNvSpPr txBox="1"/>
          <p:nvPr/>
        </p:nvSpPr>
        <p:spPr>
          <a:xfrm>
            <a:off x="2753425" y="1836891"/>
            <a:ext cx="16399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Зразок: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16" name="Прямокутник: округлені кути 6">
            <a:extLst>
              <a:ext uri="{FF2B5EF4-FFF2-40B4-BE49-F238E27FC236}">
                <a16:creationId xmlns:a16="http://schemas.microsoft.com/office/drawing/2014/main" xmlns="" id="{E9B3961B-FD2B-F553-78A2-37B2B69D6073}"/>
              </a:ext>
            </a:extLst>
          </p:cNvPr>
          <p:cNvSpPr/>
          <p:nvPr/>
        </p:nvSpPr>
        <p:spPr>
          <a:xfrm>
            <a:off x="4677813" y="1752446"/>
            <a:ext cx="655342" cy="707886"/>
          </a:xfrm>
          <a:prstGeom prst="roundRect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BDC357-7922-092A-E829-78AC016CF861}"/>
              </a:ext>
            </a:extLst>
          </p:cNvPr>
          <p:cNvSpPr txBox="1"/>
          <p:nvPr/>
        </p:nvSpPr>
        <p:spPr>
          <a:xfrm>
            <a:off x="5333155" y="1752446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Арка 17">
            <a:extLst>
              <a:ext uri="{FF2B5EF4-FFF2-40B4-BE49-F238E27FC236}">
                <a16:creationId xmlns:a16="http://schemas.microsoft.com/office/drawing/2014/main" xmlns="" id="{6D4C0954-FD50-C9D1-BC48-3679E3C3CAC3}"/>
              </a:ext>
            </a:extLst>
          </p:cNvPr>
          <p:cNvSpPr/>
          <p:nvPr/>
        </p:nvSpPr>
        <p:spPr>
          <a:xfrm rot="16200000">
            <a:off x="5765925" y="1698679"/>
            <a:ext cx="974234" cy="815419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9" name="Арка 18">
            <a:extLst>
              <a:ext uri="{FF2B5EF4-FFF2-40B4-BE49-F238E27FC236}">
                <a16:creationId xmlns:a16="http://schemas.microsoft.com/office/drawing/2014/main" xmlns="" id="{85BEBAA6-370D-FE06-6664-D6F8611B542F}"/>
              </a:ext>
            </a:extLst>
          </p:cNvPr>
          <p:cNvSpPr/>
          <p:nvPr/>
        </p:nvSpPr>
        <p:spPr>
          <a:xfrm rot="16200000" flipV="1">
            <a:off x="6411162" y="1698680"/>
            <a:ext cx="974234" cy="815418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AE90A1-DC14-3F94-A7C3-7E41E76FF799}"/>
              </a:ext>
            </a:extLst>
          </p:cNvPr>
          <p:cNvSpPr txBox="1"/>
          <p:nvPr/>
        </p:nvSpPr>
        <p:spPr>
          <a:xfrm>
            <a:off x="6367478" y="1287018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AD2AEA5-CF25-D3C9-590D-C4024274E847}"/>
              </a:ext>
            </a:extLst>
          </p:cNvPr>
          <p:cNvSpPr txBox="1"/>
          <p:nvPr/>
        </p:nvSpPr>
        <p:spPr>
          <a:xfrm>
            <a:off x="6343494" y="2078475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49060DA-3B86-7D15-5748-9F986AAF58A8}"/>
              </a:ext>
            </a:extLst>
          </p:cNvPr>
          <p:cNvSpPr txBox="1"/>
          <p:nvPr/>
        </p:nvSpPr>
        <p:spPr>
          <a:xfrm>
            <a:off x="5979546" y="1744558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4745DA-907E-DDFD-ED0E-4BED1F5DEE3A}"/>
              </a:ext>
            </a:extLst>
          </p:cNvPr>
          <p:cNvSpPr txBox="1"/>
          <p:nvPr/>
        </p:nvSpPr>
        <p:spPr>
          <a:xfrm>
            <a:off x="6658943" y="1529476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кутник: округлені кути 18">
            <a:extLst>
              <a:ext uri="{FF2B5EF4-FFF2-40B4-BE49-F238E27FC236}">
                <a16:creationId xmlns:a16="http://schemas.microsoft.com/office/drawing/2014/main" xmlns="" id="{19431EE9-6B16-6CD9-DEC4-D8A7690A045C}"/>
              </a:ext>
            </a:extLst>
          </p:cNvPr>
          <p:cNvSpPr/>
          <p:nvPr/>
        </p:nvSpPr>
        <p:spPr>
          <a:xfrm>
            <a:off x="7752010" y="1752446"/>
            <a:ext cx="655342" cy="707886"/>
          </a:xfrm>
          <a:prstGeom prst="roundRect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363CDCC-4B0E-49DB-15A5-767CE4CDB999}"/>
              </a:ext>
            </a:extLst>
          </p:cNvPr>
          <p:cNvSpPr txBox="1"/>
          <p:nvPr/>
        </p:nvSpPr>
        <p:spPr>
          <a:xfrm>
            <a:off x="7290301" y="1752446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B3365D0-B2A6-D964-0E71-4379D1DABA14}"/>
              </a:ext>
            </a:extLst>
          </p:cNvPr>
          <p:cNvSpPr txBox="1"/>
          <p:nvPr/>
        </p:nvSpPr>
        <p:spPr>
          <a:xfrm>
            <a:off x="7474361" y="1336636"/>
            <a:ext cx="18221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різниця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E62EA1A-5AF0-7346-5164-5F3EF39167FF}"/>
              </a:ext>
            </a:extLst>
          </p:cNvPr>
          <p:cNvSpPr txBox="1"/>
          <p:nvPr/>
        </p:nvSpPr>
        <p:spPr>
          <a:xfrm>
            <a:off x="4778847" y="1733558"/>
            <a:ext cx="40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F0EE009-4D5D-6637-4F8E-DBD2FD118D70}"/>
              </a:ext>
            </a:extLst>
          </p:cNvPr>
          <p:cNvSpPr txBox="1"/>
          <p:nvPr/>
        </p:nvSpPr>
        <p:spPr>
          <a:xfrm>
            <a:off x="7808061" y="1733558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8B8EA3E-E0AC-DC01-8F99-BDB2E420CAD2}"/>
              </a:ext>
            </a:extLst>
          </p:cNvPr>
          <p:cNvSpPr txBox="1"/>
          <p:nvPr/>
        </p:nvSpPr>
        <p:spPr>
          <a:xfrm>
            <a:off x="4552501" y="1290781"/>
            <a:ext cx="109759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сума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33" name="Прямокутник: округлені кути 27">
            <a:extLst>
              <a:ext uri="{FF2B5EF4-FFF2-40B4-BE49-F238E27FC236}">
                <a16:creationId xmlns:a16="http://schemas.microsoft.com/office/drawing/2014/main" xmlns="" id="{4F94E0F2-8C49-A54B-73A2-E1995BE366E2}"/>
              </a:ext>
            </a:extLst>
          </p:cNvPr>
          <p:cNvSpPr/>
          <p:nvPr/>
        </p:nvSpPr>
        <p:spPr>
          <a:xfrm>
            <a:off x="1394296" y="3697450"/>
            <a:ext cx="655342" cy="707886"/>
          </a:xfrm>
          <a:prstGeom prst="roundRect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9FB7AD1-FF67-F800-218C-CAFF64910962}"/>
              </a:ext>
            </a:extLst>
          </p:cNvPr>
          <p:cNvSpPr txBox="1"/>
          <p:nvPr/>
        </p:nvSpPr>
        <p:spPr>
          <a:xfrm>
            <a:off x="2049638" y="3697450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Арка 34">
            <a:extLst>
              <a:ext uri="{FF2B5EF4-FFF2-40B4-BE49-F238E27FC236}">
                <a16:creationId xmlns:a16="http://schemas.microsoft.com/office/drawing/2014/main" xmlns="" id="{FD931921-6BCB-ECEB-7C3E-2D1A1941F09A}"/>
              </a:ext>
            </a:extLst>
          </p:cNvPr>
          <p:cNvSpPr/>
          <p:nvPr/>
        </p:nvSpPr>
        <p:spPr>
          <a:xfrm rot="16200000">
            <a:off x="2482408" y="3643683"/>
            <a:ext cx="974234" cy="815419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6" name="Арка 35">
            <a:extLst>
              <a:ext uri="{FF2B5EF4-FFF2-40B4-BE49-F238E27FC236}">
                <a16:creationId xmlns:a16="http://schemas.microsoft.com/office/drawing/2014/main" xmlns="" id="{D9AD36CC-B9B2-A5CE-CB9E-71C359F13300}"/>
              </a:ext>
            </a:extLst>
          </p:cNvPr>
          <p:cNvSpPr/>
          <p:nvPr/>
        </p:nvSpPr>
        <p:spPr>
          <a:xfrm rot="16200000" flipV="1">
            <a:off x="3127645" y="3643684"/>
            <a:ext cx="974234" cy="815418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3E01662-EBCA-4B08-DBB1-8C7C84F050D7}"/>
              </a:ext>
            </a:extLst>
          </p:cNvPr>
          <p:cNvSpPr txBox="1"/>
          <p:nvPr/>
        </p:nvSpPr>
        <p:spPr>
          <a:xfrm>
            <a:off x="2942280" y="3175564"/>
            <a:ext cx="86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478A09F-6F9E-017B-A5F0-49A93A58AB30}"/>
              </a:ext>
            </a:extLst>
          </p:cNvPr>
          <p:cNvSpPr txBox="1"/>
          <p:nvPr/>
        </p:nvSpPr>
        <p:spPr>
          <a:xfrm>
            <a:off x="3059977" y="4023479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012E0B7-1838-BE14-EFFF-13973D34D799}"/>
              </a:ext>
            </a:extLst>
          </p:cNvPr>
          <p:cNvSpPr txBox="1"/>
          <p:nvPr/>
        </p:nvSpPr>
        <p:spPr>
          <a:xfrm>
            <a:off x="2696029" y="3689562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A664261-8692-9295-976A-4EB69044E62C}"/>
              </a:ext>
            </a:extLst>
          </p:cNvPr>
          <p:cNvSpPr txBox="1"/>
          <p:nvPr/>
        </p:nvSpPr>
        <p:spPr>
          <a:xfrm>
            <a:off x="3375426" y="3474480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кутник: округлені кути 35">
            <a:extLst>
              <a:ext uri="{FF2B5EF4-FFF2-40B4-BE49-F238E27FC236}">
                <a16:creationId xmlns:a16="http://schemas.microsoft.com/office/drawing/2014/main" xmlns="" id="{DB4E5CF8-E242-FAA1-B9E5-CBD29E950FB0}"/>
              </a:ext>
            </a:extLst>
          </p:cNvPr>
          <p:cNvSpPr/>
          <p:nvPr/>
        </p:nvSpPr>
        <p:spPr>
          <a:xfrm>
            <a:off x="4468493" y="3697450"/>
            <a:ext cx="655342" cy="707886"/>
          </a:xfrm>
          <a:prstGeom prst="roundRect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71678A7-7BE1-33B1-5728-B72D7A6A9C0A}"/>
              </a:ext>
            </a:extLst>
          </p:cNvPr>
          <p:cNvSpPr txBox="1"/>
          <p:nvPr/>
        </p:nvSpPr>
        <p:spPr>
          <a:xfrm>
            <a:off x="4006784" y="3697450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A3937F1-F7EC-FE5D-4E48-F40853F68D5C}"/>
              </a:ext>
            </a:extLst>
          </p:cNvPr>
          <p:cNvSpPr txBox="1"/>
          <p:nvPr/>
        </p:nvSpPr>
        <p:spPr>
          <a:xfrm>
            <a:off x="3831019" y="2897027"/>
            <a:ext cx="18221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різниця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4C10F26-2641-D03B-5885-A4543D7AA05C}"/>
              </a:ext>
            </a:extLst>
          </p:cNvPr>
          <p:cNvSpPr txBox="1"/>
          <p:nvPr/>
        </p:nvSpPr>
        <p:spPr>
          <a:xfrm>
            <a:off x="1382157" y="3669062"/>
            <a:ext cx="871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72D2DEC-6135-E2C1-2404-593E14376284}"/>
              </a:ext>
            </a:extLst>
          </p:cNvPr>
          <p:cNvSpPr txBox="1"/>
          <p:nvPr/>
        </p:nvSpPr>
        <p:spPr>
          <a:xfrm>
            <a:off x="4468493" y="3658671"/>
            <a:ext cx="88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DB94D87-40A8-D81E-7C7D-31F21686FB66}"/>
              </a:ext>
            </a:extLst>
          </p:cNvPr>
          <p:cNvSpPr txBox="1"/>
          <p:nvPr/>
        </p:nvSpPr>
        <p:spPr>
          <a:xfrm>
            <a:off x="909159" y="2851172"/>
            <a:ext cx="109759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сума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47" name="Прямокутник: округлені кути 41">
            <a:extLst>
              <a:ext uri="{FF2B5EF4-FFF2-40B4-BE49-F238E27FC236}">
                <a16:creationId xmlns:a16="http://schemas.microsoft.com/office/drawing/2014/main" xmlns="" id="{CD91784C-608A-C1E6-5F55-72B5E1F2E178}"/>
              </a:ext>
            </a:extLst>
          </p:cNvPr>
          <p:cNvSpPr/>
          <p:nvPr/>
        </p:nvSpPr>
        <p:spPr>
          <a:xfrm>
            <a:off x="6865056" y="3566552"/>
            <a:ext cx="655342" cy="707886"/>
          </a:xfrm>
          <a:prstGeom prst="roundRect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B2C4257-3B3F-E668-BBDF-F6DF9C66D4F5}"/>
              </a:ext>
            </a:extLst>
          </p:cNvPr>
          <p:cNvSpPr txBox="1"/>
          <p:nvPr/>
        </p:nvSpPr>
        <p:spPr>
          <a:xfrm>
            <a:off x="7520398" y="3566552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Арка 48">
            <a:extLst>
              <a:ext uri="{FF2B5EF4-FFF2-40B4-BE49-F238E27FC236}">
                <a16:creationId xmlns:a16="http://schemas.microsoft.com/office/drawing/2014/main" xmlns="" id="{9DA94D1A-CA4D-5419-2535-08FA150BB06C}"/>
              </a:ext>
            </a:extLst>
          </p:cNvPr>
          <p:cNvSpPr/>
          <p:nvPr/>
        </p:nvSpPr>
        <p:spPr>
          <a:xfrm rot="16200000">
            <a:off x="7953168" y="3512785"/>
            <a:ext cx="974234" cy="815419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0" name="Арка 49">
            <a:extLst>
              <a:ext uri="{FF2B5EF4-FFF2-40B4-BE49-F238E27FC236}">
                <a16:creationId xmlns:a16="http://schemas.microsoft.com/office/drawing/2014/main" xmlns="" id="{2F4BE8FE-F596-3430-F9B1-BE8ACD802546}"/>
              </a:ext>
            </a:extLst>
          </p:cNvPr>
          <p:cNvSpPr/>
          <p:nvPr/>
        </p:nvSpPr>
        <p:spPr>
          <a:xfrm rot="16200000" flipV="1">
            <a:off x="8598405" y="3512786"/>
            <a:ext cx="974234" cy="815418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4C3BD8C-1894-FE1F-A004-63AF1FCCD511}"/>
              </a:ext>
            </a:extLst>
          </p:cNvPr>
          <p:cNvSpPr txBox="1"/>
          <p:nvPr/>
        </p:nvSpPr>
        <p:spPr>
          <a:xfrm>
            <a:off x="8419456" y="3101124"/>
            <a:ext cx="86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B80DB34-2136-06C7-23FB-D6294A3CA692}"/>
              </a:ext>
            </a:extLst>
          </p:cNvPr>
          <p:cNvSpPr txBox="1"/>
          <p:nvPr/>
        </p:nvSpPr>
        <p:spPr>
          <a:xfrm>
            <a:off x="8530737" y="3892581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86CCDA8-49BD-FB67-5D75-052DBE70AA7F}"/>
              </a:ext>
            </a:extLst>
          </p:cNvPr>
          <p:cNvSpPr txBox="1"/>
          <p:nvPr/>
        </p:nvSpPr>
        <p:spPr>
          <a:xfrm>
            <a:off x="8166789" y="3558664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8018A75-A761-65AF-5344-DC0BAC1964B8}"/>
              </a:ext>
            </a:extLst>
          </p:cNvPr>
          <p:cNvSpPr txBox="1"/>
          <p:nvPr/>
        </p:nvSpPr>
        <p:spPr>
          <a:xfrm>
            <a:off x="8846186" y="3343582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Прямокутник: округлені кути 49">
            <a:extLst>
              <a:ext uri="{FF2B5EF4-FFF2-40B4-BE49-F238E27FC236}">
                <a16:creationId xmlns:a16="http://schemas.microsoft.com/office/drawing/2014/main" xmlns="" id="{09CA6368-42B5-C44A-D4EC-1FD34E131605}"/>
              </a:ext>
            </a:extLst>
          </p:cNvPr>
          <p:cNvSpPr/>
          <p:nvPr/>
        </p:nvSpPr>
        <p:spPr>
          <a:xfrm>
            <a:off x="9939253" y="3566552"/>
            <a:ext cx="655342" cy="707886"/>
          </a:xfrm>
          <a:prstGeom prst="roundRect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439812B-47BA-D721-4CE9-1CADC72B8C5E}"/>
              </a:ext>
            </a:extLst>
          </p:cNvPr>
          <p:cNvSpPr txBox="1"/>
          <p:nvPr/>
        </p:nvSpPr>
        <p:spPr>
          <a:xfrm>
            <a:off x="9477544" y="3566552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6B010F1-F8B3-9E60-A345-DEFF331D020E}"/>
              </a:ext>
            </a:extLst>
          </p:cNvPr>
          <p:cNvSpPr txBox="1"/>
          <p:nvPr/>
        </p:nvSpPr>
        <p:spPr>
          <a:xfrm>
            <a:off x="9651363" y="2885185"/>
            <a:ext cx="18221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різниця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5B603B8-D47B-C80C-30D8-B4BFF15C864D}"/>
              </a:ext>
            </a:extLst>
          </p:cNvPr>
          <p:cNvSpPr txBox="1"/>
          <p:nvPr/>
        </p:nvSpPr>
        <p:spPr>
          <a:xfrm>
            <a:off x="6846923" y="3524991"/>
            <a:ext cx="773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7D026D7-117F-1EB0-B5BC-F0CF7472B6BE}"/>
              </a:ext>
            </a:extLst>
          </p:cNvPr>
          <p:cNvSpPr txBox="1"/>
          <p:nvPr/>
        </p:nvSpPr>
        <p:spPr>
          <a:xfrm>
            <a:off x="9881590" y="3538638"/>
            <a:ext cx="770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4A8867B-54AC-DC99-2EFD-C9F35DCD2BF8}"/>
              </a:ext>
            </a:extLst>
          </p:cNvPr>
          <p:cNvSpPr txBox="1"/>
          <p:nvPr/>
        </p:nvSpPr>
        <p:spPr>
          <a:xfrm>
            <a:off x="6707590" y="2888948"/>
            <a:ext cx="109759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сума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61" name="Прямокутник: округлені кути 55">
            <a:extLst>
              <a:ext uri="{FF2B5EF4-FFF2-40B4-BE49-F238E27FC236}">
                <a16:creationId xmlns:a16="http://schemas.microsoft.com/office/drawing/2014/main" xmlns="" id="{79A90A44-900E-D579-E4B2-94DEA98C7026}"/>
              </a:ext>
            </a:extLst>
          </p:cNvPr>
          <p:cNvSpPr/>
          <p:nvPr/>
        </p:nvSpPr>
        <p:spPr>
          <a:xfrm>
            <a:off x="666361" y="2738153"/>
            <a:ext cx="5313185" cy="361910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Прямокутник: округлені кути 56">
            <a:extLst>
              <a:ext uri="{FF2B5EF4-FFF2-40B4-BE49-F238E27FC236}">
                <a16:creationId xmlns:a16="http://schemas.microsoft.com/office/drawing/2014/main" xmlns="" id="{B67B4BF5-A4A4-D952-402E-37FCCF04C665}"/>
              </a:ext>
            </a:extLst>
          </p:cNvPr>
          <p:cNvSpPr/>
          <p:nvPr/>
        </p:nvSpPr>
        <p:spPr>
          <a:xfrm>
            <a:off x="6343494" y="2678529"/>
            <a:ext cx="5313185" cy="359164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A3937F1-F7EC-FE5D-4E48-F40853F68D5C}"/>
              </a:ext>
            </a:extLst>
          </p:cNvPr>
          <p:cNvSpPr txBox="1"/>
          <p:nvPr/>
        </p:nvSpPr>
        <p:spPr>
          <a:xfrm>
            <a:off x="3873906" y="4553269"/>
            <a:ext cx="18221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різниця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DB94D87-40A8-D81E-7C7D-31F21686FB66}"/>
              </a:ext>
            </a:extLst>
          </p:cNvPr>
          <p:cNvSpPr txBox="1"/>
          <p:nvPr/>
        </p:nvSpPr>
        <p:spPr>
          <a:xfrm>
            <a:off x="952046" y="4507414"/>
            <a:ext cx="109759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сума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6B010F1-F8B3-9E60-A345-DEFF331D020E}"/>
              </a:ext>
            </a:extLst>
          </p:cNvPr>
          <p:cNvSpPr txBox="1"/>
          <p:nvPr/>
        </p:nvSpPr>
        <p:spPr>
          <a:xfrm>
            <a:off x="9694250" y="4486997"/>
            <a:ext cx="18221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різниця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4A8867B-54AC-DC99-2EFD-C9F35DCD2BF8}"/>
              </a:ext>
            </a:extLst>
          </p:cNvPr>
          <p:cNvSpPr txBox="1"/>
          <p:nvPr/>
        </p:nvSpPr>
        <p:spPr>
          <a:xfrm>
            <a:off x="6750477" y="4490760"/>
            <a:ext cx="109759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сума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67" name="Прямокутник: округлені кути 27">
            <a:extLst>
              <a:ext uri="{FF2B5EF4-FFF2-40B4-BE49-F238E27FC236}">
                <a16:creationId xmlns:a16="http://schemas.microsoft.com/office/drawing/2014/main" xmlns="" id="{4F94E0F2-8C49-A54B-73A2-E1995BE366E2}"/>
              </a:ext>
            </a:extLst>
          </p:cNvPr>
          <p:cNvSpPr/>
          <p:nvPr/>
        </p:nvSpPr>
        <p:spPr>
          <a:xfrm>
            <a:off x="1352953" y="5078922"/>
            <a:ext cx="655342" cy="707886"/>
          </a:xfrm>
          <a:prstGeom prst="roundRect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9FB7AD1-FF67-F800-218C-CAFF64910962}"/>
              </a:ext>
            </a:extLst>
          </p:cNvPr>
          <p:cNvSpPr txBox="1"/>
          <p:nvPr/>
        </p:nvSpPr>
        <p:spPr>
          <a:xfrm>
            <a:off x="2008295" y="5078922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Арка 68">
            <a:extLst>
              <a:ext uri="{FF2B5EF4-FFF2-40B4-BE49-F238E27FC236}">
                <a16:creationId xmlns:a16="http://schemas.microsoft.com/office/drawing/2014/main" xmlns="" id="{FD931921-6BCB-ECEB-7C3E-2D1A1941F09A}"/>
              </a:ext>
            </a:extLst>
          </p:cNvPr>
          <p:cNvSpPr/>
          <p:nvPr/>
        </p:nvSpPr>
        <p:spPr>
          <a:xfrm rot="16200000">
            <a:off x="2441065" y="5025155"/>
            <a:ext cx="974234" cy="815419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70" name="Арка 69">
            <a:extLst>
              <a:ext uri="{FF2B5EF4-FFF2-40B4-BE49-F238E27FC236}">
                <a16:creationId xmlns:a16="http://schemas.microsoft.com/office/drawing/2014/main" xmlns="" id="{D9AD36CC-B9B2-A5CE-CB9E-71C359F13300}"/>
              </a:ext>
            </a:extLst>
          </p:cNvPr>
          <p:cNvSpPr/>
          <p:nvPr/>
        </p:nvSpPr>
        <p:spPr>
          <a:xfrm rot="16200000" flipV="1">
            <a:off x="3086302" y="5025156"/>
            <a:ext cx="974234" cy="815418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3E01662-EBCA-4B08-DBB1-8C7C84F050D7}"/>
              </a:ext>
            </a:extLst>
          </p:cNvPr>
          <p:cNvSpPr txBox="1"/>
          <p:nvPr/>
        </p:nvSpPr>
        <p:spPr>
          <a:xfrm>
            <a:off x="2978983" y="4613494"/>
            <a:ext cx="78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478A09F-6F9E-017B-A5F0-49A93A58AB30}"/>
              </a:ext>
            </a:extLst>
          </p:cNvPr>
          <p:cNvSpPr txBox="1"/>
          <p:nvPr/>
        </p:nvSpPr>
        <p:spPr>
          <a:xfrm>
            <a:off x="2916760" y="5404951"/>
            <a:ext cx="55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012E0B7-1838-BE14-EFFF-13973D34D799}"/>
              </a:ext>
            </a:extLst>
          </p:cNvPr>
          <p:cNvSpPr txBox="1"/>
          <p:nvPr/>
        </p:nvSpPr>
        <p:spPr>
          <a:xfrm>
            <a:off x="2654686" y="5071034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A664261-8692-9295-976A-4EB69044E62C}"/>
              </a:ext>
            </a:extLst>
          </p:cNvPr>
          <p:cNvSpPr txBox="1"/>
          <p:nvPr/>
        </p:nvSpPr>
        <p:spPr>
          <a:xfrm>
            <a:off x="3334083" y="4855952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Прямокутник: округлені кути 35">
            <a:extLst>
              <a:ext uri="{FF2B5EF4-FFF2-40B4-BE49-F238E27FC236}">
                <a16:creationId xmlns:a16="http://schemas.microsoft.com/office/drawing/2014/main" xmlns="" id="{DB4E5CF8-E242-FAA1-B9E5-CBD29E950FB0}"/>
              </a:ext>
            </a:extLst>
          </p:cNvPr>
          <p:cNvSpPr/>
          <p:nvPr/>
        </p:nvSpPr>
        <p:spPr>
          <a:xfrm>
            <a:off x="4427150" y="5078922"/>
            <a:ext cx="655342" cy="707886"/>
          </a:xfrm>
          <a:prstGeom prst="roundRect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371678A7-7BE1-33B1-5728-B72D7A6A9C0A}"/>
              </a:ext>
            </a:extLst>
          </p:cNvPr>
          <p:cNvSpPr txBox="1"/>
          <p:nvPr/>
        </p:nvSpPr>
        <p:spPr>
          <a:xfrm>
            <a:off x="3965441" y="5078922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4C10F26-2641-D03B-5885-A4543D7AA05C}"/>
              </a:ext>
            </a:extLst>
          </p:cNvPr>
          <p:cNvSpPr txBox="1"/>
          <p:nvPr/>
        </p:nvSpPr>
        <p:spPr>
          <a:xfrm>
            <a:off x="1280916" y="5051008"/>
            <a:ext cx="799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72D2DEC-6135-E2C1-2404-593E14376284}"/>
              </a:ext>
            </a:extLst>
          </p:cNvPr>
          <p:cNvSpPr txBox="1"/>
          <p:nvPr/>
        </p:nvSpPr>
        <p:spPr>
          <a:xfrm>
            <a:off x="4483201" y="5060034"/>
            <a:ext cx="84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Прямокутник: округлені кути 41">
            <a:extLst>
              <a:ext uri="{FF2B5EF4-FFF2-40B4-BE49-F238E27FC236}">
                <a16:creationId xmlns:a16="http://schemas.microsoft.com/office/drawing/2014/main" xmlns="" id="{CD91784C-608A-C1E6-5F55-72B5E1F2E178}"/>
              </a:ext>
            </a:extLst>
          </p:cNvPr>
          <p:cNvSpPr/>
          <p:nvPr/>
        </p:nvSpPr>
        <p:spPr>
          <a:xfrm>
            <a:off x="7151384" y="5116698"/>
            <a:ext cx="655342" cy="707886"/>
          </a:xfrm>
          <a:prstGeom prst="roundRect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B2C4257-3B3F-E668-BBDF-F6DF9C66D4F5}"/>
              </a:ext>
            </a:extLst>
          </p:cNvPr>
          <p:cNvSpPr txBox="1"/>
          <p:nvPr/>
        </p:nvSpPr>
        <p:spPr>
          <a:xfrm>
            <a:off x="7806726" y="5116698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Арка 80">
            <a:extLst>
              <a:ext uri="{FF2B5EF4-FFF2-40B4-BE49-F238E27FC236}">
                <a16:creationId xmlns:a16="http://schemas.microsoft.com/office/drawing/2014/main" xmlns="" id="{9DA94D1A-CA4D-5419-2535-08FA150BB06C}"/>
              </a:ext>
            </a:extLst>
          </p:cNvPr>
          <p:cNvSpPr/>
          <p:nvPr/>
        </p:nvSpPr>
        <p:spPr>
          <a:xfrm rot="16200000">
            <a:off x="8239496" y="5062931"/>
            <a:ext cx="974234" cy="815419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2" name="Арка 81">
            <a:extLst>
              <a:ext uri="{FF2B5EF4-FFF2-40B4-BE49-F238E27FC236}">
                <a16:creationId xmlns:a16="http://schemas.microsoft.com/office/drawing/2014/main" xmlns="" id="{2F4BE8FE-F596-3430-F9B1-BE8ACD802546}"/>
              </a:ext>
            </a:extLst>
          </p:cNvPr>
          <p:cNvSpPr/>
          <p:nvPr/>
        </p:nvSpPr>
        <p:spPr>
          <a:xfrm rot="16200000" flipV="1">
            <a:off x="8884733" y="5062932"/>
            <a:ext cx="974234" cy="815418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34C3BD8C-1894-FE1F-A004-63AF1FCCD511}"/>
              </a:ext>
            </a:extLst>
          </p:cNvPr>
          <p:cNvSpPr txBox="1"/>
          <p:nvPr/>
        </p:nvSpPr>
        <p:spPr>
          <a:xfrm>
            <a:off x="8682917" y="4651270"/>
            <a:ext cx="81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0B80DB34-2136-06C7-23FB-D6294A3CA692}"/>
              </a:ext>
            </a:extLst>
          </p:cNvPr>
          <p:cNvSpPr txBox="1"/>
          <p:nvPr/>
        </p:nvSpPr>
        <p:spPr>
          <a:xfrm>
            <a:off x="8817065" y="5442727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86CCDA8-49BD-FB67-5D75-052DBE70AA7F}"/>
              </a:ext>
            </a:extLst>
          </p:cNvPr>
          <p:cNvSpPr txBox="1"/>
          <p:nvPr/>
        </p:nvSpPr>
        <p:spPr>
          <a:xfrm>
            <a:off x="8453117" y="5108810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8018A75-A761-65AF-5344-DC0BAC1964B8}"/>
              </a:ext>
            </a:extLst>
          </p:cNvPr>
          <p:cNvSpPr txBox="1"/>
          <p:nvPr/>
        </p:nvSpPr>
        <p:spPr>
          <a:xfrm>
            <a:off x="9132514" y="4893728"/>
            <a:ext cx="57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Прямокутник: округлені кути 49">
            <a:extLst>
              <a:ext uri="{FF2B5EF4-FFF2-40B4-BE49-F238E27FC236}">
                <a16:creationId xmlns:a16="http://schemas.microsoft.com/office/drawing/2014/main" xmlns="" id="{09CA6368-42B5-C44A-D4EC-1FD34E131605}"/>
              </a:ext>
            </a:extLst>
          </p:cNvPr>
          <p:cNvSpPr/>
          <p:nvPr/>
        </p:nvSpPr>
        <p:spPr>
          <a:xfrm>
            <a:off x="10225581" y="5116698"/>
            <a:ext cx="655342" cy="707886"/>
          </a:xfrm>
          <a:prstGeom prst="roundRect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439812B-47BA-D721-4CE9-1CADC72B8C5E}"/>
              </a:ext>
            </a:extLst>
          </p:cNvPr>
          <p:cNvSpPr txBox="1"/>
          <p:nvPr/>
        </p:nvSpPr>
        <p:spPr>
          <a:xfrm>
            <a:off x="9763872" y="5116698"/>
            <a:ext cx="6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5B603B8-D47B-C80C-30D8-B4BFF15C864D}"/>
              </a:ext>
            </a:extLst>
          </p:cNvPr>
          <p:cNvSpPr txBox="1"/>
          <p:nvPr/>
        </p:nvSpPr>
        <p:spPr>
          <a:xfrm>
            <a:off x="7088136" y="5097810"/>
            <a:ext cx="884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77D026D7-117F-1EB0-B5BC-F0CF7472B6BE}"/>
              </a:ext>
            </a:extLst>
          </p:cNvPr>
          <p:cNvSpPr txBox="1"/>
          <p:nvPr/>
        </p:nvSpPr>
        <p:spPr>
          <a:xfrm>
            <a:off x="10234769" y="5121334"/>
            <a:ext cx="78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4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8" grpId="0"/>
      <p:bldP spid="59" grpId="0"/>
      <p:bldP spid="77" grpId="0"/>
      <p:bldP spid="78" grpId="0"/>
      <p:bldP spid="89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TextBox 24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2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594790" y="395578"/>
            <a:ext cx="8732066" cy="58826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3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79" y="2426167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815428" y="1168514"/>
            <a:ext cx="8868276" cy="47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A8EAA99-BD70-6CFB-58FC-50D501210156}"/>
              </a:ext>
            </a:extLst>
          </p:cNvPr>
          <p:cNvSpPr txBox="1"/>
          <p:nvPr/>
        </p:nvSpPr>
        <p:spPr>
          <a:xfrm>
            <a:off x="3069132" y="1631356"/>
            <a:ext cx="80778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Назвіть числа від </a:t>
            </a:r>
            <a:r>
              <a:rPr lang="uk-UA" sz="2400" b="1" dirty="0" smtClean="0">
                <a:solidFill>
                  <a:srgbClr val="7030A0"/>
                </a:solidFill>
              </a:rPr>
              <a:t>56 </a:t>
            </a:r>
            <a:r>
              <a:rPr lang="uk-UA" sz="2400" b="1" dirty="0">
                <a:solidFill>
                  <a:srgbClr val="7030A0"/>
                </a:solidFill>
              </a:rPr>
              <a:t>до </a:t>
            </a:r>
            <a:r>
              <a:rPr lang="uk-UA" sz="2400" b="1" dirty="0" smtClean="0">
                <a:solidFill>
                  <a:srgbClr val="7030A0"/>
                </a:solidFill>
              </a:rPr>
              <a:t>63, 77-84, 45-38.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На </a:t>
            </a:r>
            <a:r>
              <a:rPr lang="uk-UA" sz="2400" b="1" dirty="0">
                <a:solidFill>
                  <a:srgbClr val="7030A0"/>
                </a:solidFill>
              </a:rPr>
              <a:t>скільки в цьому ряді кожне наступне число більше за попереднє? На скільки попереднє число менше, ніж наступне?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Назвіть наступне число до числа: 18 </a:t>
            </a:r>
            <a:r>
              <a:rPr lang="uk-UA" sz="2400" b="1" dirty="0" smtClean="0">
                <a:solidFill>
                  <a:srgbClr val="7030A0"/>
                </a:solidFill>
              </a:rPr>
              <a:t>(45</a:t>
            </a:r>
            <a:r>
              <a:rPr lang="uk-UA" sz="2400" b="1" dirty="0">
                <a:solidFill>
                  <a:srgbClr val="7030A0"/>
                </a:solidFill>
              </a:rPr>
              <a:t>, 69, </a:t>
            </a:r>
            <a:r>
              <a:rPr lang="uk-UA" sz="2400" b="1" dirty="0" smtClean="0">
                <a:solidFill>
                  <a:srgbClr val="7030A0"/>
                </a:solidFill>
              </a:rPr>
              <a:t>28</a:t>
            </a:r>
            <a:r>
              <a:rPr lang="uk-UA" sz="2400" b="1" dirty="0">
                <a:solidFill>
                  <a:srgbClr val="7030A0"/>
                </a:solidFill>
              </a:rPr>
              <a:t>, 93, 60...).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Назвіть попереднє число до числа: 11 (56, 84, 40, 68...).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Назвіть «сусідів» числа 59 (84, 70...).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Що означає додати 1? (Отримати наступне число.)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Що означає відняти 1? (Отримати попереднє число</a:t>
            </a:r>
            <a:r>
              <a:rPr lang="uk-UA" sz="2400" b="1" dirty="0" smtClean="0">
                <a:solidFill>
                  <a:srgbClr val="7030A0"/>
                </a:solidFill>
              </a:rPr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Назвіть найбільше одноцифрове, двоцифрове число.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2229" y="531320"/>
            <a:ext cx="8963864" cy="89470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3122" y="3943741"/>
            <a:ext cx="546207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Сьогодні ви дізнаєтеся, як утворюється число 100 (сотня</a:t>
            </a:r>
            <a:r>
              <a:rPr lang="uk-UA" sz="2400" b="1" dirty="0" smtClean="0">
                <a:solidFill>
                  <a:schemeClr val="bg1"/>
                </a:solidFill>
              </a:rPr>
              <a:t>), розглянемо його склад. Будемо </a:t>
            </a:r>
            <a:r>
              <a:rPr lang="uk-UA" sz="2400" b="1" dirty="0">
                <a:solidFill>
                  <a:schemeClr val="bg1"/>
                </a:solidFill>
              </a:rPr>
              <a:t>розв'язувати задачу на знаходження невідомого доданку.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984652" y="2362321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7" y="2362321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8D587C36-A98E-0298-DE33-5C1D109AC33B}"/>
              </a:ext>
            </a:extLst>
          </p:cNvPr>
          <p:cNvSpPr/>
          <p:nvPr/>
        </p:nvSpPr>
        <p:spPr>
          <a:xfrm>
            <a:off x="2562045" y="1548086"/>
            <a:ext cx="6844232" cy="90132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найменше одноцифрове число, найменше </a:t>
            </a:r>
            <a:r>
              <a:rPr lang="uk-UA" sz="2400" b="1" dirty="0" smtClean="0">
                <a:solidFill>
                  <a:srgbClr val="7030A0"/>
                </a:solidFill>
              </a:rPr>
              <a:t>двоцифрове, трицифрове числа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07BF0A-90EF-8E98-C257-564E49A5D5EF}"/>
              </a:ext>
            </a:extLst>
          </p:cNvPr>
          <p:cNvSpPr txBox="1"/>
          <p:nvPr/>
        </p:nvSpPr>
        <p:spPr>
          <a:xfrm>
            <a:off x="4965857" y="2733242"/>
            <a:ext cx="1235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rgbClr val="FF00FF"/>
                </a:solidFill>
              </a:rPr>
              <a:t>10</a:t>
            </a:r>
            <a:endParaRPr lang="x-none" sz="6000" b="1" dirty="0">
              <a:solidFill>
                <a:srgbClr val="FF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213CE8-7BEB-9B13-5D5A-5E9FBD8D4A63}"/>
              </a:ext>
            </a:extLst>
          </p:cNvPr>
          <p:cNvSpPr txBox="1"/>
          <p:nvPr/>
        </p:nvSpPr>
        <p:spPr>
          <a:xfrm>
            <a:off x="3633151" y="2697472"/>
            <a:ext cx="69630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rgbClr val="3366FF"/>
                </a:solidFill>
              </a:rPr>
              <a:t>1</a:t>
            </a:r>
            <a:endParaRPr lang="x-none" sz="6000" b="1" dirty="0">
              <a:solidFill>
                <a:srgbClr val="3366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6240AE-3A59-D5BF-6E9C-A3BA2E056E34}"/>
              </a:ext>
            </a:extLst>
          </p:cNvPr>
          <p:cNvSpPr txBox="1"/>
          <p:nvPr/>
        </p:nvSpPr>
        <p:spPr>
          <a:xfrm>
            <a:off x="6665475" y="2691089"/>
            <a:ext cx="192034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rgbClr val="7030A0"/>
                </a:solidFill>
              </a:rPr>
              <a:t>100</a:t>
            </a:r>
            <a:endParaRPr lang="x-none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12501</TotalTime>
  <Words>862</Words>
  <Application>Microsoft Office PowerPoint</Application>
  <PresentationFormat>Произвольный</PresentationFormat>
  <Paragraphs>352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1332</cp:revision>
  <dcterms:created xsi:type="dcterms:W3CDTF">2018-01-05T16:38:53Z</dcterms:created>
  <dcterms:modified xsi:type="dcterms:W3CDTF">2024-04-01T07:40:26Z</dcterms:modified>
</cp:coreProperties>
</file>