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877" r:id="rId3"/>
    <p:sldId id="1750" r:id="rId4"/>
    <p:sldId id="1857" r:id="rId5"/>
    <p:sldId id="1761" r:id="rId6"/>
    <p:sldId id="1431" r:id="rId7"/>
    <p:sldId id="1874" r:id="rId8"/>
    <p:sldId id="1862" r:id="rId9"/>
    <p:sldId id="1873" r:id="rId10"/>
    <p:sldId id="1878" r:id="rId11"/>
    <p:sldId id="1881" r:id="rId12"/>
    <p:sldId id="1882" r:id="rId13"/>
    <p:sldId id="1884" r:id="rId14"/>
    <p:sldId id="1711" r:id="rId15"/>
    <p:sldId id="1863" r:id="rId16"/>
    <p:sldId id="1879" r:id="rId17"/>
    <p:sldId id="1880" r:id="rId18"/>
    <p:sldId id="1440" r:id="rId19"/>
    <p:sldId id="1804" r:id="rId20"/>
    <p:sldId id="15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77"/>
            <p14:sldId id="1750"/>
            <p14:sldId id="1857"/>
            <p14:sldId id="1761"/>
            <p14:sldId id="1431"/>
            <p14:sldId id="1874"/>
            <p14:sldId id="1862"/>
            <p14:sldId id="1873"/>
            <p14:sldId id="1878"/>
            <p14:sldId id="1881"/>
            <p14:sldId id="1882"/>
            <p14:sldId id="1884"/>
            <p14:sldId id="1711"/>
            <p14:sldId id="1863"/>
            <p14:sldId id="1879"/>
            <p14:sldId id="1880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FF"/>
    <a:srgbClr val="FFB7FF"/>
    <a:srgbClr val="FFFFFF"/>
    <a:srgbClr val="FF3399"/>
    <a:srgbClr val="FF3300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274" autoAdjust="0"/>
  </p:normalViewPr>
  <p:slideViewPr>
    <p:cSldViewPr snapToGrid="0">
      <p:cViewPr varScale="1">
        <p:scale>
          <a:sx n="84" d="100"/>
          <a:sy n="84" d="100"/>
        </p:scale>
        <p:origin x="-546" y="-7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8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18" Type="http://schemas.microsoft.com/office/2007/relationships/hdphoto" Target="../media/hdphoto10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17" Type="http://schemas.openxmlformats.org/officeDocument/2006/relationships/image" Target="../media/image33.png"/><Relationship Id="rId2" Type="http://schemas.openxmlformats.org/officeDocument/2006/relationships/image" Target="../media/image2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microsoft.com/office/2007/relationships/hdphoto" Target="../media/hdphoto12.wdp"/><Relationship Id="rId2" Type="http://schemas.openxmlformats.org/officeDocument/2006/relationships/hyperlink" Target="https://learningapps.org/watch?v=pngd8hnd5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microsoft.com/office/2007/relationships/hdphoto" Target="../media/hdphoto1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s://wordwall.net/uk/embed/1a0fd54901304c74a0dc541feed8ba7d?themeId=23&amp;templateId=49&amp;fontStackId=0" TargetMode="Externa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43.png"/><Relationship Id="rId21" Type="http://schemas.openxmlformats.org/officeDocument/2006/relationships/image" Target="../media/image56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microsoft.com/office/2007/relationships/hdphoto" Target="../media/hdphoto1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20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15.wdp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23" Type="http://schemas.microsoft.com/office/2007/relationships/hdphoto" Target="../media/hdphoto18.wdp"/><Relationship Id="rId10" Type="http://schemas.openxmlformats.org/officeDocument/2006/relationships/image" Target="../media/image48.png"/><Relationship Id="rId19" Type="http://schemas.openxmlformats.org/officeDocument/2006/relationships/image" Target="../media/image55.png"/><Relationship Id="rId4" Type="http://schemas.microsoft.com/office/2007/relationships/hdphoto" Target="../media/hdphoto13.wdp"/><Relationship Id="rId9" Type="http://schemas.microsoft.com/office/2007/relationships/hdphoto" Target="../media/hdphoto14.wdp"/><Relationship Id="rId14" Type="http://schemas.openxmlformats.org/officeDocument/2006/relationships/image" Target="../media/image51.png"/><Relationship Id="rId2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73648" y="4539839"/>
            <a:ext cx="8925018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Узагальнення і систематизація знань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Итоги IV муниципальной конференции по английскому языку для обучающихся 3-5  классов «Удивительный мир открытий» — Иностранные языки в Ангарске">
            <a:extLst>
              <a:ext uri="{FF2B5EF4-FFF2-40B4-BE49-F238E27FC236}">
                <a16:creationId xmlns:a16="http://schemas.microsoft.com/office/drawing/2014/main" xmlns="" id="{70B9B67B-90B0-8F29-A6C1-D42D5178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76" y="1144705"/>
            <a:ext cx="3948009" cy="29610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7658997" y="1212056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110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32BC328D-661B-34F1-AB74-583A76F94E62}"/>
              </a:ext>
            </a:extLst>
          </p:cNvPr>
          <p:cNvSpPr/>
          <p:nvPr/>
        </p:nvSpPr>
        <p:spPr>
          <a:xfrm>
            <a:off x="1788650" y="440781"/>
            <a:ext cx="8732066" cy="8331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2757F43-C981-7CD3-23EF-638EA8D55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-1" r="78944" b="85313"/>
          <a:stretch/>
        </p:blipFill>
        <p:spPr>
          <a:xfrm>
            <a:off x="716716" y="3665406"/>
            <a:ext cx="5040000" cy="198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88F14F88-DE6E-2F0E-7731-E2AD7CF9EC53}"/>
              </a:ext>
            </a:extLst>
          </p:cNvPr>
          <p:cNvSpPr/>
          <p:nvPr/>
        </p:nvSpPr>
        <p:spPr>
          <a:xfrm>
            <a:off x="656716" y="1476127"/>
            <a:ext cx="2207939" cy="66182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722661" y="3905385"/>
            <a:ext cx="424330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2439959" y="3971494"/>
            <a:ext cx="317675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596716" y="3982112"/>
            <a:ext cx="317675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205482" y="3894096"/>
            <a:ext cx="424330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699983" y="3971494"/>
            <a:ext cx="317675" cy="686891"/>
          </a:xfrm>
          <a:prstGeom prst="rect">
            <a:avLst/>
          </a:prstGeom>
        </p:spPr>
      </p:pic>
      <p:sp>
        <p:nvSpPr>
          <p:cNvPr id="8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7954" y="2083187"/>
            <a:ext cx="1667818" cy="31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B1AC3DD5-2B27-F1C2-7B56-31FCBEB9543A}"/>
              </a:ext>
            </a:extLst>
          </p:cNvPr>
          <p:cNvSpPr/>
          <p:nvPr/>
        </p:nvSpPr>
        <p:spPr>
          <a:xfrm>
            <a:off x="656715" y="2758141"/>
            <a:ext cx="9204483" cy="90726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всі можливі двоцифрові числа, використавши числа 5 і 7.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до кожного попереднє </a:t>
            </a:r>
            <a:r>
              <a:rPr lang="uk-UA" sz="2400" b="1" dirty="0" smtClean="0">
                <a:solidFill>
                  <a:srgbClr val="7030A0"/>
                </a:solidFill>
              </a:rPr>
              <a:t>число.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1 клас\2 Матем\1 УРОКИ Листопад\6 Числа 21_100\№110 Узагальнення і систематизація знань\2024-04-08_220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30" y="1476127"/>
            <a:ext cx="6952603" cy="87196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B1AC3DD5-2B27-F1C2-7B56-31FCBEB9543A}"/>
              </a:ext>
            </a:extLst>
          </p:cNvPr>
          <p:cNvSpPr/>
          <p:nvPr/>
        </p:nvSpPr>
        <p:spPr>
          <a:xfrm>
            <a:off x="6339542" y="1995565"/>
            <a:ext cx="4001080" cy="647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71  93  85  24  48  65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936969" y="3968515"/>
            <a:ext cx="317675" cy="68689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952217" y="3894096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596616" y="3905385"/>
            <a:ext cx="42433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145335" y="4623698"/>
            <a:ext cx="42433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545418" y="4648007"/>
            <a:ext cx="424330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2417380" y="4718171"/>
            <a:ext cx="317675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594215" y="4718170"/>
            <a:ext cx="317675" cy="686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387BE327-F93F-EEB2-2BB3-896B1A51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722661" y="4718171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387BE327-F93F-EEB2-2BB3-896B1A51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952217" y="4718171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625059" y="4715064"/>
            <a:ext cx="370919" cy="66742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859481" y="4726353"/>
            <a:ext cx="370919" cy="667420"/>
          </a:xfrm>
          <a:prstGeom prst="rect">
            <a:avLst/>
          </a:prstGeom>
        </p:spPr>
      </p:pic>
      <p:sp>
        <p:nvSpPr>
          <p:cNvPr id="6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7601094" y="3756586"/>
            <a:ext cx="2129928" cy="56897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6</a:t>
            </a:r>
            <a:r>
              <a:rPr lang="ru-RU" sz="3200" b="1" dirty="0" smtClean="0">
                <a:solidFill>
                  <a:srgbClr val="7030A0"/>
                </a:solidFill>
              </a:rPr>
              <a:t>5      </a:t>
            </a:r>
            <a:r>
              <a:rPr lang="en-US" sz="3200" b="1" dirty="0" smtClean="0">
                <a:solidFill>
                  <a:srgbClr val="7030A0"/>
                </a:solidFill>
              </a:rPr>
              <a:t>68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23186" y="3748683"/>
            <a:ext cx="44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7601095" y="4422481"/>
            <a:ext cx="2129927" cy="56897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10 + 5</a:t>
            </a:r>
            <a:r>
              <a:rPr lang="ru-RU" sz="3200" b="1" dirty="0" smtClean="0">
                <a:solidFill>
                  <a:srgbClr val="7030A0"/>
                </a:solidFill>
              </a:rPr>
              <a:t>    </a:t>
            </a:r>
            <a:r>
              <a:rPr lang="en-US" sz="3200" b="1" dirty="0" smtClean="0">
                <a:solidFill>
                  <a:srgbClr val="7030A0"/>
                </a:solidFill>
              </a:rPr>
              <a:t>51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7601093" y="5138760"/>
            <a:ext cx="2739529" cy="56897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90 + 0</a:t>
            </a:r>
            <a:r>
              <a:rPr lang="ru-RU" sz="3200" b="1" dirty="0" smtClean="0">
                <a:solidFill>
                  <a:srgbClr val="7030A0"/>
                </a:solidFill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</a:rPr>
              <a:t>90 + 1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563621" y="4406677"/>
            <a:ext cx="70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619581" y="5138760"/>
            <a:ext cx="72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88F14F88-DE6E-2F0E-7731-E2AD7CF9EC53}"/>
              </a:ext>
            </a:extLst>
          </p:cNvPr>
          <p:cNvSpPr/>
          <p:nvPr/>
        </p:nvSpPr>
        <p:spPr>
          <a:xfrm>
            <a:off x="5860118" y="3745725"/>
            <a:ext cx="1587541" cy="66182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Порівня</a:t>
            </a:r>
            <a:r>
              <a:rPr lang="uk-UA" sz="2400" b="1" dirty="0">
                <a:solidFill>
                  <a:srgbClr val="7030A0"/>
                </a:solidFill>
              </a:rPr>
              <a:t>й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7" grpId="0" animBg="1"/>
      <p:bldP spid="67" grpId="0" animBg="1"/>
      <p:bldP spid="86" grpId="0"/>
      <p:bldP spid="87" grpId="0" animBg="1"/>
      <p:bldP spid="88" grpId="0" animBg="1"/>
      <p:bldP spid="89" grpId="0"/>
      <p:bldP spid="90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9157"/>
          <a:stretch/>
        </p:blipFill>
        <p:spPr>
          <a:xfrm>
            <a:off x="527050" y="1400658"/>
            <a:ext cx="7812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978806" y="1385380"/>
            <a:ext cx="443426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кішки </a:t>
            </a:r>
            <a:r>
              <a:rPr lang="uk-UA" sz="2800" b="1" dirty="0">
                <a:solidFill>
                  <a:srgbClr val="FF0000"/>
                </a:solidFill>
              </a:rPr>
              <a:t>2 рудих і 3 чорних </a:t>
            </a:r>
            <a:r>
              <a:rPr lang="uk-UA" sz="2800" b="1" dirty="0">
                <a:solidFill>
                  <a:srgbClr val="7030A0"/>
                </a:solidFill>
              </a:rPr>
              <a:t>кошенят.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978806" y="2421390"/>
            <a:ext cx="443426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</a:t>
            </a:r>
            <a:r>
              <a:rPr lang="uk-UA" sz="2800" b="1" dirty="0" smtClean="0">
                <a:solidFill>
                  <a:srgbClr val="FF0000"/>
                </a:solidFill>
              </a:rPr>
              <a:t>кошенят всього </a:t>
            </a:r>
            <a:r>
              <a:rPr lang="uk-UA" sz="2800" b="1" dirty="0" smtClean="0">
                <a:solidFill>
                  <a:srgbClr val="7030A0"/>
                </a:solidFill>
              </a:rPr>
              <a:t>у </a:t>
            </a:r>
            <a:r>
              <a:rPr lang="uk-UA" sz="2800" b="1" dirty="0">
                <a:solidFill>
                  <a:srgbClr val="7030A0"/>
                </a:solidFill>
              </a:rPr>
              <a:t>кішки?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2731478" y="3887914"/>
            <a:ext cx="89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(к.)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777052" y="4632218"/>
            <a:ext cx="678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 smtClean="0">
                <a:solidFill>
                  <a:srgbClr val="7030A0"/>
                </a:solidFill>
              </a:rPr>
              <a:t>5 кошенят всього.</a:t>
            </a:r>
            <a:endParaRPr lang="x-none" sz="3200" dirty="0">
              <a:solidFill>
                <a:srgbClr val="7030A0"/>
              </a:solidFill>
            </a:endParaRPr>
          </a:p>
        </p:txBody>
      </p:sp>
      <p:pic>
        <p:nvPicPr>
          <p:cNvPr id="74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677F0932-CB91-4650-930F-408E58B0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01" y="4127103"/>
            <a:ext cx="2017772" cy="20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877B5126-30D9-B3F6-C0FB-D331C16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9554426" y="3284137"/>
            <a:ext cx="1164699" cy="1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786680" y="2411502"/>
            <a:ext cx="262820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Р –</a:t>
            </a:r>
            <a:r>
              <a:rPr lang="ru-RU" sz="4000" dirty="0" smtClean="0">
                <a:solidFill>
                  <a:srgbClr val="7030A0"/>
                </a:solidFill>
              </a:rPr>
              <a:t> 2 к.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05759D26-D08B-17A9-B3B3-902CF77DC7D3}"/>
              </a:ext>
            </a:extLst>
          </p:cNvPr>
          <p:cNvSpPr/>
          <p:nvPr/>
        </p:nvSpPr>
        <p:spPr>
          <a:xfrm>
            <a:off x="694453" y="3183641"/>
            <a:ext cx="1945718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Ч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3 к.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2" name="Ліва фігурна дужка 8">
            <a:extLst>
              <a:ext uri="{FF2B5EF4-FFF2-40B4-BE49-F238E27FC236}">
                <a16:creationId xmlns:a16="http://schemas.microsoft.com/office/drawing/2014/main" xmlns="" id="{DEB23572-0918-311B-AE5C-AA8DEFC7C92D}"/>
              </a:ext>
            </a:extLst>
          </p:cNvPr>
          <p:cNvSpPr/>
          <p:nvPr/>
        </p:nvSpPr>
        <p:spPr>
          <a:xfrm rot="10800000">
            <a:off x="2619972" y="2459579"/>
            <a:ext cx="330929" cy="1186732"/>
          </a:xfrm>
          <a:prstGeom prst="lef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3366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6654" y="2701771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? к.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3" name="Picture 4" descr="Черные кошки смотрят в окно Картонные кошки смотрят в окно Черно-белый  векторный рисунок для детей Иллюстрация вектора - иллюстрации насчитывающей  элемент, плоско: 159024981">
            <a:extLst>
              <a:ext uri="{FF2B5EF4-FFF2-40B4-BE49-F238E27FC236}">
                <a16:creationId xmlns:a16="http://schemas.microsoft.com/office/drawing/2014/main" xmlns="" id="{8AABB145-1E28-A412-E514-0B83AAF2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60" y="2918794"/>
            <a:ext cx="1860065" cy="13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КотоманияФото котов,кошек,котят.Обои для рабочего стола с кошками.Аватары с  кошками.Картинки с кошками. -">
            <a:extLst>
              <a:ext uri="{FF2B5EF4-FFF2-40B4-BE49-F238E27FC236}">
                <a16:creationId xmlns:a16="http://schemas.microsoft.com/office/drawing/2014/main" xmlns="" id="{FA25CC4E-09A2-784A-5423-5B8D75E07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4" t="61179"/>
          <a:stretch/>
        </p:blipFill>
        <p:spPr bwMode="auto">
          <a:xfrm>
            <a:off x="5079388" y="1951288"/>
            <a:ext cx="876037" cy="85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КотоманияФото котов,кошек,котят.Обои для рабочего стола с кошками.Аватары с  кошками.Картинки с кошками. -">
            <a:extLst>
              <a:ext uri="{FF2B5EF4-FFF2-40B4-BE49-F238E27FC236}">
                <a16:creationId xmlns:a16="http://schemas.microsoft.com/office/drawing/2014/main" xmlns="" id="{DBB7B7B1-FC89-75B9-54BF-154F363D8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5933"/>
          <a:stretch/>
        </p:blipFill>
        <p:spPr bwMode="auto">
          <a:xfrm rot="20533676" flipH="1">
            <a:off x="6023097" y="1573472"/>
            <a:ext cx="804794" cy="11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корзин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xmlns="" id="{C53FC5A5-BBDA-B1D2-78B0-E575A9240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444" r="90000">
                        <a14:foregroundMark x1="17500" y1="45000" x2="17500" y2="45000"/>
                        <a14:foregroundMark x1="15000" y1="41389" x2="15000" y2="4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03" b="20231"/>
          <a:stretch/>
        </p:blipFill>
        <p:spPr bwMode="auto">
          <a:xfrm>
            <a:off x="4940403" y="3890957"/>
            <a:ext cx="1748861" cy="7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080594" y="4087774"/>
            <a:ext cx="336084" cy="2206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0497734-25C0-0F2D-466D-05A3DADF748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679282" y="3837932"/>
            <a:ext cx="470074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7B3BC8C-40A1-F6A4-2BEA-60A07BBF8CF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38164" y="3836857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B6F3525-3056-6919-943B-3FF93A1733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407806" y="3765897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413CAB4-55F3-ED84-D83D-52002A79BE5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13702" y="4053620"/>
            <a:ext cx="440143" cy="28893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1518008" y="5468658"/>
            <a:ext cx="41264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Це задача на знаходження …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5254114" y="5461025"/>
            <a:ext cx="9489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суми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8" grpId="0"/>
      <p:bldP spid="30" grpId="0"/>
      <p:bldP spid="32" grpId="0" animBg="1"/>
      <p:bldP spid="2" grpId="0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672" r="69874" b="64885"/>
          <a:stretch/>
        </p:blipFill>
        <p:spPr>
          <a:xfrm>
            <a:off x="527050" y="1400658"/>
            <a:ext cx="7092000" cy="46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978806" y="1385380"/>
            <a:ext cx="480679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кішки </a:t>
            </a:r>
            <a:r>
              <a:rPr lang="uk-UA" sz="2800" b="1" dirty="0">
                <a:solidFill>
                  <a:srgbClr val="FF0000"/>
                </a:solidFill>
              </a:rPr>
              <a:t>п’ятеро кошенят. Двоє рудих, а решта — чорні.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8579556" y="2421390"/>
            <a:ext cx="32399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</a:t>
            </a:r>
            <a:r>
              <a:rPr lang="uk-UA" sz="2800" b="1" dirty="0" smtClean="0">
                <a:solidFill>
                  <a:srgbClr val="FF0000"/>
                </a:solidFill>
              </a:rPr>
              <a:t>чорних кошенят </a:t>
            </a:r>
            <a:r>
              <a:rPr lang="uk-UA" sz="2800" b="1" dirty="0" smtClean="0">
                <a:solidFill>
                  <a:srgbClr val="7030A0"/>
                </a:solidFill>
              </a:rPr>
              <a:t>у </a:t>
            </a:r>
            <a:r>
              <a:rPr lang="uk-UA" sz="2800" b="1" dirty="0">
                <a:solidFill>
                  <a:srgbClr val="7030A0"/>
                </a:solidFill>
              </a:rPr>
              <a:t>кішки?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2731479" y="3887914"/>
            <a:ext cx="7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(к.)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777052" y="4632218"/>
            <a:ext cx="608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3 чорних кошенят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74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677F0932-CB91-4650-930F-408E58B0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3" y="4127103"/>
            <a:ext cx="2017772" cy="20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877B5126-30D9-B3F6-C0FB-D331C16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9983408" y="3284137"/>
            <a:ext cx="1164699" cy="1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4090"/>
            <a:ext cx="1054100" cy="978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786680" y="2411502"/>
            <a:ext cx="262820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Р –</a:t>
            </a:r>
            <a:r>
              <a:rPr lang="ru-RU" sz="4000" dirty="0" smtClean="0">
                <a:solidFill>
                  <a:srgbClr val="7030A0"/>
                </a:solidFill>
              </a:rPr>
              <a:t> 2 к.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05759D26-D08B-17A9-B3B3-902CF77DC7D3}"/>
              </a:ext>
            </a:extLst>
          </p:cNvPr>
          <p:cNvSpPr/>
          <p:nvPr/>
        </p:nvSpPr>
        <p:spPr>
          <a:xfrm>
            <a:off x="694453" y="3183641"/>
            <a:ext cx="1945718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Ч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? к.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2" name="Ліва фігурна дужка 8">
            <a:extLst>
              <a:ext uri="{FF2B5EF4-FFF2-40B4-BE49-F238E27FC236}">
                <a16:creationId xmlns:a16="http://schemas.microsoft.com/office/drawing/2014/main" xmlns="" id="{DEB23572-0918-311B-AE5C-AA8DEFC7C92D}"/>
              </a:ext>
            </a:extLst>
          </p:cNvPr>
          <p:cNvSpPr/>
          <p:nvPr/>
        </p:nvSpPr>
        <p:spPr>
          <a:xfrm rot="10800000">
            <a:off x="2619972" y="2459579"/>
            <a:ext cx="330929" cy="1186732"/>
          </a:xfrm>
          <a:prstGeom prst="lef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3366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6654" y="2701771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5 к.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080594" y="4087774"/>
            <a:ext cx="336084" cy="2206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0497734-25C0-0F2D-466D-05A3DADF74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679282" y="3837932"/>
            <a:ext cx="470074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7B3BC8C-40A1-F6A4-2BEA-60A07BBF8C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428006" y="3854639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B6F3525-3056-6919-943B-3FF93A1733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41935" y="3785798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7E979E3-0B58-0C2C-2431-53E0EC62BE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274"/>
          <a:stretch/>
        </p:blipFill>
        <p:spPr>
          <a:xfrm>
            <a:off x="1343198" y="4122067"/>
            <a:ext cx="336084" cy="116468"/>
          </a:xfrm>
          <a:prstGeom prst="rect">
            <a:avLst/>
          </a:prstGeom>
        </p:spPr>
      </p:pic>
      <p:sp>
        <p:nvSpPr>
          <p:cNvPr id="4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42444DFF-F47C-00BA-7E1A-2342C5608BAB}"/>
              </a:ext>
            </a:extLst>
          </p:cNvPr>
          <p:cNvSpPr/>
          <p:nvPr/>
        </p:nvSpPr>
        <p:spPr>
          <a:xfrm>
            <a:off x="3487927" y="5992440"/>
            <a:ext cx="5993453" cy="6489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Склади ще одну задачу про цих кошенят.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4207702" y="5534431"/>
            <a:ext cx="41264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Це задача на знаходження …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943808" y="5526798"/>
            <a:ext cx="14271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доданку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861474" y="3518582"/>
            <a:ext cx="49874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кішки </a:t>
            </a:r>
            <a:r>
              <a:rPr lang="uk-UA" sz="2800" b="1" dirty="0">
                <a:solidFill>
                  <a:srgbClr val="FF0000"/>
                </a:solidFill>
              </a:rPr>
              <a:t>п’ятеро кошенят. </a:t>
            </a:r>
            <a:r>
              <a:rPr lang="uk-UA" sz="2800" b="1" dirty="0" smtClean="0">
                <a:solidFill>
                  <a:srgbClr val="FF0000"/>
                </a:solidFill>
              </a:rPr>
              <a:t>Троє з них - чорні, </a:t>
            </a:r>
            <a:r>
              <a:rPr lang="uk-UA" sz="2800" b="1" dirty="0">
                <a:solidFill>
                  <a:srgbClr val="FF0000"/>
                </a:solidFill>
              </a:rPr>
              <a:t>а решта — </a:t>
            </a:r>
            <a:r>
              <a:rPr lang="uk-UA" sz="2800" b="1" dirty="0" smtClean="0">
                <a:solidFill>
                  <a:srgbClr val="FF0000"/>
                </a:solidFill>
              </a:rPr>
              <a:t>руді.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8579556" y="4524823"/>
            <a:ext cx="326933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</a:t>
            </a:r>
            <a:r>
              <a:rPr lang="uk-UA" sz="2800" b="1" dirty="0" smtClean="0">
                <a:solidFill>
                  <a:srgbClr val="FF0000"/>
                </a:solidFill>
              </a:rPr>
              <a:t>чорних кошенят </a:t>
            </a:r>
            <a:r>
              <a:rPr lang="uk-UA" sz="2800" b="1" dirty="0" smtClean="0">
                <a:solidFill>
                  <a:srgbClr val="7030A0"/>
                </a:solidFill>
              </a:rPr>
              <a:t>у </a:t>
            </a:r>
            <a:r>
              <a:rPr lang="uk-UA" sz="2800" b="1" dirty="0">
                <a:solidFill>
                  <a:srgbClr val="7030A0"/>
                </a:solidFill>
              </a:rPr>
              <a:t>кішки?</a:t>
            </a:r>
          </a:p>
        </p:txBody>
      </p:sp>
      <p:sp>
        <p:nvSpPr>
          <p:cNvPr id="56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4233267" y="2390323"/>
            <a:ext cx="262820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Р –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? к.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57" name="Прямокутник: округлені кути 7">
            <a:extLst>
              <a:ext uri="{FF2B5EF4-FFF2-40B4-BE49-F238E27FC236}">
                <a16:creationId xmlns:a16="http://schemas.microsoft.com/office/drawing/2014/main" xmlns="" id="{05759D26-D08B-17A9-B3B3-902CF77DC7D3}"/>
              </a:ext>
            </a:extLst>
          </p:cNvPr>
          <p:cNvSpPr/>
          <p:nvPr/>
        </p:nvSpPr>
        <p:spPr>
          <a:xfrm>
            <a:off x="4141040" y="3162462"/>
            <a:ext cx="1945718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– 3 к.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Ліва фігурна дужка 8">
            <a:extLst>
              <a:ext uri="{FF2B5EF4-FFF2-40B4-BE49-F238E27FC236}">
                <a16:creationId xmlns:a16="http://schemas.microsoft.com/office/drawing/2014/main" xmlns="" id="{DEB23572-0918-311B-AE5C-AA8DEFC7C92D}"/>
              </a:ext>
            </a:extLst>
          </p:cNvPr>
          <p:cNvSpPr/>
          <p:nvPr/>
        </p:nvSpPr>
        <p:spPr>
          <a:xfrm rot="10800000">
            <a:off x="5971145" y="2485902"/>
            <a:ext cx="330929" cy="1186732"/>
          </a:xfrm>
          <a:prstGeom prst="lef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3366FF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371647" y="2747539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5 к.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6216374" y="3886384"/>
            <a:ext cx="7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(к.)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565489" y="4086244"/>
            <a:ext cx="336084" cy="22062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0497734-25C0-0F2D-466D-05A3DADF74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901573" y="3835325"/>
            <a:ext cx="470074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7B3BC8C-40A1-F6A4-2BEA-60A07BBF8C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159919" y="3843307"/>
            <a:ext cx="424330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B6F3525-3056-6919-943B-3FF93A1733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326830" y="3784268"/>
            <a:ext cx="424330" cy="686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D7E979E3-0B58-0C2C-2431-53E0EC62BE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274"/>
          <a:stretch/>
        </p:blipFill>
        <p:spPr>
          <a:xfrm>
            <a:off x="4828093" y="4120537"/>
            <a:ext cx="336084" cy="11646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825848" y="5330339"/>
            <a:ext cx="375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2 рудих кошенят.</a:t>
            </a:r>
            <a:endParaRPr lang="x-non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8" grpId="0"/>
      <p:bldP spid="30" grpId="0"/>
      <p:bldP spid="32" grpId="0" animBg="1"/>
      <p:bldP spid="2" grpId="0"/>
      <p:bldP spid="42" grpId="0" animBg="1"/>
      <p:bldP spid="43" grpId="0" animBg="1"/>
      <p:bldP spid="52" grpId="0" animBg="1"/>
      <p:bldP spid="53" grpId="0" animBg="1"/>
      <p:bldP spid="54" grpId="0" animBg="1"/>
      <p:bldP spid="56" grpId="0"/>
      <p:bldP spid="57" grpId="0"/>
      <p:bldP spid="58" grpId="0" animBg="1"/>
      <p:bldP spid="59" grpId="0"/>
      <p:bldP spid="60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0308" y="599191"/>
            <a:ext cx="8732066" cy="7893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788" y="1486904"/>
            <a:ext cx="3848501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пропущені числа</a:t>
            </a:r>
            <a:endParaRPr lang="uk-UA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691479" y="2119567"/>
            <a:ext cx="2386484" cy="36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8" y="1818589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1 клас\2 Матем\1 УРОКИ Листопад\6 Числа 21_100\№110 Узагальнення і систематизація знань\2024-04-08_234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10" y="2119566"/>
            <a:ext cx="7363549" cy="42943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99111" y="1486903"/>
            <a:ext cx="2600648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7. Порівняй</a:t>
            </a:r>
            <a:endParaRPr lang="uk-UA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кутник 6">
            <a:extLst>
              <a:ext uri="{FF2B5EF4-FFF2-40B4-BE49-F238E27FC236}">
                <a16:creationId xmlns:a16="http://schemas.microsoft.com/office/drawing/2014/main" xmlns="" id="{9ED8583F-D628-CA76-19C1-5D9B6DEA1AB3}"/>
              </a:ext>
            </a:extLst>
          </p:cNvPr>
          <p:cNvSpPr/>
          <p:nvPr/>
        </p:nvSpPr>
        <p:spPr>
          <a:xfrm>
            <a:off x="52710" y="2675099"/>
            <a:ext cx="12067954" cy="2171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6" descr="Цветные Футбольные Тренировочные Конусы 18 См - Buy Набор Футбол  Конусов,Пластиковый Конус,Цветные Дорожные Конусы Product on Alibaba.com">
            <a:extLst>
              <a:ext uri="{FF2B5EF4-FFF2-40B4-BE49-F238E27FC236}">
                <a16:creationId xmlns:a16="http://schemas.microsoft.com/office/drawing/2014/main" xmlns="" id="{D16A440D-64CE-CA3B-1A55-53F2AAC2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5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8" y="2127909"/>
            <a:ext cx="1407268" cy="6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onos Verdes | MercadoLibre 📦">
            <a:extLst>
              <a:ext uri="{FF2B5EF4-FFF2-40B4-BE49-F238E27FC236}">
                <a16:creationId xmlns:a16="http://schemas.microsoft.com/office/drawing/2014/main" xmlns="" id="{5A0C9912-13B0-F9CF-EC9E-F3D61E18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6" y="4155483"/>
            <a:ext cx="1833808" cy="9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 10">
            <a:extLst>
              <a:ext uri="{FF2B5EF4-FFF2-40B4-BE49-F238E27FC236}">
                <a16:creationId xmlns:a16="http://schemas.microsoft.com/office/drawing/2014/main" xmlns="" id="{0BFEF92B-5F42-62EA-0212-51EBE52D5425}"/>
              </a:ext>
            </a:extLst>
          </p:cNvPr>
          <p:cNvSpPr/>
          <p:nvPr/>
        </p:nvSpPr>
        <p:spPr>
          <a:xfrm>
            <a:off x="52710" y="3596412"/>
            <a:ext cx="12067954" cy="16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2" name="Picture 2" descr="77 Orange Plastic Traffic Cone With Reflection Illustrations &amp; Clip Art -  iStock">
            <a:extLst>
              <a:ext uri="{FF2B5EF4-FFF2-40B4-BE49-F238E27FC236}">
                <a16:creationId xmlns:a16="http://schemas.microsoft.com/office/drawing/2014/main" xmlns="" id="{B74E0779-E8D3-8F02-61E2-EA7534DC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768" y1="89379" x2="13768" y2="89379"/>
                        <a14:foregroundMark x1="82609" y1="95261" x2="82609" y2="95261"/>
                        <a14:foregroundMark x1="89855" y1="90850" x2="89855" y2="90850"/>
                        <a14:foregroundMark x1="73188" y1="93137" x2="73188" y2="93137"/>
                        <a14:foregroundMark x1="65942" y1="93137" x2="65942" y2="93137"/>
                        <a14:foregroundMark x1="57729" y1="93137" x2="57729" y2="93137"/>
                        <a14:foregroundMark x1="46135" y1="93137" x2="46135" y2="93137"/>
                        <a14:foregroundMark x1="33092" y1="93137" x2="33092" y2="9313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95" y="3094258"/>
            <a:ext cx="1207084" cy="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77 Orange Plastic Traffic Cone With Reflection Illustrations &amp; Clip Art -  iStock">
            <a:extLst>
              <a:ext uri="{FF2B5EF4-FFF2-40B4-BE49-F238E27FC236}">
                <a16:creationId xmlns:a16="http://schemas.microsoft.com/office/drawing/2014/main" xmlns="" id="{49BA6AE2-E81C-A9E7-584C-C3455968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768" y1="89379" x2="13768" y2="89379"/>
                        <a14:foregroundMark x1="82609" y1="95261" x2="82609" y2="95261"/>
                        <a14:foregroundMark x1="89855" y1="90850" x2="89855" y2="90850"/>
                        <a14:foregroundMark x1="73188" y1="93137" x2="73188" y2="93137"/>
                        <a14:foregroundMark x1="65942" y1="93137" x2="65942" y2="93137"/>
                        <a14:foregroundMark x1="57729" y1="93137" x2="57729" y2="93137"/>
                        <a14:foregroundMark x1="46135" y1="93137" x2="46135" y2="93137"/>
                        <a14:foregroundMark x1="33092" y1="93137" x2="33092" y2="9313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63" y="3084467"/>
            <a:ext cx="1207084" cy="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77 Orange Plastic Traffic Cone With Reflection Illustrations &amp; Clip Art -  iStock">
            <a:extLst>
              <a:ext uri="{FF2B5EF4-FFF2-40B4-BE49-F238E27FC236}">
                <a16:creationId xmlns:a16="http://schemas.microsoft.com/office/drawing/2014/main" xmlns="" id="{D7E113D1-EBD4-36F4-5D5D-1B2A8787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768" y1="89379" x2="13768" y2="89379"/>
                        <a14:foregroundMark x1="82609" y1="95261" x2="82609" y2="95261"/>
                        <a14:foregroundMark x1="89855" y1="90850" x2="89855" y2="90850"/>
                        <a14:foregroundMark x1="73188" y1="93137" x2="73188" y2="93137"/>
                        <a14:foregroundMark x1="65942" y1="93137" x2="65942" y2="93137"/>
                        <a14:foregroundMark x1="57729" y1="93137" x2="57729" y2="93137"/>
                        <a14:foregroundMark x1="46135" y1="93137" x2="46135" y2="93137"/>
                        <a14:foregroundMark x1="33092" y1="93137" x2="33092" y2="9313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21" y="3104867"/>
            <a:ext cx="1207084" cy="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77 Orange Plastic Traffic Cone With Reflection Illustrations &amp; Clip Art -  iStock">
            <a:extLst>
              <a:ext uri="{FF2B5EF4-FFF2-40B4-BE49-F238E27FC236}">
                <a16:creationId xmlns:a16="http://schemas.microsoft.com/office/drawing/2014/main" xmlns="" id="{2D286DEE-60EB-0055-A0E2-FFDC4610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768" y1="89379" x2="13768" y2="89379"/>
                        <a14:foregroundMark x1="82609" y1="95261" x2="82609" y2="95261"/>
                        <a14:foregroundMark x1="89855" y1="90850" x2="89855" y2="90850"/>
                        <a14:foregroundMark x1="73188" y1="93137" x2="73188" y2="93137"/>
                        <a14:foregroundMark x1="65942" y1="93137" x2="65942" y2="93137"/>
                        <a14:foregroundMark x1="57729" y1="93137" x2="57729" y2="93137"/>
                        <a14:foregroundMark x1="46135" y1="93137" x2="46135" y2="93137"/>
                        <a14:foregroundMark x1="33092" y1="93137" x2="33092" y2="9313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78" y="3092287"/>
            <a:ext cx="1207084" cy="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Цветные Футбольные Тренировочные Конусы 18 См - Buy Набор Футбол  Конусов,Пластиковый Конус,Цветные Дорожные Конусы Product on Alibaba.com">
            <a:extLst>
              <a:ext uri="{FF2B5EF4-FFF2-40B4-BE49-F238E27FC236}">
                <a16:creationId xmlns:a16="http://schemas.microsoft.com/office/drawing/2014/main" xmlns="" id="{88BCBD2E-91F8-D218-59A1-E9423B6D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5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72" y="2457635"/>
            <a:ext cx="1407268" cy="6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Цветные Футбольные Тренировочные Конусы 18 См - Buy Набор Футбол  Конусов,Пластиковый Конус,Цветные Дорожные Конусы Product on Alibaba.com">
            <a:extLst>
              <a:ext uri="{FF2B5EF4-FFF2-40B4-BE49-F238E27FC236}">
                <a16:creationId xmlns:a16="http://schemas.microsoft.com/office/drawing/2014/main" xmlns="" id="{603562D8-A79C-EA59-85A3-9CD7419A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5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12" y="2231913"/>
            <a:ext cx="1407268" cy="6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Цветные Футбольные Тренировочные Конусы 18 См - Buy Набор Футбол  Конусов,Пластиковый Конус,Цветные Дорожные Конусы Product on Alibaba.com">
            <a:extLst>
              <a:ext uri="{FF2B5EF4-FFF2-40B4-BE49-F238E27FC236}">
                <a16:creationId xmlns:a16="http://schemas.microsoft.com/office/drawing/2014/main" xmlns="" id="{D1CAAF7F-B966-A24F-4C4E-23106316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5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56" y="2399835"/>
            <a:ext cx="1407268" cy="6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Цветные Футбольные Тренировочные Конусы 18 См - Buy Набор Футбол  Конусов,Пластиковый Конус,Цветные Дорожные Конусы Product on Alibaba.com">
            <a:extLst>
              <a:ext uri="{FF2B5EF4-FFF2-40B4-BE49-F238E27FC236}">
                <a16:creationId xmlns:a16="http://schemas.microsoft.com/office/drawing/2014/main" xmlns="" id="{61FCB2F4-8A22-432B-7B96-E2B08F8E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5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00" y="2231913"/>
            <a:ext cx="1407268" cy="6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Цветные Футбольные Тренировочные Конусы 18 См - Buy Набор Футбол  Конусов,Пластиковый Конус,Цветные Дорожные Конусы Product on Alibaba.com">
            <a:extLst>
              <a:ext uri="{FF2B5EF4-FFF2-40B4-BE49-F238E27FC236}">
                <a16:creationId xmlns:a16="http://schemas.microsoft.com/office/drawing/2014/main" xmlns="" id="{A13CFBC9-E18D-DB0C-21C4-F9CB5189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5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660" y="2162439"/>
            <a:ext cx="1407268" cy="6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onos Verdes | MercadoLibre 📦">
            <a:extLst>
              <a:ext uri="{FF2B5EF4-FFF2-40B4-BE49-F238E27FC236}">
                <a16:creationId xmlns:a16="http://schemas.microsoft.com/office/drawing/2014/main" xmlns="" id="{33E57BD8-72BB-C0CF-ECC4-CD685E6F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83" y="4428460"/>
            <a:ext cx="1836714" cy="9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onos Verdes | MercadoLibre 📦">
            <a:extLst>
              <a:ext uri="{FF2B5EF4-FFF2-40B4-BE49-F238E27FC236}">
                <a16:creationId xmlns:a16="http://schemas.microsoft.com/office/drawing/2014/main" xmlns="" id="{072A1E3C-D33D-668F-4449-7413C798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31" y="4679696"/>
            <a:ext cx="1902709" cy="9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onos Verdes | MercadoLibre 📦">
            <a:extLst>
              <a:ext uri="{FF2B5EF4-FFF2-40B4-BE49-F238E27FC236}">
                <a16:creationId xmlns:a16="http://schemas.microsoft.com/office/drawing/2014/main" xmlns="" id="{692EBE70-8C13-8779-4604-49376FB7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5" y="4515251"/>
            <a:ext cx="1775433" cy="9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DCF4F4-752D-4668-197A-F5728BC9561C}"/>
              </a:ext>
            </a:extLst>
          </p:cNvPr>
          <p:cNvSpPr txBox="1"/>
          <p:nvPr/>
        </p:nvSpPr>
        <p:spPr>
          <a:xfrm>
            <a:off x="1078874" y="2249313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8F5F1D1-7577-8910-029A-87FB5D2EAF81}"/>
              </a:ext>
            </a:extLst>
          </p:cNvPr>
          <p:cNvSpPr txBox="1"/>
          <p:nvPr/>
        </p:nvSpPr>
        <p:spPr>
          <a:xfrm>
            <a:off x="2546815" y="2629505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F43C997-824D-A895-14EF-81A6F8D2024E}"/>
              </a:ext>
            </a:extLst>
          </p:cNvPr>
          <p:cNvSpPr txBox="1"/>
          <p:nvPr/>
        </p:nvSpPr>
        <p:spPr>
          <a:xfrm>
            <a:off x="4761963" y="2367336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9D0C7AB-986E-CC95-1B66-1E4EA9649A87}"/>
              </a:ext>
            </a:extLst>
          </p:cNvPr>
          <p:cNvSpPr txBox="1"/>
          <p:nvPr/>
        </p:nvSpPr>
        <p:spPr>
          <a:xfrm>
            <a:off x="6989902" y="2551393"/>
            <a:ext cx="66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86D4713-1214-6F4B-41B9-11C607567F82}"/>
              </a:ext>
            </a:extLst>
          </p:cNvPr>
          <p:cNvSpPr txBox="1"/>
          <p:nvPr/>
        </p:nvSpPr>
        <p:spPr>
          <a:xfrm>
            <a:off x="9251528" y="2376238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85F2186-FFCB-AB61-B7CC-340AB508CBFA}"/>
              </a:ext>
            </a:extLst>
          </p:cNvPr>
          <p:cNvSpPr txBox="1"/>
          <p:nvPr/>
        </p:nvSpPr>
        <p:spPr>
          <a:xfrm>
            <a:off x="11368614" y="2307020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17C9A37-60D5-0FE0-D50D-864A1A9810DE}"/>
              </a:ext>
            </a:extLst>
          </p:cNvPr>
          <p:cNvSpPr txBox="1"/>
          <p:nvPr/>
        </p:nvSpPr>
        <p:spPr>
          <a:xfrm>
            <a:off x="1305355" y="3195267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7719C33-62F6-04C1-7D72-0CE344B705E4}"/>
              </a:ext>
            </a:extLst>
          </p:cNvPr>
          <p:cNvSpPr txBox="1"/>
          <p:nvPr/>
        </p:nvSpPr>
        <p:spPr>
          <a:xfrm>
            <a:off x="5978501" y="3201923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67A0529-5918-8212-0679-C7DEA88399B6}"/>
              </a:ext>
            </a:extLst>
          </p:cNvPr>
          <p:cNvSpPr txBox="1"/>
          <p:nvPr/>
        </p:nvSpPr>
        <p:spPr>
          <a:xfrm>
            <a:off x="8225077" y="3252481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364C765-BA2D-267E-69FA-04A763C366B3}"/>
              </a:ext>
            </a:extLst>
          </p:cNvPr>
          <p:cNvSpPr txBox="1"/>
          <p:nvPr/>
        </p:nvSpPr>
        <p:spPr>
          <a:xfrm>
            <a:off x="10486238" y="3212368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Групувати 40">
            <a:extLst>
              <a:ext uri="{FF2B5EF4-FFF2-40B4-BE49-F238E27FC236}">
                <a16:creationId xmlns:a16="http://schemas.microsoft.com/office/drawing/2014/main" xmlns="" id="{49DD450B-9237-9F3A-B71A-59FBC86A602C}"/>
              </a:ext>
            </a:extLst>
          </p:cNvPr>
          <p:cNvGrpSpPr/>
          <p:nvPr/>
        </p:nvGrpSpPr>
        <p:grpSpPr>
          <a:xfrm>
            <a:off x="581230" y="4575011"/>
            <a:ext cx="655466" cy="395582"/>
            <a:chOff x="1984443" y="6147990"/>
            <a:chExt cx="739302" cy="408453"/>
          </a:xfrm>
        </p:grpSpPr>
        <p:sp>
          <p:nvSpPr>
            <p:cNvPr id="55" name="Прямокутник 36">
              <a:extLst>
                <a:ext uri="{FF2B5EF4-FFF2-40B4-BE49-F238E27FC236}">
                  <a16:creationId xmlns:a16="http://schemas.microsoft.com/office/drawing/2014/main" xmlns="" id="{1C871BDC-A3A8-3EE6-3424-41C809D77616}"/>
                </a:ext>
              </a:extLst>
            </p:cNvPr>
            <p:cNvSpPr/>
            <p:nvPr/>
          </p:nvSpPr>
          <p:spPr>
            <a:xfrm>
              <a:off x="1984443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Прямокутник 37">
              <a:extLst>
                <a:ext uri="{FF2B5EF4-FFF2-40B4-BE49-F238E27FC236}">
                  <a16:creationId xmlns:a16="http://schemas.microsoft.com/office/drawing/2014/main" xmlns="" id="{C672616D-8996-6FCA-D408-88DD39D6538A}"/>
                </a:ext>
              </a:extLst>
            </p:cNvPr>
            <p:cNvSpPr/>
            <p:nvPr/>
          </p:nvSpPr>
          <p:spPr>
            <a:xfrm>
              <a:off x="2354094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EF9C808C-3F71-3140-545E-011D601EE75F}"/>
              </a:ext>
            </a:extLst>
          </p:cNvPr>
          <p:cNvSpPr/>
          <p:nvPr/>
        </p:nvSpPr>
        <p:spPr>
          <a:xfrm>
            <a:off x="92479" y="361467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EC99A87E-51DA-BADC-49BF-EC9D0BE554F8}"/>
              </a:ext>
            </a:extLst>
          </p:cNvPr>
          <p:cNvSpPr/>
          <p:nvPr/>
        </p:nvSpPr>
        <p:spPr>
          <a:xfrm>
            <a:off x="326872" y="361455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A0DA30E3-6233-DE0A-650C-749921DCEB2B}"/>
              </a:ext>
            </a:extLst>
          </p:cNvPr>
          <p:cNvSpPr/>
          <p:nvPr/>
        </p:nvSpPr>
        <p:spPr>
          <a:xfrm>
            <a:off x="579154" y="361455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4CC2A5F-16ED-CAD8-3C9B-984ECD9B8C8C}"/>
              </a:ext>
            </a:extLst>
          </p:cNvPr>
          <p:cNvSpPr/>
          <p:nvPr/>
        </p:nvSpPr>
        <p:spPr>
          <a:xfrm>
            <a:off x="825106" y="361455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056DCFAA-3BB0-5E37-0BB6-6E637DDC6EB8}"/>
              </a:ext>
            </a:extLst>
          </p:cNvPr>
          <p:cNvSpPr/>
          <p:nvPr/>
        </p:nvSpPr>
        <p:spPr>
          <a:xfrm>
            <a:off x="2279050" y="361467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1AB97694-FB1F-E31B-463D-4B8A45FD8729}"/>
              </a:ext>
            </a:extLst>
          </p:cNvPr>
          <p:cNvSpPr/>
          <p:nvPr/>
        </p:nvSpPr>
        <p:spPr>
          <a:xfrm>
            <a:off x="2552073" y="361467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DF6E6496-EC96-F80D-51B5-20BDE39D2C8A}"/>
              </a:ext>
            </a:extLst>
          </p:cNvPr>
          <p:cNvSpPr/>
          <p:nvPr/>
        </p:nvSpPr>
        <p:spPr>
          <a:xfrm>
            <a:off x="2852760" y="361467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45B9CB70-429B-5B80-1D9A-1396912CF523}"/>
              </a:ext>
            </a:extLst>
          </p:cNvPr>
          <p:cNvSpPr/>
          <p:nvPr/>
        </p:nvSpPr>
        <p:spPr>
          <a:xfrm>
            <a:off x="3168737" y="361467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721616D1-BE30-B7B8-4FF8-CD508A2D40DB}"/>
              </a:ext>
            </a:extLst>
          </p:cNvPr>
          <p:cNvSpPr/>
          <p:nvPr/>
        </p:nvSpPr>
        <p:spPr>
          <a:xfrm>
            <a:off x="4698873" y="361467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95B513DD-EC67-429D-8BDE-9BE07B424659}"/>
              </a:ext>
            </a:extLst>
          </p:cNvPr>
          <p:cNvSpPr/>
          <p:nvPr/>
        </p:nvSpPr>
        <p:spPr>
          <a:xfrm>
            <a:off x="4971896" y="361467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93C60A84-C447-3DE3-2D87-B27705221541}"/>
              </a:ext>
            </a:extLst>
          </p:cNvPr>
          <p:cNvSpPr/>
          <p:nvPr/>
        </p:nvSpPr>
        <p:spPr>
          <a:xfrm>
            <a:off x="5236663" y="361455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F13A39DC-5F18-2C21-323F-B9DBE6E65D49}"/>
              </a:ext>
            </a:extLst>
          </p:cNvPr>
          <p:cNvSpPr/>
          <p:nvPr/>
        </p:nvSpPr>
        <p:spPr>
          <a:xfrm>
            <a:off x="5532498" y="361455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5CE9A10B-8FAF-18A0-47C8-D050B97CCCE8}"/>
              </a:ext>
            </a:extLst>
          </p:cNvPr>
          <p:cNvSpPr/>
          <p:nvPr/>
        </p:nvSpPr>
        <p:spPr>
          <a:xfrm>
            <a:off x="6928411" y="360960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3E0F7CB0-56C0-F7E4-05E7-EEA64F30E1AD}"/>
              </a:ext>
            </a:extLst>
          </p:cNvPr>
          <p:cNvSpPr/>
          <p:nvPr/>
        </p:nvSpPr>
        <p:spPr>
          <a:xfrm>
            <a:off x="7201434" y="360960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3F585D3E-D717-4D74-6915-7B3EF2B7DA88}"/>
              </a:ext>
            </a:extLst>
          </p:cNvPr>
          <p:cNvSpPr/>
          <p:nvPr/>
        </p:nvSpPr>
        <p:spPr>
          <a:xfrm>
            <a:off x="7466201" y="360949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44FF79DB-2D92-9F1C-C946-54398F11F10A}"/>
              </a:ext>
            </a:extLst>
          </p:cNvPr>
          <p:cNvSpPr/>
          <p:nvPr/>
        </p:nvSpPr>
        <p:spPr>
          <a:xfrm>
            <a:off x="7762036" y="360949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FE4D224B-59A5-838C-21A4-C06F10B2FA75}"/>
              </a:ext>
            </a:extLst>
          </p:cNvPr>
          <p:cNvSpPr/>
          <p:nvPr/>
        </p:nvSpPr>
        <p:spPr>
          <a:xfrm>
            <a:off x="9154929" y="360960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A77665FA-B757-428C-9305-9727972DD690}"/>
              </a:ext>
            </a:extLst>
          </p:cNvPr>
          <p:cNvSpPr/>
          <p:nvPr/>
        </p:nvSpPr>
        <p:spPr>
          <a:xfrm>
            <a:off x="9427952" y="360960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A13E11F7-920B-206E-9BE8-8D6AA0D3B7C6}"/>
              </a:ext>
            </a:extLst>
          </p:cNvPr>
          <p:cNvSpPr/>
          <p:nvPr/>
        </p:nvSpPr>
        <p:spPr>
          <a:xfrm>
            <a:off x="9692719" y="360949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AAD07420-C810-38DD-81C8-9CEE61787C08}"/>
              </a:ext>
            </a:extLst>
          </p:cNvPr>
          <p:cNvSpPr/>
          <p:nvPr/>
        </p:nvSpPr>
        <p:spPr>
          <a:xfrm>
            <a:off x="9988554" y="360949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585E87BB-11A5-A866-992E-5E8461D18FB6}"/>
              </a:ext>
            </a:extLst>
          </p:cNvPr>
          <p:cNvSpPr/>
          <p:nvPr/>
        </p:nvSpPr>
        <p:spPr>
          <a:xfrm>
            <a:off x="11430580" y="3609605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DB76F931-35DE-60E7-C3C0-513290E2025B}"/>
              </a:ext>
            </a:extLst>
          </p:cNvPr>
          <p:cNvSpPr/>
          <p:nvPr/>
        </p:nvSpPr>
        <p:spPr>
          <a:xfrm>
            <a:off x="11695347" y="360949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93739C4B-2D40-59BD-87A3-A8EBCBC82DCC}"/>
              </a:ext>
            </a:extLst>
          </p:cNvPr>
          <p:cNvSpPr/>
          <p:nvPr/>
        </p:nvSpPr>
        <p:spPr>
          <a:xfrm>
            <a:off x="11991182" y="3609490"/>
            <a:ext cx="129482" cy="1104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5" name="Picture 10" descr="Мальчик на велосипеде иллюстрация вектора. иллюстрации насчитывающей  детство - 175347411">
            <a:extLst>
              <a:ext uri="{FF2B5EF4-FFF2-40B4-BE49-F238E27FC236}">
                <a16:creationId xmlns:a16="http://schemas.microsoft.com/office/drawing/2014/main" xmlns="" id="{414F3166-3031-2A57-9BCD-19DC4686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40" y="3702910"/>
            <a:ext cx="3184783" cy="31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 сполучна лінія 120">
            <a:extLst>
              <a:ext uri="{FF2B5EF4-FFF2-40B4-BE49-F238E27FC236}">
                <a16:creationId xmlns:a16="http://schemas.microsoft.com/office/drawing/2014/main" xmlns="" id="{445B48A0-1FE2-0242-044C-25D9FEF2E4B4}"/>
              </a:ext>
            </a:extLst>
          </p:cNvPr>
          <p:cNvCxnSpPr>
            <a:cxnSpLocks/>
            <a:stCxn id="44" idx="2"/>
            <a:endCxn id="57" idx="4"/>
          </p:cNvCxnSpPr>
          <p:nvPr/>
        </p:nvCxnSpPr>
        <p:spPr>
          <a:xfrm flipH="1">
            <a:off x="157220" y="2772533"/>
            <a:ext cx="1233436" cy="95261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122">
            <a:extLst>
              <a:ext uri="{FF2B5EF4-FFF2-40B4-BE49-F238E27FC236}">
                <a16:creationId xmlns:a16="http://schemas.microsoft.com/office/drawing/2014/main" xmlns="" id="{1AB866FA-C6C8-DFB4-7888-271DF1B8D109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643895" y="3725028"/>
            <a:ext cx="253979" cy="43045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124">
            <a:extLst>
              <a:ext uri="{FF2B5EF4-FFF2-40B4-BE49-F238E27FC236}">
                <a16:creationId xmlns:a16="http://schemas.microsoft.com/office/drawing/2014/main" xmlns="" id="{1A25AA6C-AAD1-DE9A-3185-57F5B90781D6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2865827" y="3087997"/>
            <a:ext cx="2389798" cy="54273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126">
            <a:extLst>
              <a:ext uri="{FF2B5EF4-FFF2-40B4-BE49-F238E27FC236}">
                <a16:creationId xmlns:a16="http://schemas.microsoft.com/office/drawing/2014/main" xmlns="" id="{373D2EB9-78A9-54D0-A9C0-D5CED4E8742A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4986890" y="2872477"/>
            <a:ext cx="49747" cy="74219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2" descr="77 Orange Plastic Traffic Cone With Reflection Illustrations &amp; Clip Art -  iStock">
            <a:extLst>
              <a:ext uri="{FF2B5EF4-FFF2-40B4-BE49-F238E27FC236}">
                <a16:creationId xmlns:a16="http://schemas.microsoft.com/office/drawing/2014/main" xmlns="" id="{6B86EDB5-CB26-5527-5065-0F00592A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768" y1="89379" x2="13768" y2="89379"/>
                        <a14:foregroundMark x1="82609" y1="95261" x2="82609" y2="95261"/>
                        <a14:foregroundMark x1="89855" y1="90850" x2="89855" y2="90850"/>
                        <a14:foregroundMark x1="73188" y1="93137" x2="73188" y2="93137"/>
                        <a14:foregroundMark x1="65942" y1="93137" x2="65942" y2="93137"/>
                        <a14:foregroundMark x1="57729" y1="93137" x2="57729" y2="93137"/>
                        <a14:foregroundMark x1="46135" y1="93137" x2="46135" y2="93137"/>
                        <a14:foregroundMark x1="33092" y1="93137" x2="33092" y2="9313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99" y="3084467"/>
            <a:ext cx="1207084" cy="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1BC532C-C07D-E627-52EE-C9DAC2BD7B7D}"/>
              </a:ext>
            </a:extLst>
          </p:cNvPr>
          <p:cNvSpPr txBox="1"/>
          <p:nvPr/>
        </p:nvSpPr>
        <p:spPr>
          <a:xfrm>
            <a:off x="3742503" y="3185059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2" name="Пряма сполучна лінія 5122">
            <a:extLst>
              <a:ext uri="{FF2B5EF4-FFF2-40B4-BE49-F238E27FC236}">
                <a16:creationId xmlns:a16="http://schemas.microsoft.com/office/drawing/2014/main" xmlns="" id="{F3D1266B-ACF4-E336-E3E7-E0F7611E2FDF}"/>
              </a:ext>
            </a:extLst>
          </p:cNvPr>
          <p:cNvCxnSpPr>
            <a:cxnSpLocks/>
            <a:endCxn id="70" idx="4"/>
          </p:cNvCxnSpPr>
          <p:nvPr/>
        </p:nvCxnSpPr>
        <p:spPr>
          <a:xfrm flipH="1">
            <a:off x="7266175" y="3030728"/>
            <a:ext cx="11103" cy="68935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5126">
            <a:extLst>
              <a:ext uri="{FF2B5EF4-FFF2-40B4-BE49-F238E27FC236}">
                <a16:creationId xmlns:a16="http://schemas.microsoft.com/office/drawing/2014/main" xmlns="" id="{4C7267B7-F818-3177-1A96-507DC7345FC8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9548333" y="2873467"/>
            <a:ext cx="459183" cy="75220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5134">
            <a:extLst>
              <a:ext uri="{FF2B5EF4-FFF2-40B4-BE49-F238E27FC236}">
                <a16:creationId xmlns:a16="http://schemas.microsoft.com/office/drawing/2014/main" xmlns="" id="{77CEF008-90A8-6BD4-B075-671A0993A1B1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3069240" y="3705027"/>
            <a:ext cx="171020" cy="72343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5136">
            <a:extLst>
              <a:ext uri="{FF2B5EF4-FFF2-40B4-BE49-F238E27FC236}">
                <a16:creationId xmlns:a16="http://schemas.microsoft.com/office/drawing/2014/main" xmlns="" id="{044DFA10-F7A2-A94C-BF10-5BB350EDD82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5313858" y="3653552"/>
            <a:ext cx="175928" cy="102614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5138">
            <a:extLst>
              <a:ext uri="{FF2B5EF4-FFF2-40B4-BE49-F238E27FC236}">
                <a16:creationId xmlns:a16="http://schemas.microsoft.com/office/drawing/2014/main" xmlns="" id="{1A3F78FD-0A72-324A-DF3B-EC0DFDC559BC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7793902" y="3715253"/>
            <a:ext cx="22725" cy="79999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AD8F6F12-7C39-2242-0956-EF01B31BF24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40910" y="4435260"/>
            <a:ext cx="470074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552D2ACF-D75A-1D9E-8C57-9575EFDE29E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90955" y="4446159"/>
            <a:ext cx="424330" cy="686891"/>
          </a:xfrm>
          <a:prstGeom prst="rect">
            <a:avLst/>
          </a:prstGeom>
        </p:spPr>
      </p:pic>
      <p:grpSp>
        <p:nvGrpSpPr>
          <p:cNvPr id="110" name="Групувати 5151">
            <a:extLst>
              <a:ext uri="{FF2B5EF4-FFF2-40B4-BE49-F238E27FC236}">
                <a16:creationId xmlns:a16="http://schemas.microsoft.com/office/drawing/2014/main" xmlns="" id="{C4B32E42-0D92-CADC-2756-0BB30B3415E5}"/>
              </a:ext>
            </a:extLst>
          </p:cNvPr>
          <p:cNvGrpSpPr/>
          <p:nvPr/>
        </p:nvGrpSpPr>
        <p:grpSpPr>
          <a:xfrm>
            <a:off x="2761933" y="4879026"/>
            <a:ext cx="655466" cy="395582"/>
            <a:chOff x="1984443" y="6147990"/>
            <a:chExt cx="739302" cy="408453"/>
          </a:xfrm>
        </p:grpSpPr>
        <p:sp>
          <p:nvSpPr>
            <p:cNvPr id="111" name="Прямокутник 5152">
              <a:extLst>
                <a:ext uri="{FF2B5EF4-FFF2-40B4-BE49-F238E27FC236}">
                  <a16:creationId xmlns:a16="http://schemas.microsoft.com/office/drawing/2014/main" xmlns="" id="{B261D076-E9DD-32D9-7C2B-61AD9C94D195}"/>
                </a:ext>
              </a:extLst>
            </p:cNvPr>
            <p:cNvSpPr/>
            <p:nvPr/>
          </p:nvSpPr>
          <p:spPr>
            <a:xfrm>
              <a:off x="1984443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2" name="Прямокутник 5153">
              <a:extLst>
                <a:ext uri="{FF2B5EF4-FFF2-40B4-BE49-F238E27FC236}">
                  <a16:creationId xmlns:a16="http://schemas.microsoft.com/office/drawing/2014/main" xmlns="" id="{8CDA9A64-3832-1E50-68DC-A5463C8D9494}"/>
                </a:ext>
              </a:extLst>
            </p:cNvPr>
            <p:cNvSpPr/>
            <p:nvPr/>
          </p:nvSpPr>
          <p:spPr>
            <a:xfrm>
              <a:off x="2354094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3" name="Групувати 5154">
            <a:extLst>
              <a:ext uri="{FF2B5EF4-FFF2-40B4-BE49-F238E27FC236}">
                <a16:creationId xmlns:a16="http://schemas.microsoft.com/office/drawing/2014/main" xmlns="" id="{6BA8603B-4298-6D70-BD97-2A1FD2DD42D3}"/>
              </a:ext>
            </a:extLst>
          </p:cNvPr>
          <p:cNvGrpSpPr/>
          <p:nvPr/>
        </p:nvGrpSpPr>
        <p:grpSpPr>
          <a:xfrm>
            <a:off x="5179791" y="5195532"/>
            <a:ext cx="655466" cy="395582"/>
            <a:chOff x="1984443" y="6147990"/>
            <a:chExt cx="739302" cy="408453"/>
          </a:xfrm>
        </p:grpSpPr>
        <p:sp>
          <p:nvSpPr>
            <p:cNvPr id="114" name="Прямокутник 5155">
              <a:extLst>
                <a:ext uri="{FF2B5EF4-FFF2-40B4-BE49-F238E27FC236}">
                  <a16:creationId xmlns:a16="http://schemas.microsoft.com/office/drawing/2014/main" xmlns="" id="{0E1A4E79-CE38-1BC3-94EC-A65B136593A2}"/>
                </a:ext>
              </a:extLst>
            </p:cNvPr>
            <p:cNvSpPr/>
            <p:nvPr/>
          </p:nvSpPr>
          <p:spPr>
            <a:xfrm>
              <a:off x="1984443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Прямокутник 5156">
              <a:extLst>
                <a:ext uri="{FF2B5EF4-FFF2-40B4-BE49-F238E27FC236}">
                  <a16:creationId xmlns:a16="http://schemas.microsoft.com/office/drawing/2014/main" xmlns="" id="{AE845750-6FF8-C891-AA05-95D17EE37AA0}"/>
                </a:ext>
              </a:extLst>
            </p:cNvPr>
            <p:cNvSpPr/>
            <p:nvPr/>
          </p:nvSpPr>
          <p:spPr>
            <a:xfrm>
              <a:off x="2354094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6" name="Групувати 5157">
            <a:extLst>
              <a:ext uri="{FF2B5EF4-FFF2-40B4-BE49-F238E27FC236}">
                <a16:creationId xmlns:a16="http://schemas.microsoft.com/office/drawing/2014/main" xmlns="" id="{97D03681-9931-C122-9678-89225DC49F08}"/>
              </a:ext>
            </a:extLst>
          </p:cNvPr>
          <p:cNvGrpSpPr/>
          <p:nvPr/>
        </p:nvGrpSpPr>
        <p:grpSpPr>
          <a:xfrm>
            <a:off x="7529806" y="4957360"/>
            <a:ext cx="655466" cy="395582"/>
            <a:chOff x="1984443" y="6147990"/>
            <a:chExt cx="739302" cy="408453"/>
          </a:xfrm>
        </p:grpSpPr>
        <p:sp>
          <p:nvSpPr>
            <p:cNvPr id="117" name="Прямокутник 5158">
              <a:extLst>
                <a:ext uri="{FF2B5EF4-FFF2-40B4-BE49-F238E27FC236}">
                  <a16:creationId xmlns:a16="http://schemas.microsoft.com/office/drawing/2014/main" xmlns="" id="{A6723829-E67A-C439-F83C-D9CC22330962}"/>
                </a:ext>
              </a:extLst>
            </p:cNvPr>
            <p:cNvSpPr/>
            <p:nvPr/>
          </p:nvSpPr>
          <p:spPr>
            <a:xfrm>
              <a:off x="1984443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Прямокутник 5159">
              <a:extLst>
                <a:ext uri="{FF2B5EF4-FFF2-40B4-BE49-F238E27FC236}">
                  <a16:creationId xmlns:a16="http://schemas.microsoft.com/office/drawing/2014/main" xmlns="" id="{B8DA0F35-7879-E2B9-685F-8AFCB2DCFF1B}"/>
                </a:ext>
              </a:extLst>
            </p:cNvPr>
            <p:cNvSpPr/>
            <p:nvPr/>
          </p:nvSpPr>
          <p:spPr>
            <a:xfrm>
              <a:off x="2354094" y="6147990"/>
              <a:ext cx="369651" cy="4084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A8BE501C-E89F-EFF7-10AD-0BE95E113BB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716126" y="4726433"/>
            <a:ext cx="470074" cy="68689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DC62C2C-3DAE-3684-1F17-46507449A09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076934" y="4732010"/>
            <a:ext cx="387602" cy="68689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B901DEA-91C8-C11E-DDEE-D5BE8964B96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156138" y="5060195"/>
            <a:ext cx="424330" cy="68689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E2CD2547-02A9-E269-B90D-B0B24B8286E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489785" y="5060195"/>
            <a:ext cx="424330" cy="68689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24CAD6A6-8C16-850E-BA9E-55E88C19E4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533600" y="4824775"/>
            <a:ext cx="424330" cy="68689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AFE7F3EC-67B4-40A1-9D27-1E5780F7019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864270" y="4807151"/>
            <a:ext cx="387602" cy="68689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917502" y="1388532"/>
            <a:ext cx="6575191" cy="8309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10. З'єднай </a:t>
            </a:r>
            <a:r>
              <a:rPr lang="uk-UA" sz="2000" b="1" dirty="0">
                <a:solidFill>
                  <a:srgbClr val="7030A0"/>
                </a:solidFill>
              </a:rPr>
              <a:t>блакитну фішку з її місцем на доріжці.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номери зелених фішок.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25" name="Picture 2" descr="77 Orange Plastic Traffic Cone With Reflection Illustrations &amp; Clip Art -  iStock">
            <a:extLst>
              <a:ext uri="{FF2B5EF4-FFF2-40B4-BE49-F238E27FC236}">
                <a16:creationId xmlns:a16="http://schemas.microsoft.com/office/drawing/2014/main" xmlns="" id="{B74E0779-E8D3-8F02-61E2-EA7534DC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3768" y1="89379" x2="13768" y2="89379"/>
                        <a14:foregroundMark x1="82609" y1="95261" x2="82609" y2="95261"/>
                        <a14:foregroundMark x1="89855" y1="90850" x2="89855" y2="90850"/>
                        <a14:foregroundMark x1="73188" y1="93137" x2="73188" y2="93137"/>
                        <a14:foregroundMark x1="65942" y1="93137" x2="65942" y2="93137"/>
                        <a14:foregroundMark x1="57729" y1="93137" x2="57729" y2="93137"/>
                        <a14:foregroundMark x1="46135" y1="93137" x2="46135" y2="93137"/>
                        <a14:foregroundMark x1="33092" y1="93137" x2="33092" y2="9313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" y="2475436"/>
            <a:ext cx="912413" cy="5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17C9A37-60D5-0FE0-D50D-864A1A9810DE}"/>
              </a:ext>
            </a:extLst>
          </p:cNvPr>
          <p:cNvSpPr txBox="1"/>
          <p:nvPr/>
        </p:nvSpPr>
        <p:spPr>
          <a:xfrm>
            <a:off x="186909" y="2501533"/>
            <a:ext cx="62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800308" y="599191"/>
            <a:ext cx="8732066" cy="7893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9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59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30" name="Пряма сполучна лінія 5126">
            <a:extLst>
              <a:ext uri="{FF2B5EF4-FFF2-40B4-BE49-F238E27FC236}">
                <a16:creationId xmlns:a16="http://schemas.microsoft.com/office/drawing/2014/main" xmlns="" id="{4C7267B7-F818-3177-1A96-507DC7345FC8}"/>
              </a:ext>
            </a:extLst>
          </p:cNvPr>
          <p:cNvCxnSpPr>
            <a:cxnSpLocks/>
          </p:cNvCxnSpPr>
          <p:nvPr/>
        </p:nvCxnSpPr>
        <p:spPr>
          <a:xfrm>
            <a:off x="11629212" y="2776624"/>
            <a:ext cx="362965" cy="79819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2404773" y="1419673"/>
            <a:ext cx="7152535" cy="7421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17. З</a:t>
            </a:r>
            <a:r>
              <a:rPr lang="en-US" sz="2400" b="1" dirty="0" smtClean="0">
                <a:solidFill>
                  <a:srgbClr val="7030A0"/>
                </a:solidFill>
              </a:rPr>
              <a:t>’</a:t>
            </a:r>
            <a:r>
              <a:rPr lang="uk-UA" sz="2400" b="1" dirty="0" smtClean="0">
                <a:solidFill>
                  <a:srgbClr val="7030A0"/>
                </a:solidFill>
              </a:rPr>
              <a:t>єднай жолудь і листок.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" y="2050575"/>
            <a:ext cx="3247274" cy="25506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83" y="2050575"/>
            <a:ext cx="3247274" cy="25506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14" y="2161815"/>
            <a:ext cx="3247274" cy="255060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95" y="2050575"/>
            <a:ext cx="3247274" cy="25506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b="17959"/>
          <a:stretch/>
        </p:blipFill>
        <p:spPr>
          <a:xfrm rot="3803308">
            <a:off x="6769035" y="4794950"/>
            <a:ext cx="2743055" cy="23666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b="17959"/>
          <a:stretch/>
        </p:blipFill>
        <p:spPr>
          <a:xfrm rot="3803308">
            <a:off x="1238730" y="4794951"/>
            <a:ext cx="2743055" cy="23666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b="17959"/>
          <a:stretch/>
        </p:blipFill>
        <p:spPr>
          <a:xfrm rot="3803308">
            <a:off x="4118054" y="4794949"/>
            <a:ext cx="2743055" cy="236667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b="17959"/>
          <a:stretch/>
        </p:blipFill>
        <p:spPr>
          <a:xfrm rot="3803308">
            <a:off x="9499268" y="4785053"/>
            <a:ext cx="2743055" cy="23666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685" y="3091593"/>
            <a:ext cx="91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45</a:t>
            </a:r>
            <a:endParaRPr lang="uk-UA" sz="4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921235" y="3021619"/>
            <a:ext cx="91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99</a:t>
            </a:r>
            <a:endParaRPr lang="uk-UA" sz="4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684242" y="3128125"/>
            <a:ext cx="91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63</a:t>
            </a:r>
            <a:endParaRPr lang="uk-UA" sz="4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687428" y="3042919"/>
            <a:ext cx="91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72</a:t>
            </a:r>
            <a:endParaRPr lang="uk-UA" sz="4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80710" y="5707889"/>
            <a:ext cx="135846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90 + 9</a:t>
            </a:r>
            <a:endParaRPr lang="uk-UA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696175" y="5731643"/>
            <a:ext cx="135846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70 + 2</a:t>
            </a:r>
            <a:endParaRPr lang="uk-UA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333371" y="5726909"/>
            <a:ext cx="135846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  <a:r>
              <a:rPr lang="uk-UA" sz="3200" b="1" dirty="0" smtClean="0"/>
              <a:t>0 + 5</a:t>
            </a:r>
            <a:endParaRPr lang="uk-UA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0041248" y="5726908"/>
            <a:ext cx="135846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  <a:r>
              <a:rPr lang="uk-UA" sz="3200" b="1" dirty="0" smtClean="0"/>
              <a:t>0 + 3</a:t>
            </a:r>
            <a:endParaRPr lang="uk-UA" sz="32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91739" y="4357991"/>
            <a:ext cx="5905978" cy="85603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550255" y="4221988"/>
            <a:ext cx="1319738" cy="10033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871332" y="4372230"/>
            <a:ext cx="3692366" cy="7465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209697" y="4262764"/>
            <a:ext cx="4831551" cy="9625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89207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1866" y="630332"/>
            <a:ext cx="8732066" cy="7893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6 Числа 21_100\№110 Узагальнення і систематизація знань\2024-04-08_223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49" y="1517531"/>
            <a:ext cx="7272554" cy="4479546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48521" y="557022"/>
            <a:ext cx="8732066" cy="7637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889B543-BE35-E56E-010A-40979F359D65}"/>
              </a:ext>
            </a:extLst>
          </p:cNvPr>
          <p:cNvSpPr/>
          <p:nvPr/>
        </p:nvSpPr>
        <p:spPr>
          <a:xfrm>
            <a:off x="394492" y="1517531"/>
            <a:ext cx="1900106" cy="9826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823504" y="5426023"/>
            <a:ext cx="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5815" y="5414734"/>
            <a:ext cx="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5104" y="5418596"/>
            <a:ext cx="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7415" y="5418596"/>
            <a:ext cx="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7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6215" y="5362151"/>
            <a:ext cx="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2882" y="5354722"/>
            <a:ext cx="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31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746803" y="2008880"/>
            <a:ext cx="2386484" cy="37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клас\2 Матем\1 УРОКИ Листопад\6 Числа 21_100\№110 Узагальнення і систематизація знань\2024-04-08_224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4" y="1455996"/>
            <a:ext cx="6101487" cy="483666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8521" y="557022"/>
            <a:ext cx="8732066" cy="7637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8619063" y="5497687"/>
            <a:ext cx="417690" cy="35946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019821" y="5497688"/>
            <a:ext cx="417690" cy="35946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9431868" y="5497689"/>
            <a:ext cx="417690" cy="35946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9870426" y="5523236"/>
            <a:ext cx="417690" cy="35946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45970" y="4594578"/>
            <a:ext cx="834180" cy="361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4" y="1818589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35658" y="615997"/>
            <a:ext cx="8811364" cy="57065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8480" y="2201620"/>
            <a:ext cx="1077513" cy="10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709410"/>
            <a:ext cx="8811364" cy="5706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ordwall.net/resourceajax/qr?shareLocation=4&amp;activityId=6976819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239" y="2201620"/>
            <a:ext cx="1308270" cy="13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Дети присоединились в мире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81"/>
          <a:stretch/>
        </p:blipFill>
        <p:spPr bwMode="auto">
          <a:xfrm>
            <a:off x="2962405" y="2349697"/>
            <a:ext cx="6411300" cy="413780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802022" y="512655"/>
            <a:ext cx="8732066" cy="7517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2021" y="1402649"/>
            <a:ext cx="486604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Встали</a:t>
            </a:r>
            <a:r>
              <a:rPr lang="uk-UA" sz="2800" b="1" dirty="0">
                <a:solidFill>
                  <a:srgbClr val="7030A0"/>
                </a:solidFill>
              </a:rPr>
              <a:t>, дітки, всі рівненько,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Посміхнулися гарненько,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8065" y="1395590"/>
            <a:ext cx="386602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Настрій на урок взяли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Й працювати почали.</a:t>
            </a:r>
          </a:p>
        </p:txBody>
      </p:sp>
    </p:spTree>
    <p:extLst>
      <p:ext uri="{BB962C8B-B14F-4D97-AF65-F5344CB8AC3E}">
        <p14:creationId xmlns:p14="http://schemas.microsoft.com/office/powerpoint/2010/main" val="39374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212178" y="686435"/>
            <a:ext cx="8732066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92333" y="1298217"/>
            <a:ext cx="1039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лего підійміть, зустріч нашу оцініть.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3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603C034B-56CE-B8D7-A266-76F09B5C596A}"/>
              </a:ext>
            </a:extLst>
          </p:cNvPr>
          <p:cNvSpPr/>
          <p:nvPr/>
        </p:nvSpPr>
        <p:spPr>
          <a:xfrm>
            <a:off x="1070978" y="406501"/>
            <a:ext cx="9995341" cy="6968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Числа в </a:t>
            </a:r>
            <a:r>
              <a:rPr lang="uk-UA" sz="3600" b="1" dirty="0"/>
              <a:t>межах 100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я 5">
            <a:extLst>
              <a:ext uri="{FF2B5EF4-FFF2-40B4-BE49-F238E27FC236}">
                <a16:creationId xmlns:a16="http://schemas.microsoft.com/office/drawing/2014/main" xmlns="" id="{D75ADEA6-923E-C1FA-02BF-9E6587872BFA}"/>
              </a:ext>
            </a:extLst>
          </p:cNvPr>
          <p:cNvGraphicFramePr>
            <a:graphicFrameLocks noGrp="1"/>
          </p:cNvGraphicFramePr>
          <p:nvPr/>
        </p:nvGraphicFramePr>
        <p:xfrm>
          <a:off x="3551068" y="1138737"/>
          <a:ext cx="8049232" cy="5412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154">
                  <a:extLst>
                    <a:ext uri="{9D8B030D-6E8A-4147-A177-3AD203B41FA5}">
                      <a16:colId xmlns:a16="http://schemas.microsoft.com/office/drawing/2014/main" xmlns="" val="3945559759"/>
                    </a:ext>
                  </a:extLst>
                </a:gridCol>
                <a:gridCol w="1006154">
                  <a:extLst>
                    <a:ext uri="{9D8B030D-6E8A-4147-A177-3AD203B41FA5}">
                      <a16:colId xmlns:a16="http://schemas.microsoft.com/office/drawing/2014/main" xmlns="" val="967367859"/>
                    </a:ext>
                  </a:extLst>
                </a:gridCol>
                <a:gridCol w="1006154">
                  <a:extLst>
                    <a:ext uri="{9D8B030D-6E8A-4147-A177-3AD203B41FA5}">
                      <a16:colId xmlns:a16="http://schemas.microsoft.com/office/drawing/2014/main" xmlns="" val="879114717"/>
                    </a:ext>
                  </a:extLst>
                </a:gridCol>
                <a:gridCol w="1006154">
                  <a:extLst>
                    <a:ext uri="{9D8B030D-6E8A-4147-A177-3AD203B41FA5}">
                      <a16:colId xmlns:a16="http://schemas.microsoft.com/office/drawing/2014/main" xmlns="" val="1763760839"/>
                    </a:ext>
                  </a:extLst>
                </a:gridCol>
                <a:gridCol w="1006154">
                  <a:extLst>
                    <a:ext uri="{9D8B030D-6E8A-4147-A177-3AD203B41FA5}">
                      <a16:colId xmlns:a16="http://schemas.microsoft.com/office/drawing/2014/main" xmlns="" val="2226999233"/>
                    </a:ext>
                  </a:extLst>
                </a:gridCol>
                <a:gridCol w="1006154">
                  <a:extLst>
                    <a:ext uri="{9D8B030D-6E8A-4147-A177-3AD203B41FA5}">
                      <a16:colId xmlns:a16="http://schemas.microsoft.com/office/drawing/2014/main" xmlns="" val="1132888424"/>
                    </a:ext>
                  </a:extLst>
                </a:gridCol>
                <a:gridCol w="1006154">
                  <a:extLst>
                    <a:ext uri="{9D8B030D-6E8A-4147-A177-3AD203B41FA5}">
                      <a16:colId xmlns:a16="http://schemas.microsoft.com/office/drawing/2014/main" xmlns="" val="3561823785"/>
                    </a:ext>
                  </a:extLst>
                </a:gridCol>
                <a:gridCol w="1006154">
                  <a:extLst>
                    <a:ext uri="{9D8B030D-6E8A-4147-A177-3AD203B41FA5}">
                      <a16:colId xmlns:a16="http://schemas.microsoft.com/office/drawing/2014/main" xmlns="" val="1772470467"/>
                    </a:ext>
                  </a:extLst>
                </a:gridCol>
              </a:tblGrid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195143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0440831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825064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01137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3290118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019326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735414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889150"/>
                  </a:ext>
                </a:extLst>
              </a:tr>
            </a:tbl>
          </a:graphicData>
        </a:graphic>
      </p:graphicFrame>
      <p:pic>
        <p:nvPicPr>
          <p:cNvPr id="2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3B8826F-ED10-3701-39D0-3B005FDFB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708365" y="1156965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604ABA8-DF1D-1200-A99C-65A38222BC04}"/>
              </a:ext>
            </a:extLst>
          </p:cNvPr>
          <p:cNvSpPr txBox="1"/>
          <p:nvPr/>
        </p:nvSpPr>
        <p:spPr>
          <a:xfrm>
            <a:off x="3736485" y="11376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0FEEEEB-DDA9-5135-52D2-D7271B41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631643" y="3207707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1835787-758B-24AD-D7F6-1D24B754B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689644" y="4511021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5529056-12E4-2C6A-F36F-F283FB8B3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748123" y="3207707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AF90759-BD8E-5738-753A-7CA72FBAE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712245" y="4557307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21E395B-74D6-90FB-8231-49B7C6CFC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743358" y="1156965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2F4C4CF-A5B9-B91D-260D-F90710230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638093" y="1181156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571D6F8-DFB2-7892-7420-FD3D0E629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675900" y="5224570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F4B1107-9694-F624-E120-509370E09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675766" y="5864807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BEDB088-B6D9-3510-27F7-88A63A0F3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4723585" y="1128914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D9F5665-C965-6124-8153-EC261DDD4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716380" y="4492155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1901214-0067-15AD-DC28-5F3928CE9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715777" y="1793046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69E9EAA-CA39-14BF-09BA-A2AE46166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841212" y="5176969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CE04875-D84B-F177-8C13-D68E169D4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743358" y="5845941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5AE0B8-C3E4-9649-EF62-D1F70A046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743358" y="3169975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F273F33-42DB-CC56-E84F-CB502FBD9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658337" y="2468796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CB697B1-53DF-0F8E-853A-A7380BDA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4595069" y="5176969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8C6C7AA-7E3A-5DA2-F8FB-F2C297CEA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741128" y="5845941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DB8A18D-532B-2043-AF90-4ECB89978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58189" y="3171040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CC65A40-1B10-791E-BA98-2AA97A0D6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22873" y="1121800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4CB7C42-9803-EC89-9EAA-6EFA1D54B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739005" y="1764164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88FFDF5-B39F-F10B-E0FC-B821FB155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701578" y="3799522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2CB8E20-7432-3CF3-7DB1-D967560DC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595069" y="5881927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E187630-1D45-6343-7E80-C0D55514D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637609" y="3122608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37736DA-6529-1B90-1BD6-41ECB2D48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7659543" y="2484777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CA209D-5D43-08B6-5B6F-87BFE0163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657499" y="4530539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A47CC05-2DA7-96B0-6A5F-208743920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762994" y="1103321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8690890E-4585-F363-32D1-776A2EACE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3700467" y="3766972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052CAAB-70CF-58B0-3D2E-3EFB23350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715126" y="1799328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1D4AFC2-C13A-722C-1757-BF6CC3207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0687080" y="2473784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C93AA2E-77FB-78FB-4DA6-53662C3C2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729518" y="4473503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0D161C7-F01C-379A-ADFB-C959B4D58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701333" y="5881105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D161FE3-385B-E0E2-0959-FED992866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679940" y="4501949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22B04FB-4624-A7FA-8DF9-1C47BC283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682680" y="1793046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FDBB984-24EB-0118-A5BC-191A46048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696729" y="1102961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484AEFF-6409-AF8D-C5FB-C8514D2A5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740417" y="1077237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508ABC8-C69F-6A32-A052-945C1D5D9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657499" y="5829100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8F26830-27E5-B1CE-9C52-0CB2D99F8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755870" y="2461838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A3F0F4A-FF12-1FD2-780B-62B4F7532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37309" y="3794052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8077721-2C94-E4DA-CB9C-E9BBDA249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730764" y="5106479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8D16C3-5C1B-0488-1BE9-E47ED520C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704029" y="5233269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7752429-BE5C-D6A7-15CA-72D81BB42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704121" y="2435147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4C6064D-26D8-8DCC-3C92-ACCBE00DE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818823" y="3872905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18C04F2-F6D4-CF48-A889-7393AEA1E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720222" y="3792142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DDFA405-670F-CD12-D60D-A44020B48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634902" y="1764417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6F83F04-854E-FA64-9468-28F86DD92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725929" y="5149122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20B2E3-4A2D-50B3-5F59-9D21FBCE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677466" y="4457394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BC52FEC-9992-F7A2-F7D0-B82012DF4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691967" y="5896850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351E0C7-45B1-8F07-49FB-6E59CCB3F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741199" y="3142762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43CB971-2D9B-F308-DAB6-213AF7DA7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7597583" y="5196124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AE1EF84-2AA3-7A02-ADC1-A6B8D3458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724771" y="2437641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12DCC05-6448-795C-8183-860C44876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662812" y="4489593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1C88DB7-42A9-3BA8-A126-B36E97B8C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753053" y="2460888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37DB50D-FC55-01ED-2347-F215C3C4D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743365" y="2468796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44EECA8-BC15-2049-40B9-EC7273AD0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737272" y="3124936"/>
            <a:ext cx="716255" cy="7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67C869D-9799-1D44-12C3-DBF6D9394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4692511" y="3799522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892230CF-0DB6-BDB3-12EC-5070405ED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4658863" y="1775463"/>
            <a:ext cx="751111" cy="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94A4E4F-01B9-5948-C7D1-590B428D8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657729" y="1860766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2CF4ED4-DC56-BB47-FAE9-07133A84A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675616" y="3857150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712FAB3-F365-A9CA-D21F-C16A119B6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740417" y="5941875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CB03B8B-02A5-7FBA-1F9C-44E673C75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642832" y="5233269"/>
            <a:ext cx="716255" cy="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11AC4AC-C1E1-0D57-4AAC-1386CDA16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0767290" y="1792860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B5739F6-01ED-3BC7-3FA2-2C02A1D9B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0757894" y="3834686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5AAF4F8-A7AA-6C08-01E3-6AEEFEFAD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692467" y="3180493"/>
            <a:ext cx="716256" cy="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DEF6488C-A197-0DAB-F252-324F5F3B88AC}"/>
              </a:ext>
            </a:extLst>
          </p:cNvPr>
          <p:cNvSpPr txBox="1"/>
          <p:nvPr/>
        </p:nvSpPr>
        <p:spPr>
          <a:xfrm>
            <a:off x="4712922" y="11376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25141422-CA84-969C-A7EC-753BEC74F6E6}"/>
              </a:ext>
            </a:extLst>
          </p:cNvPr>
          <p:cNvSpPr txBox="1"/>
          <p:nvPr/>
        </p:nvSpPr>
        <p:spPr>
          <a:xfrm>
            <a:off x="5682294" y="11376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CC32399-3F6F-16A5-E4DE-2DBA239DF4E3}"/>
              </a:ext>
            </a:extLst>
          </p:cNvPr>
          <p:cNvSpPr txBox="1"/>
          <p:nvPr/>
        </p:nvSpPr>
        <p:spPr>
          <a:xfrm>
            <a:off x="6650194" y="11376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0192C97-DEC1-AD39-B762-D28B2DADACB4}"/>
              </a:ext>
            </a:extLst>
          </p:cNvPr>
          <p:cNvSpPr txBox="1"/>
          <p:nvPr/>
        </p:nvSpPr>
        <p:spPr>
          <a:xfrm>
            <a:off x="7663191" y="11376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86825FD-35BB-E8AF-CF66-4B998CEAEE01}"/>
              </a:ext>
            </a:extLst>
          </p:cNvPr>
          <p:cNvSpPr txBox="1"/>
          <p:nvPr/>
        </p:nvSpPr>
        <p:spPr>
          <a:xfrm>
            <a:off x="8752482" y="113760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7B35E31-CD78-418C-C7F7-9B69902F48EF}"/>
              </a:ext>
            </a:extLst>
          </p:cNvPr>
          <p:cNvSpPr txBox="1"/>
          <p:nvPr/>
        </p:nvSpPr>
        <p:spPr>
          <a:xfrm>
            <a:off x="9762994" y="11376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189C967-37BF-A511-E580-3A3867EEDEFC}"/>
              </a:ext>
            </a:extLst>
          </p:cNvPr>
          <p:cNvSpPr txBox="1"/>
          <p:nvPr/>
        </p:nvSpPr>
        <p:spPr>
          <a:xfrm>
            <a:off x="10719726" y="11376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E8D4E7E-A431-F055-BA05-525FD23FAED3}"/>
              </a:ext>
            </a:extLst>
          </p:cNvPr>
          <p:cNvSpPr txBox="1"/>
          <p:nvPr/>
        </p:nvSpPr>
        <p:spPr>
          <a:xfrm>
            <a:off x="10755456" y="1850056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C9DA46F2-CCC6-89C9-FB0E-41906505CFA2}"/>
              </a:ext>
            </a:extLst>
          </p:cNvPr>
          <p:cNvSpPr txBox="1"/>
          <p:nvPr/>
        </p:nvSpPr>
        <p:spPr>
          <a:xfrm>
            <a:off x="10692530" y="2498714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763E12F-B36C-B18D-F317-430D141FC0B1}"/>
              </a:ext>
            </a:extLst>
          </p:cNvPr>
          <p:cNvSpPr txBox="1"/>
          <p:nvPr/>
        </p:nvSpPr>
        <p:spPr>
          <a:xfrm>
            <a:off x="10745754" y="3191933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9CD32D8-BD7A-EFAF-B8EF-B4A15F63A06B}"/>
              </a:ext>
            </a:extLst>
          </p:cNvPr>
          <p:cNvSpPr txBox="1"/>
          <p:nvPr/>
        </p:nvSpPr>
        <p:spPr>
          <a:xfrm>
            <a:off x="10783794" y="387527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2E8131E-C189-A738-A1E1-861C8C7EDCB8}"/>
              </a:ext>
            </a:extLst>
          </p:cNvPr>
          <p:cNvSpPr txBox="1"/>
          <p:nvPr/>
        </p:nvSpPr>
        <p:spPr>
          <a:xfrm>
            <a:off x="10767203" y="4486325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AEAE9F2-9A40-39C1-8EB1-CDF354303D88}"/>
              </a:ext>
            </a:extLst>
          </p:cNvPr>
          <p:cNvSpPr txBox="1"/>
          <p:nvPr/>
        </p:nvSpPr>
        <p:spPr>
          <a:xfrm>
            <a:off x="10767203" y="5852358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500A2AA-A0C7-6EC0-8CD2-09180BDFCC0F}"/>
              </a:ext>
            </a:extLst>
          </p:cNvPr>
          <p:cNvSpPr txBox="1"/>
          <p:nvPr/>
        </p:nvSpPr>
        <p:spPr>
          <a:xfrm>
            <a:off x="9755870" y="249409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A5C8666E-9B24-1D93-67EB-5C0FA68DC087}"/>
              </a:ext>
            </a:extLst>
          </p:cNvPr>
          <p:cNvSpPr txBox="1"/>
          <p:nvPr/>
        </p:nvSpPr>
        <p:spPr>
          <a:xfrm>
            <a:off x="9720943" y="3194993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B5BBF1C2-A8F6-4EE1-3A76-74A5003112CF}"/>
              </a:ext>
            </a:extLst>
          </p:cNvPr>
          <p:cNvSpPr txBox="1"/>
          <p:nvPr/>
        </p:nvSpPr>
        <p:spPr>
          <a:xfrm>
            <a:off x="9685294" y="4515505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D3F824BC-A4A4-50FA-2542-8C8E7519AEB5}"/>
              </a:ext>
            </a:extLst>
          </p:cNvPr>
          <p:cNvSpPr txBox="1"/>
          <p:nvPr/>
        </p:nvSpPr>
        <p:spPr>
          <a:xfrm>
            <a:off x="9685294" y="5215607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9495D56-EEDC-DE22-9190-64F3E35D4B55}"/>
              </a:ext>
            </a:extLst>
          </p:cNvPr>
          <p:cNvSpPr txBox="1"/>
          <p:nvPr/>
        </p:nvSpPr>
        <p:spPr>
          <a:xfrm>
            <a:off x="9666897" y="585242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2620676-B133-C9B1-395A-7608C019A1B4}"/>
              </a:ext>
            </a:extLst>
          </p:cNvPr>
          <p:cNvSpPr txBox="1"/>
          <p:nvPr/>
        </p:nvSpPr>
        <p:spPr>
          <a:xfrm>
            <a:off x="8797044" y="592766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45F9512A-0173-C3F8-C4D6-3D79D9D42479}"/>
              </a:ext>
            </a:extLst>
          </p:cNvPr>
          <p:cNvSpPr txBox="1"/>
          <p:nvPr/>
        </p:nvSpPr>
        <p:spPr>
          <a:xfrm>
            <a:off x="8885707" y="521890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552EE011-A409-E9D9-5932-601263C9E027}"/>
              </a:ext>
            </a:extLst>
          </p:cNvPr>
          <p:cNvSpPr txBox="1"/>
          <p:nvPr/>
        </p:nvSpPr>
        <p:spPr>
          <a:xfrm>
            <a:off x="8849849" y="3878272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5A803CA4-4F6A-0EE4-EFA9-CC293248A8C2}"/>
              </a:ext>
            </a:extLst>
          </p:cNvPr>
          <p:cNvSpPr txBox="1"/>
          <p:nvPr/>
        </p:nvSpPr>
        <p:spPr>
          <a:xfrm>
            <a:off x="8757367" y="3193378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176828C9-CA1F-7F4F-B1DA-6F1498278165}"/>
              </a:ext>
            </a:extLst>
          </p:cNvPr>
          <p:cNvSpPr txBox="1"/>
          <p:nvPr/>
        </p:nvSpPr>
        <p:spPr>
          <a:xfrm>
            <a:off x="8785482" y="2473324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7254CDDE-87B7-7F66-EEAC-371B4E1FBBBA}"/>
              </a:ext>
            </a:extLst>
          </p:cNvPr>
          <p:cNvSpPr txBox="1"/>
          <p:nvPr/>
        </p:nvSpPr>
        <p:spPr>
          <a:xfrm>
            <a:off x="8738610" y="1764564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1999AC4-BD81-E25A-20DE-DE808F436F26}"/>
              </a:ext>
            </a:extLst>
          </p:cNvPr>
          <p:cNvSpPr txBox="1"/>
          <p:nvPr/>
        </p:nvSpPr>
        <p:spPr>
          <a:xfrm>
            <a:off x="7655604" y="2527682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A30DFDB3-161C-7179-B4EB-65399AE68DA2}"/>
              </a:ext>
            </a:extLst>
          </p:cNvPr>
          <p:cNvSpPr txBox="1"/>
          <p:nvPr/>
        </p:nvSpPr>
        <p:spPr>
          <a:xfrm>
            <a:off x="7754783" y="317446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40CEAA00-25A0-1CEF-1168-CF1B9D62E3E7}"/>
              </a:ext>
            </a:extLst>
          </p:cNvPr>
          <p:cNvSpPr txBox="1"/>
          <p:nvPr/>
        </p:nvSpPr>
        <p:spPr>
          <a:xfrm>
            <a:off x="7724297" y="383295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05F98A1E-A92A-4834-197D-A39AFF529FB1}"/>
              </a:ext>
            </a:extLst>
          </p:cNvPr>
          <p:cNvSpPr txBox="1"/>
          <p:nvPr/>
        </p:nvSpPr>
        <p:spPr>
          <a:xfrm>
            <a:off x="7717198" y="4472604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5E5D9CB5-DDA3-44A7-2BE3-D773E2D40A78}"/>
              </a:ext>
            </a:extLst>
          </p:cNvPr>
          <p:cNvSpPr txBox="1"/>
          <p:nvPr/>
        </p:nvSpPr>
        <p:spPr>
          <a:xfrm>
            <a:off x="7638387" y="519982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F70E0CDD-3A2D-FDC3-5CB4-41A3895E04C2}"/>
              </a:ext>
            </a:extLst>
          </p:cNvPr>
          <p:cNvSpPr txBox="1"/>
          <p:nvPr/>
        </p:nvSpPr>
        <p:spPr>
          <a:xfrm>
            <a:off x="6704868" y="593642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EC0345A5-634D-CC0C-9312-F3A4D0FB2793}"/>
              </a:ext>
            </a:extLst>
          </p:cNvPr>
          <p:cNvSpPr txBox="1"/>
          <p:nvPr/>
        </p:nvSpPr>
        <p:spPr>
          <a:xfrm>
            <a:off x="6767579" y="5199819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4078D6AC-F435-308C-F6D0-73297B026C1A}"/>
              </a:ext>
            </a:extLst>
          </p:cNvPr>
          <p:cNvSpPr txBox="1"/>
          <p:nvPr/>
        </p:nvSpPr>
        <p:spPr>
          <a:xfrm>
            <a:off x="6758539" y="452429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34E7645E-6C14-7822-0EF4-0BDC9872FEF1}"/>
              </a:ext>
            </a:extLst>
          </p:cNvPr>
          <p:cNvSpPr txBox="1"/>
          <p:nvPr/>
        </p:nvSpPr>
        <p:spPr>
          <a:xfrm>
            <a:off x="6767579" y="384816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E3049431-D77A-A6A1-A20C-749EDDE46688}"/>
              </a:ext>
            </a:extLst>
          </p:cNvPr>
          <p:cNvSpPr txBox="1"/>
          <p:nvPr/>
        </p:nvSpPr>
        <p:spPr>
          <a:xfrm>
            <a:off x="6686696" y="2465634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8E8448B5-EB0C-A7BA-36A3-3C66151555AA}"/>
              </a:ext>
            </a:extLst>
          </p:cNvPr>
          <p:cNvSpPr txBox="1"/>
          <p:nvPr/>
        </p:nvSpPr>
        <p:spPr>
          <a:xfrm>
            <a:off x="6695690" y="1808992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501EDDC9-1EBE-4D0C-A8B0-DB7732B65344}"/>
              </a:ext>
            </a:extLst>
          </p:cNvPr>
          <p:cNvSpPr txBox="1"/>
          <p:nvPr/>
        </p:nvSpPr>
        <p:spPr>
          <a:xfrm>
            <a:off x="5736847" y="1799328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A528EDB5-2904-4F03-DCDD-8C4C16742D56}"/>
              </a:ext>
            </a:extLst>
          </p:cNvPr>
          <p:cNvSpPr txBox="1"/>
          <p:nvPr/>
        </p:nvSpPr>
        <p:spPr>
          <a:xfrm>
            <a:off x="5684952" y="314772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B96FB3D0-7A91-922D-6121-EA34FC6FC8C6}"/>
              </a:ext>
            </a:extLst>
          </p:cNvPr>
          <p:cNvSpPr txBox="1"/>
          <p:nvPr/>
        </p:nvSpPr>
        <p:spPr>
          <a:xfrm>
            <a:off x="5720474" y="379791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DAED0E2B-B1DD-88C2-5C28-832B8A012EC8}"/>
              </a:ext>
            </a:extLst>
          </p:cNvPr>
          <p:cNvSpPr txBox="1"/>
          <p:nvPr/>
        </p:nvSpPr>
        <p:spPr>
          <a:xfrm>
            <a:off x="5738976" y="4526846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0664B9EA-BF38-434C-FE9D-CCADE45B52A9}"/>
              </a:ext>
            </a:extLst>
          </p:cNvPr>
          <p:cNvSpPr txBox="1"/>
          <p:nvPr/>
        </p:nvSpPr>
        <p:spPr>
          <a:xfrm>
            <a:off x="5703436" y="526459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62CD9390-EBFB-2A32-86D8-890CD0A866D1}"/>
              </a:ext>
            </a:extLst>
          </p:cNvPr>
          <p:cNvSpPr txBox="1"/>
          <p:nvPr/>
        </p:nvSpPr>
        <p:spPr>
          <a:xfrm>
            <a:off x="5668829" y="5911663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56914C0-0DC6-25EB-209F-E7E4DEF7ADE8}"/>
              </a:ext>
            </a:extLst>
          </p:cNvPr>
          <p:cNvSpPr txBox="1"/>
          <p:nvPr/>
        </p:nvSpPr>
        <p:spPr>
          <a:xfrm>
            <a:off x="4638296" y="5908526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1D709155-DC29-F91F-86EC-A432BC7E6799}"/>
              </a:ext>
            </a:extLst>
          </p:cNvPr>
          <p:cNvSpPr txBox="1"/>
          <p:nvPr/>
        </p:nvSpPr>
        <p:spPr>
          <a:xfrm>
            <a:off x="3758474" y="585242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BF0A19C7-DDC4-233C-061C-F82420491D7A}"/>
              </a:ext>
            </a:extLst>
          </p:cNvPr>
          <p:cNvSpPr txBox="1"/>
          <p:nvPr/>
        </p:nvSpPr>
        <p:spPr>
          <a:xfrm>
            <a:off x="3715084" y="5130639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BC029859-3CBE-8192-E325-80D2C671559A}"/>
              </a:ext>
            </a:extLst>
          </p:cNvPr>
          <p:cNvSpPr txBox="1"/>
          <p:nvPr/>
        </p:nvSpPr>
        <p:spPr>
          <a:xfrm>
            <a:off x="4674491" y="4579807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A12E57E6-88E3-2627-B321-0D041CFB8B74}"/>
              </a:ext>
            </a:extLst>
          </p:cNvPr>
          <p:cNvSpPr txBox="1"/>
          <p:nvPr/>
        </p:nvSpPr>
        <p:spPr>
          <a:xfrm>
            <a:off x="3741252" y="3781451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E3C8C86F-6C8E-12E4-C74B-415B84EC07A6}"/>
              </a:ext>
            </a:extLst>
          </p:cNvPr>
          <p:cNvSpPr txBox="1"/>
          <p:nvPr/>
        </p:nvSpPr>
        <p:spPr>
          <a:xfrm>
            <a:off x="3721712" y="3106623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DB113816-D1FE-183F-8CB2-2439AB1936FB}"/>
              </a:ext>
            </a:extLst>
          </p:cNvPr>
          <p:cNvSpPr txBox="1"/>
          <p:nvPr/>
        </p:nvSpPr>
        <p:spPr>
          <a:xfrm>
            <a:off x="4706836" y="3204688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4D1094C4-4567-7307-B69A-4372A991EF8E}"/>
              </a:ext>
            </a:extLst>
          </p:cNvPr>
          <p:cNvSpPr txBox="1"/>
          <p:nvPr/>
        </p:nvSpPr>
        <p:spPr>
          <a:xfrm>
            <a:off x="4737476" y="2475785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75829481-8338-2EE2-E687-8739B6300AE4}"/>
              </a:ext>
            </a:extLst>
          </p:cNvPr>
          <p:cNvSpPr txBox="1"/>
          <p:nvPr/>
        </p:nvSpPr>
        <p:spPr>
          <a:xfrm>
            <a:off x="3702764" y="1845865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E4E09D54-57DC-DFD1-07E4-A699359B523F}"/>
              </a:ext>
            </a:extLst>
          </p:cNvPr>
          <p:cNvSpPr txBox="1"/>
          <p:nvPr/>
        </p:nvSpPr>
        <p:spPr>
          <a:xfrm>
            <a:off x="4688971" y="1837472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FE9E8349-65D3-9115-90F2-577F65F9D98B}"/>
              </a:ext>
            </a:extLst>
          </p:cNvPr>
          <p:cNvSpPr txBox="1"/>
          <p:nvPr/>
        </p:nvSpPr>
        <p:spPr>
          <a:xfrm>
            <a:off x="3694944" y="2512180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2F5A749F-6E00-CBBD-4E20-4BEB10B77C46}"/>
              </a:ext>
            </a:extLst>
          </p:cNvPr>
          <p:cNvSpPr txBox="1"/>
          <p:nvPr/>
        </p:nvSpPr>
        <p:spPr>
          <a:xfrm>
            <a:off x="5773834" y="2468796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96463029-6880-496E-A7F9-ECB99E34BC80}"/>
              </a:ext>
            </a:extLst>
          </p:cNvPr>
          <p:cNvSpPr txBox="1"/>
          <p:nvPr/>
        </p:nvSpPr>
        <p:spPr>
          <a:xfrm>
            <a:off x="4735958" y="3845946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844F9B10-5D93-AFC4-AB01-41C98E6EEE2D}"/>
              </a:ext>
            </a:extLst>
          </p:cNvPr>
          <p:cNvSpPr txBox="1"/>
          <p:nvPr/>
        </p:nvSpPr>
        <p:spPr>
          <a:xfrm>
            <a:off x="3698800" y="4483739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2D7C90EA-4EB4-F27C-DE2A-BFF04011A0BA}"/>
              </a:ext>
            </a:extLst>
          </p:cNvPr>
          <p:cNvSpPr txBox="1"/>
          <p:nvPr/>
        </p:nvSpPr>
        <p:spPr>
          <a:xfrm>
            <a:off x="4638295" y="5239695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5FA56F0A-2966-3459-9088-1C34BC5C1C49}"/>
              </a:ext>
            </a:extLst>
          </p:cNvPr>
          <p:cNvSpPr txBox="1"/>
          <p:nvPr/>
        </p:nvSpPr>
        <p:spPr>
          <a:xfrm>
            <a:off x="7670126" y="1806539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89A60DCC-559D-2307-AC45-47D8DE7732E5}"/>
              </a:ext>
            </a:extLst>
          </p:cNvPr>
          <p:cNvSpPr txBox="1"/>
          <p:nvPr/>
        </p:nvSpPr>
        <p:spPr>
          <a:xfrm>
            <a:off x="6726198" y="3172086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54137AC7-0207-EC61-B715-EE06C975B8D4}"/>
              </a:ext>
            </a:extLst>
          </p:cNvPr>
          <p:cNvSpPr txBox="1"/>
          <p:nvPr/>
        </p:nvSpPr>
        <p:spPr>
          <a:xfrm>
            <a:off x="7738741" y="5890933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67374613-241C-B229-0B38-A5853EF559C1}"/>
              </a:ext>
            </a:extLst>
          </p:cNvPr>
          <p:cNvSpPr txBox="1"/>
          <p:nvPr/>
        </p:nvSpPr>
        <p:spPr>
          <a:xfrm>
            <a:off x="8689277" y="4522169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D954C9B0-488E-C7A8-06C8-42493E5F6C07}"/>
              </a:ext>
            </a:extLst>
          </p:cNvPr>
          <p:cNvSpPr txBox="1"/>
          <p:nvPr/>
        </p:nvSpPr>
        <p:spPr>
          <a:xfrm>
            <a:off x="9771106" y="3846903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84290D44-3B49-1F0C-3726-9D296C5095CD}"/>
              </a:ext>
            </a:extLst>
          </p:cNvPr>
          <p:cNvSpPr txBox="1"/>
          <p:nvPr/>
        </p:nvSpPr>
        <p:spPr>
          <a:xfrm>
            <a:off x="9759247" y="1821244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48886998-F217-2B6A-3A0C-8921BBCE249D}"/>
              </a:ext>
            </a:extLst>
          </p:cNvPr>
          <p:cNvSpPr txBox="1"/>
          <p:nvPr/>
        </p:nvSpPr>
        <p:spPr>
          <a:xfrm>
            <a:off x="10741720" y="5220249"/>
            <a:ext cx="7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6" name="Picture 4" descr="Пин содержит это изображение: 17">
            <a:extLst>
              <a:ext uri="{FF2B5EF4-FFF2-40B4-BE49-F238E27FC236}">
                <a16:creationId xmlns:a16="http://schemas.microsoft.com/office/drawing/2014/main" xmlns="" id="{E627DDCF-D5A6-5127-7ABB-3EBB2B3F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5" y="2411120"/>
            <a:ext cx="2811882" cy="38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7" grpId="0"/>
      <p:bldP spid="118" grpId="0"/>
      <p:bldP spid="120" grpId="0"/>
      <p:bldP spid="121" grpId="0"/>
      <p:bldP spid="122" grpId="0"/>
      <p:bldP spid="124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38" grpId="0"/>
      <p:bldP spid="139" grpId="0"/>
      <p:bldP spid="140" grpId="0"/>
      <p:bldP spid="141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1" grpId="0"/>
      <p:bldP spid="153" grpId="0"/>
      <p:bldP spid="154" grpId="0"/>
      <p:bldP spid="155" grpId="0"/>
      <p:bldP spid="156" grpId="0"/>
      <p:bldP spid="158" grpId="0"/>
      <p:bldP spid="159" grpId="0"/>
      <p:bldP spid="161" grpId="0"/>
      <p:bldP spid="162" grpId="0"/>
      <p:bldP spid="164" grpId="0"/>
      <p:bldP spid="166" grpId="0"/>
      <p:bldP spid="167" grpId="0"/>
      <p:bldP spid="168" grpId="0"/>
      <p:bldP spid="169" grpId="0"/>
      <p:bldP spid="170" grpId="0"/>
      <p:bldP spid="171" grpId="0"/>
      <p:bldP spid="173" grpId="0"/>
      <p:bldP spid="174" grpId="0"/>
      <p:bldP spid="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Mr Peabody Stickers | Redbub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53603" y="1353704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607810" y="1708526"/>
            <a:ext cx="1254096" cy="13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297425" y="1741133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910446" y="1622945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34044" y="3420354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166596" y="3397681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743754" y="3388288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304253" y="1689982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613713" y="1636695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277802" y="3478931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762909" y="1836874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11">
            <a:extLst>
              <a:ext uri="{FF2B5EF4-FFF2-40B4-BE49-F238E27FC236}">
                <a16:creationId xmlns:a16="http://schemas.microsoft.com/office/drawing/2014/main" xmlns="" id="{DABBFD65-D463-72D6-D97A-D9DE64BC41DD}"/>
              </a:ext>
            </a:extLst>
          </p:cNvPr>
          <p:cNvSpPr/>
          <p:nvPr/>
        </p:nvSpPr>
        <p:spPr>
          <a:xfrm>
            <a:off x="1595391" y="462683"/>
            <a:ext cx="8732066" cy="6774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«Зайві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0C399C4-9D94-645E-B27F-7E792D233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053509" y="3446324"/>
            <a:ext cx="1254096" cy="13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4CA441-E99C-E5A5-D83C-2FFD60F2D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609500" y="3419365"/>
            <a:ext cx="1254940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15046822-3B90-BCAB-7025-B66BD4FB9226}"/>
              </a:ext>
            </a:extLst>
          </p:cNvPr>
          <p:cNvSpPr/>
          <p:nvPr/>
        </p:nvSpPr>
        <p:spPr>
          <a:xfrm>
            <a:off x="3159619" y="4822172"/>
            <a:ext cx="5026884" cy="11219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Знайдіть у </a:t>
            </a:r>
            <a:r>
              <a:rPr lang="uk-UA" sz="2400" b="1" dirty="0" smtClean="0">
                <a:solidFill>
                  <a:srgbClr val="7030A0"/>
                </a:solidFill>
              </a:rPr>
              <a:t>кожному ряду </a:t>
            </a:r>
            <a:r>
              <a:rPr lang="uk-UA" sz="2400" b="1" dirty="0">
                <a:solidFill>
                  <a:srgbClr val="7030A0"/>
                </a:solidFill>
              </a:rPr>
              <a:t>чисел </a:t>
            </a:r>
            <a:r>
              <a:rPr lang="uk-UA" sz="2400" b="1" dirty="0" smtClean="0">
                <a:solidFill>
                  <a:srgbClr val="7030A0"/>
                </a:solidFill>
              </a:rPr>
              <a:t>зайві </a:t>
            </a:r>
            <a:r>
              <a:rPr lang="uk-UA" sz="2400" b="1" dirty="0">
                <a:solidFill>
                  <a:srgbClr val="7030A0"/>
                </a:solidFill>
              </a:rPr>
              <a:t>числа. Поясніть свій вибір.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31E2BEE-D49E-AE65-181F-2B634654AB45}"/>
              </a:ext>
            </a:extLst>
          </p:cNvPr>
          <p:cNvSpPr txBox="1"/>
          <p:nvPr/>
        </p:nvSpPr>
        <p:spPr>
          <a:xfrm>
            <a:off x="5528938" y="1836874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EE07CDF-9273-AB88-C5AF-32CAB1461E62}"/>
              </a:ext>
            </a:extLst>
          </p:cNvPr>
          <p:cNvSpPr txBox="1"/>
          <p:nvPr/>
        </p:nvSpPr>
        <p:spPr>
          <a:xfrm>
            <a:off x="7278962" y="1827029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A6B05FD-991E-D2A0-C0CD-3F671C0BA8C4}"/>
              </a:ext>
            </a:extLst>
          </p:cNvPr>
          <p:cNvSpPr txBox="1"/>
          <p:nvPr/>
        </p:nvSpPr>
        <p:spPr>
          <a:xfrm>
            <a:off x="8802872" y="1820990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3C5F9CF-B9EF-9087-8FCD-4DC9D5779F87}"/>
              </a:ext>
            </a:extLst>
          </p:cNvPr>
          <p:cNvSpPr txBox="1"/>
          <p:nvPr/>
        </p:nvSpPr>
        <p:spPr>
          <a:xfrm>
            <a:off x="10486989" y="1836874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E4A2469-7ED2-108A-3DB0-EC203D30FE7C}"/>
              </a:ext>
            </a:extLst>
          </p:cNvPr>
          <p:cNvSpPr txBox="1"/>
          <p:nvPr/>
        </p:nvSpPr>
        <p:spPr>
          <a:xfrm>
            <a:off x="1770379" y="3590745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057EA90-2D27-D9BA-D62E-1771DD159143}"/>
              </a:ext>
            </a:extLst>
          </p:cNvPr>
          <p:cNvSpPr txBox="1"/>
          <p:nvPr/>
        </p:nvSpPr>
        <p:spPr>
          <a:xfrm>
            <a:off x="3512593" y="3601852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1EEFD37-26E7-A913-00F2-D933B9337959}"/>
              </a:ext>
            </a:extLst>
          </p:cNvPr>
          <p:cNvSpPr txBox="1"/>
          <p:nvPr/>
        </p:nvSpPr>
        <p:spPr>
          <a:xfrm>
            <a:off x="5551844" y="3559668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D59AD78-1233-9BFB-94B7-0AD6FA699BE6}"/>
              </a:ext>
            </a:extLst>
          </p:cNvPr>
          <p:cNvSpPr txBox="1"/>
          <p:nvPr/>
        </p:nvSpPr>
        <p:spPr>
          <a:xfrm>
            <a:off x="7183379" y="3582018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0CA4418-2C99-5BB8-DDD3-F7442FEBA276}"/>
              </a:ext>
            </a:extLst>
          </p:cNvPr>
          <p:cNvSpPr txBox="1"/>
          <p:nvPr/>
        </p:nvSpPr>
        <p:spPr>
          <a:xfrm>
            <a:off x="8954234" y="3582018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A1802C1-A236-8162-4106-F70404AF9E6D}"/>
              </a:ext>
            </a:extLst>
          </p:cNvPr>
          <p:cNvSpPr txBox="1"/>
          <p:nvPr/>
        </p:nvSpPr>
        <p:spPr>
          <a:xfrm>
            <a:off x="10694923" y="3590745"/>
            <a:ext cx="9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Пряма сполучна лінія 58">
            <a:extLst>
              <a:ext uri="{FF2B5EF4-FFF2-40B4-BE49-F238E27FC236}">
                <a16:creationId xmlns:a16="http://schemas.microsoft.com/office/drawing/2014/main" xmlns="" id="{65355360-99A7-7D4B-EDE1-680DEF127D5B}"/>
              </a:ext>
            </a:extLst>
          </p:cNvPr>
          <p:cNvCxnSpPr>
            <a:cxnSpLocks/>
          </p:cNvCxnSpPr>
          <p:nvPr/>
        </p:nvCxnSpPr>
        <p:spPr>
          <a:xfrm>
            <a:off x="6910446" y="1609924"/>
            <a:ext cx="1390622" cy="118027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1">
            <a:extLst>
              <a:ext uri="{FF2B5EF4-FFF2-40B4-BE49-F238E27FC236}">
                <a16:creationId xmlns:a16="http://schemas.microsoft.com/office/drawing/2014/main" xmlns="" id="{91582400-166A-B601-CC58-E418B257BF4A}"/>
              </a:ext>
            </a:extLst>
          </p:cNvPr>
          <p:cNvCxnSpPr>
            <a:cxnSpLocks/>
          </p:cNvCxnSpPr>
          <p:nvPr/>
        </p:nvCxnSpPr>
        <p:spPr>
          <a:xfrm flipV="1">
            <a:off x="6750233" y="1645395"/>
            <a:ext cx="1436270" cy="119317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4">
            <a:extLst>
              <a:ext uri="{FF2B5EF4-FFF2-40B4-BE49-F238E27FC236}">
                <a16:creationId xmlns:a16="http://schemas.microsoft.com/office/drawing/2014/main" xmlns="" id="{016B28D3-5DE3-52E1-7084-8F250886D578}"/>
              </a:ext>
            </a:extLst>
          </p:cNvPr>
          <p:cNvCxnSpPr>
            <a:cxnSpLocks/>
          </p:cNvCxnSpPr>
          <p:nvPr/>
        </p:nvCxnSpPr>
        <p:spPr>
          <a:xfrm>
            <a:off x="5103403" y="3346864"/>
            <a:ext cx="1390622" cy="118027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5">
            <a:extLst>
              <a:ext uri="{FF2B5EF4-FFF2-40B4-BE49-F238E27FC236}">
                <a16:creationId xmlns:a16="http://schemas.microsoft.com/office/drawing/2014/main" xmlns="" id="{57CFEC13-F3FC-2BA9-A53E-34EA35683E94}"/>
              </a:ext>
            </a:extLst>
          </p:cNvPr>
          <p:cNvCxnSpPr>
            <a:cxnSpLocks/>
          </p:cNvCxnSpPr>
          <p:nvPr/>
        </p:nvCxnSpPr>
        <p:spPr>
          <a:xfrm flipV="1">
            <a:off x="5075931" y="3320905"/>
            <a:ext cx="1436270" cy="119317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extBox 1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784773" y="395578"/>
            <a:ext cx="8732066" cy="7729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Усне </a:t>
            </a:r>
            <a:r>
              <a:rPr lang="uk-UA" sz="2800" b="1" dirty="0" smtClean="0">
                <a:solidFill>
                  <a:schemeClr val="bg1"/>
                </a:solidFill>
              </a:rPr>
              <a:t>опитування</a:t>
            </a:r>
            <a:r>
              <a:rPr lang="ru-RU" sz="2800" b="1" dirty="0"/>
              <a:t> про числа 1-100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/>
              <a:t>Гра «Хто я?».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4" y="2174524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61706" y="1168513"/>
            <a:ext cx="8996516" cy="51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5CBC5D-FA87-0F28-97FA-F18639B1E301}"/>
              </a:ext>
            </a:extLst>
          </p:cNvPr>
          <p:cNvSpPr txBox="1"/>
          <p:nvPr/>
        </p:nvSpPr>
        <p:spPr>
          <a:xfrm>
            <a:off x="2917779" y="1829860"/>
            <a:ext cx="75990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7030A0"/>
                </a:solidFill>
              </a:rPr>
              <a:t>• Це кругле число.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7030A0"/>
                </a:solidFill>
              </a:rPr>
              <a:t>• У цих числах рівна кількість десятків та одиниць. </a:t>
            </a:r>
          </a:p>
          <a:p>
            <a:pPr algn="just"/>
            <a:r>
              <a:rPr lang="uk-UA" sz="2800" b="1" dirty="0" smtClean="0">
                <a:solidFill>
                  <a:srgbClr val="7030A0"/>
                </a:solidFill>
              </a:rPr>
              <a:t>• </a:t>
            </a:r>
            <a:r>
              <a:rPr lang="uk-UA" sz="2800" b="1" dirty="0">
                <a:solidFill>
                  <a:srgbClr val="7030A0"/>
                </a:solidFill>
              </a:rPr>
              <a:t>Це числа другого десятка.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7030A0"/>
                </a:solidFill>
              </a:rPr>
              <a:t>• </a:t>
            </a:r>
            <a:r>
              <a:rPr lang="uk-UA" sz="2800" b="1" dirty="0">
                <a:solidFill>
                  <a:srgbClr val="7030A0"/>
                </a:solidFill>
              </a:rPr>
              <a:t>У цьому числі 5 десятків і 7 одиниць. </a:t>
            </a:r>
          </a:p>
          <a:p>
            <a:pPr algn="just"/>
            <a:r>
              <a:rPr lang="uk-UA" sz="2800" b="1" dirty="0">
                <a:solidFill>
                  <a:srgbClr val="7030A0"/>
                </a:solidFill>
              </a:rPr>
              <a:t>• Сусіди цього числа 61 та 63. </a:t>
            </a:r>
          </a:p>
          <a:p>
            <a:pPr algn="just"/>
            <a:r>
              <a:rPr lang="uk-UA" sz="2800" b="1" dirty="0">
                <a:solidFill>
                  <a:srgbClr val="7030A0"/>
                </a:solidFill>
              </a:rPr>
              <a:t>• Якщо до цього числа додати 1, то отримаємо 8 десятків. </a:t>
            </a:r>
          </a:p>
          <a:p>
            <a:pPr algn="just"/>
            <a:r>
              <a:rPr lang="uk-UA" sz="2800" b="1" dirty="0">
                <a:solidFill>
                  <a:srgbClr val="7030A0"/>
                </a:solidFill>
              </a:rPr>
              <a:t>• </a:t>
            </a:r>
            <a:r>
              <a:rPr lang="uk-UA" sz="2800" b="1" dirty="0" smtClean="0">
                <a:solidFill>
                  <a:srgbClr val="7030A0"/>
                </a:solidFill>
              </a:rPr>
              <a:t>Це </a:t>
            </a:r>
            <a:r>
              <a:rPr lang="uk-UA" sz="2800" b="1" dirty="0">
                <a:solidFill>
                  <a:srgbClr val="7030A0"/>
                </a:solidFill>
              </a:rPr>
              <a:t>найбільше </a:t>
            </a:r>
            <a:r>
              <a:rPr lang="uk-UA" sz="2800" b="1" dirty="0" smtClean="0">
                <a:solidFill>
                  <a:srgbClr val="7030A0"/>
                </a:solidFill>
              </a:rPr>
              <a:t>двоцифрове число.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2935" y="1829860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20</a:t>
            </a:r>
            <a:r>
              <a:rPr lang="uk-UA" sz="2800" b="1" dirty="0">
                <a:solidFill>
                  <a:srgbClr val="FF0000"/>
                </a:solidFill>
              </a:rPr>
              <a:t>, 30 </a:t>
            </a:r>
            <a:r>
              <a:rPr lang="uk-UA" sz="2800" b="1" dirty="0" smtClean="0">
                <a:solidFill>
                  <a:srgbClr val="FF0000"/>
                </a:solidFill>
              </a:rPr>
              <a:t>…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1884" y="2678268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22, 33 …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71681" y="3066022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11, 12, 13 …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46284" y="525125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99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0308" y="723369"/>
            <a:ext cx="8732066" cy="7893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9791" y="2063730"/>
            <a:ext cx="473785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уроці ми повторимо вивчене про числа першої </a:t>
            </a:r>
            <a:r>
              <a:rPr lang="uk-UA" sz="3200" b="1" dirty="0" smtClean="0">
                <a:solidFill>
                  <a:schemeClr val="bg1"/>
                </a:solidFill>
              </a:rPr>
              <a:t>сотні.</a:t>
            </a:r>
            <a:endParaRPr lang="uk-UA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766938" y="2082730"/>
            <a:ext cx="2386484" cy="36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1" y="2082730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01422" y="494529"/>
            <a:ext cx="9293661" cy="8267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Скільки яєць на кожному малюнку? </a:t>
            </a:r>
          </a:p>
        </p:txBody>
      </p:sp>
      <p:pic>
        <p:nvPicPr>
          <p:cNvPr id="35" name="Picture 8" descr="Приключения мистера Пибоди и Шермана - Приключения мистера Пибоди и Шермана  - YouLoveIt.ru">
            <a:extLst>
              <a:ext uri="{FF2B5EF4-FFF2-40B4-BE49-F238E27FC236}">
                <a16:creationId xmlns:a16="http://schemas.microsoft.com/office/drawing/2014/main" xmlns="" id="{A2D8DB0B-4BE2-CA0C-E9B2-3C335357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443" y="2254103"/>
            <a:ext cx="2962650" cy="31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Прямокутник: округлені кути 1">
            <a:extLst>
              <a:ext uri="{FF2B5EF4-FFF2-40B4-BE49-F238E27FC236}">
                <a16:creationId xmlns:a16="http://schemas.microsoft.com/office/drawing/2014/main" xmlns="" id="{40660143-B71C-5193-AA2C-EEA3B93B4BBD}"/>
              </a:ext>
            </a:extLst>
          </p:cNvPr>
          <p:cNvSpPr/>
          <p:nvPr/>
        </p:nvSpPr>
        <p:spPr>
          <a:xfrm>
            <a:off x="3138311" y="1455947"/>
            <a:ext cx="6121921" cy="232583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136" name="Групувати 3">
            <a:extLst>
              <a:ext uri="{FF2B5EF4-FFF2-40B4-BE49-F238E27FC236}">
                <a16:creationId xmlns:a16="http://schemas.microsoft.com/office/drawing/2014/main" xmlns="" id="{D85D5B44-4433-C93A-B2EF-EF0647CBCD3C}"/>
              </a:ext>
            </a:extLst>
          </p:cNvPr>
          <p:cNvGrpSpPr/>
          <p:nvPr/>
        </p:nvGrpSpPr>
        <p:grpSpPr>
          <a:xfrm>
            <a:off x="3519461" y="1555302"/>
            <a:ext cx="2526187" cy="978892"/>
            <a:chOff x="588059" y="3663807"/>
            <a:chExt cx="2526187" cy="978892"/>
          </a:xfrm>
        </p:grpSpPr>
        <p:pic>
          <p:nvPicPr>
            <p:cNvPr id="137" name="Picture 2" descr="Set of egg in carton 444995 Vector Art at Vecteezy">
              <a:extLst>
                <a:ext uri="{FF2B5EF4-FFF2-40B4-BE49-F238E27FC236}">
                  <a16:creationId xmlns:a16="http://schemas.microsoft.com/office/drawing/2014/main" xmlns="" id="{B19EB272-3916-AB7C-057D-80B8088C22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2" b="50935"/>
            <a:stretch/>
          </p:blipFill>
          <p:spPr bwMode="auto">
            <a:xfrm>
              <a:off x="588059" y="3770777"/>
              <a:ext cx="2526187" cy="87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56F8031B-A3E8-D890-6ABB-17E0580C56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44210" y="366380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DD16C8B5-56B0-62CD-9A16-8919A25923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17460" y="367816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86BDA030-7AD3-33A2-FBA3-F02102744B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51567" y="3678745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E9292ABA-BA99-C019-0D1D-376766E674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6731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ADF40774-30C5-E513-0EAE-511B2E06ED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0672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305CF195-5F55-2C34-4C47-9DE43C4DC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06240" y="3671998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F68664E6-12C8-A0D3-68E0-5F1EB6A93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63091" y="3994292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4185A2C7-A9DB-53EA-28ED-0AECB96C49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503084" y="368125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7561A1BA-29F4-81E8-0595-AC94EA3CE7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35784" y="3994291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26C006ED-84E6-073D-7E6D-99E71E3DF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488622" y="399429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8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355FA8D7-5AC3-836A-08DA-FFE628043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-317"/>
          <a:stretch/>
        </p:blipFill>
        <p:spPr bwMode="auto">
          <a:xfrm>
            <a:off x="7038157" y="3019467"/>
            <a:ext cx="431365" cy="5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54EBDF4A-258C-1FEE-99EF-8A853C3F2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-317"/>
          <a:stretch/>
        </p:blipFill>
        <p:spPr bwMode="auto">
          <a:xfrm>
            <a:off x="7981821" y="3041207"/>
            <a:ext cx="431365" cy="5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1317643C-54D7-3D78-EF7C-166525365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-317"/>
          <a:stretch/>
        </p:blipFill>
        <p:spPr bwMode="auto">
          <a:xfrm>
            <a:off x="7493705" y="2674159"/>
            <a:ext cx="431365" cy="5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Групувати 4">
            <a:extLst>
              <a:ext uri="{FF2B5EF4-FFF2-40B4-BE49-F238E27FC236}">
                <a16:creationId xmlns:a16="http://schemas.microsoft.com/office/drawing/2014/main" xmlns="" id="{D703E5D8-2438-C920-0A5B-E465D5B107A0}"/>
              </a:ext>
            </a:extLst>
          </p:cNvPr>
          <p:cNvGrpSpPr/>
          <p:nvPr/>
        </p:nvGrpSpPr>
        <p:grpSpPr>
          <a:xfrm>
            <a:off x="6451522" y="1583207"/>
            <a:ext cx="2526187" cy="978892"/>
            <a:chOff x="588059" y="3663807"/>
            <a:chExt cx="2526187" cy="978892"/>
          </a:xfrm>
        </p:grpSpPr>
        <p:pic>
          <p:nvPicPr>
            <p:cNvPr id="152" name="Picture 2" descr="Set of egg in carton 444995 Vector Art at Vecteezy">
              <a:extLst>
                <a:ext uri="{FF2B5EF4-FFF2-40B4-BE49-F238E27FC236}">
                  <a16:creationId xmlns:a16="http://schemas.microsoft.com/office/drawing/2014/main" xmlns="" id="{0720B945-4F18-368E-CA7A-D87AC4B303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2" b="50935"/>
            <a:stretch/>
          </p:blipFill>
          <p:spPr bwMode="auto">
            <a:xfrm>
              <a:off x="588059" y="3770777"/>
              <a:ext cx="2526187" cy="87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AF9BD560-80F9-26FE-F94C-632C06E5F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44210" y="366380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F8D8A282-F168-E2EE-4517-953074A88C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17460" y="367816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7E7400A-8499-1F32-1BCF-E9C7E6D38A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51567" y="3678745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278EA219-073F-11DB-30AE-449524036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6731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89571158-B85E-3D32-4832-ACC92725C9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0672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922320BD-6926-DADB-224F-E79A816FC5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06240" y="3671998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A3C0BBD4-6D7A-7E26-D10C-08DD58F0E1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63091" y="3994292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57166DF0-3CC7-6AA2-3242-B9F091BD4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503084" y="368125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1BD274C2-6CDC-C32A-CE6A-E4F5E9138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35784" y="3994291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51CC018E-D3B5-4840-5A6D-B2B2BABC08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488622" y="399429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" name="Групувати 20">
            <a:extLst>
              <a:ext uri="{FF2B5EF4-FFF2-40B4-BE49-F238E27FC236}">
                <a16:creationId xmlns:a16="http://schemas.microsoft.com/office/drawing/2014/main" xmlns="" id="{EB4A89EA-ABA3-3738-079A-A9F5712DD9EC}"/>
              </a:ext>
            </a:extLst>
          </p:cNvPr>
          <p:cNvGrpSpPr/>
          <p:nvPr/>
        </p:nvGrpSpPr>
        <p:grpSpPr>
          <a:xfrm>
            <a:off x="3519461" y="2567391"/>
            <a:ext cx="2526187" cy="978892"/>
            <a:chOff x="588059" y="3663807"/>
            <a:chExt cx="2526187" cy="978892"/>
          </a:xfrm>
        </p:grpSpPr>
        <p:pic>
          <p:nvPicPr>
            <p:cNvPr id="164" name="Picture 2" descr="Set of egg in carton 444995 Vector Art at Vecteezy">
              <a:extLst>
                <a:ext uri="{FF2B5EF4-FFF2-40B4-BE49-F238E27FC236}">
                  <a16:creationId xmlns:a16="http://schemas.microsoft.com/office/drawing/2014/main" xmlns="" id="{32C527DB-B8FA-F0F0-83B6-90D4FD3D18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2" b="50935"/>
            <a:stretch/>
          </p:blipFill>
          <p:spPr bwMode="auto">
            <a:xfrm>
              <a:off x="588059" y="3770777"/>
              <a:ext cx="2526187" cy="87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EE99A0CA-7B0E-A9C9-8997-4413BB26E7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44210" y="366380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88B56703-47B9-7216-0EEF-EC026074E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17460" y="367816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94D5E26A-75CF-8AE1-B52B-D9E992779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51567" y="3678745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418A741-3E07-EC82-3F9F-987A710FCC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6731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19520480-37FC-746B-9792-C2831CFDBC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0672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DD0ED34-55B6-06F7-437D-1D34D9F65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06240" y="3671998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00A6315F-D8A0-FA82-44F9-A96BBF6E4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63091" y="3994292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FCBF3846-C81E-2A4B-F920-BD7C8C0430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503084" y="368125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A9F1E1E4-83C7-E5D9-1E48-A0965327F8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35784" y="3994291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F412A185-961F-E1B0-6237-7A43AC795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488622" y="399429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84961"/>
              </p:ext>
            </p:extLst>
          </p:nvPr>
        </p:nvGraphicFramePr>
        <p:xfrm>
          <a:off x="9680732" y="1494755"/>
          <a:ext cx="2228702" cy="13741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4351">
                  <a:extLst>
                    <a:ext uri="{9D8B030D-6E8A-4147-A177-3AD203B41FA5}">
                      <a16:colId xmlns:a16="http://schemas.microsoft.com/office/drawing/2014/main" xmlns="" val="3418993869"/>
                    </a:ext>
                  </a:extLst>
                </a:gridCol>
                <a:gridCol w="1114351">
                  <a:extLst>
                    <a:ext uri="{9D8B030D-6E8A-4147-A177-3AD203B41FA5}">
                      <a16:colId xmlns:a16="http://schemas.microsoft.com/office/drawing/2014/main" xmlns="" val="2930985930"/>
                    </a:ext>
                  </a:extLst>
                </a:gridCol>
              </a:tblGrid>
              <a:tr h="532425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320064"/>
                  </a:ext>
                </a:extLst>
              </a:tr>
              <a:tr h="73408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461655"/>
                  </a:ext>
                </a:extLst>
              </a:tr>
            </a:tbl>
          </a:graphicData>
        </a:graphic>
      </p:graphicFrame>
      <p:pic>
        <p:nvPicPr>
          <p:cNvPr id="226" name="Рисунок 225">
            <a:extLst>
              <a:ext uri="{FF2B5EF4-FFF2-40B4-BE49-F238E27FC236}">
                <a16:creationId xmlns:a16="http://schemas.microsoft.com/office/drawing/2014/main" xmlns="" id="{CDF52218-3C6D-1A31-B4A1-9AD335DDF9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0174" r="93955" b="83976"/>
          <a:stretch/>
        </p:blipFill>
        <p:spPr>
          <a:xfrm>
            <a:off x="10178118" y="3029904"/>
            <a:ext cx="1185714" cy="791051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227" name="Скругленный прямоугольник 7">
            <a:extLst>
              <a:ext uri="{FF2B5EF4-FFF2-40B4-BE49-F238E27FC236}">
                <a16:creationId xmlns:a16="http://schemas.microsoft.com/office/drawing/2014/main" xmlns="" id="{5B215A8A-6964-FB00-DB0F-DE2E00B91717}"/>
              </a:ext>
            </a:extLst>
          </p:cNvPr>
          <p:cNvSpPr/>
          <p:nvPr/>
        </p:nvSpPr>
        <p:spPr>
          <a:xfrm>
            <a:off x="10154957" y="2994254"/>
            <a:ext cx="1208875" cy="80708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8" name="Рисунок 227">
            <a:extLst>
              <a:ext uri="{FF2B5EF4-FFF2-40B4-BE49-F238E27FC236}">
                <a16:creationId xmlns:a16="http://schemas.microsoft.com/office/drawing/2014/main" xmlns="" id="{FCC10A49-5FB9-D0C5-1648-B39540F430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433825" y="3056837"/>
            <a:ext cx="459921" cy="744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8406" y="2163793"/>
            <a:ext cx="64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11189001" y="2181140"/>
            <a:ext cx="64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кутник: округлені кути 1">
            <a:extLst>
              <a:ext uri="{FF2B5EF4-FFF2-40B4-BE49-F238E27FC236}">
                <a16:creationId xmlns:a16="http://schemas.microsoft.com/office/drawing/2014/main" xmlns="" id="{40660143-B71C-5193-AA2C-EEA3B93B4BBD}"/>
              </a:ext>
            </a:extLst>
          </p:cNvPr>
          <p:cNvSpPr/>
          <p:nvPr/>
        </p:nvSpPr>
        <p:spPr>
          <a:xfrm>
            <a:off x="3138311" y="3991107"/>
            <a:ext cx="6285257" cy="232583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53" name="Групувати 33">
            <a:extLst>
              <a:ext uri="{FF2B5EF4-FFF2-40B4-BE49-F238E27FC236}">
                <a16:creationId xmlns:a16="http://schemas.microsoft.com/office/drawing/2014/main" xmlns="" id="{D9333903-9F68-F094-5555-24AC10DAAE17}"/>
              </a:ext>
            </a:extLst>
          </p:cNvPr>
          <p:cNvGrpSpPr/>
          <p:nvPr/>
        </p:nvGrpSpPr>
        <p:grpSpPr>
          <a:xfrm>
            <a:off x="3370393" y="4068058"/>
            <a:ext cx="2526187" cy="978892"/>
            <a:chOff x="588059" y="3663807"/>
            <a:chExt cx="2526187" cy="978892"/>
          </a:xfrm>
        </p:grpSpPr>
        <p:pic>
          <p:nvPicPr>
            <p:cNvPr id="54" name="Picture 2" descr="Set of egg in carton 444995 Vector Art at Vecteezy">
              <a:extLst>
                <a:ext uri="{FF2B5EF4-FFF2-40B4-BE49-F238E27FC236}">
                  <a16:creationId xmlns:a16="http://schemas.microsoft.com/office/drawing/2014/main" xmlns="" id="{D06C04F0-7DDA-0317-7393-63997E1851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2" b="50935"/>
            <a:stretch/>
          </p:blipFill>
          <p:spPr bwMode="auto">
            <a:xfrm>
              <a:off x="588059" y="3770777"/>
              <a:ext cx="2526187" cy="87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ED5E75E1-FF49-ACED-1EF7-B6D5C6A0A1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44210" y="366380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CE2E58B1-9BEF-4058-E5E9-BB9FB2FDD0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17460" y="367816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5FD3D00C-A23C-34DB-0F39-CB10790D6E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51567" y="3678745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D1B17245-0161-CA4B-B344-466AFA661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6731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3D8B0AA9-74C4-2041-C7A5-0ACB5AC072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0672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30B4602-5055-204E-C20F-8FA10B6949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06240" y="3671998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7A30B6EF-7D3E-AD7D-6254-E85357586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63091" y="3994292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EDEAB398-28E5-7920-BD8D-4AEEBB5661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503084" y="368125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98F09BAA-AB41-8F34-0754-4D25F6A238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35784" y="3994291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529FB28F-5E8E-9F6B-8B95-3440E3020E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488622" y="399429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Групувати 45">
            <a:extLst>
              <a:ext uri="{FF2B5EF4-FFF2-40B4-BE49-F238E27FC236}">
                <a16:creationId xmlns:a16="http://schemas.microsoft.com/office/drawing/2014/main" xmlns="" id="{3B81F252-9F7C-865D-9905-F100CC15E9B0}"/>
              </a:ext>
            </a:extLst>
          </p:cNvPr>
          <p:cNvGrpSpPr/>
          <p:nvPr/>
        </p:nvGrpSpPr>
        <p:grpSpPr>
          <a:xfrm>
            <a:off x="3370393" y="5102096"/>
            <a:ext cx="2526187" cy="978892"/>
            <a:chOff x="588059" y="3663807"/>
            <a:chExt cx="2526187" cy="978892"/>
          </a:xfrm>
        </p:grpSpPr>
        <p:pic>
          <p:nvPicPr>
            <p:cNvPr id="67" name="Picture 2" descr="Set of egg in carton 444995 Vector Art at Vecteezy">
              <a:extLst>
                <a:ext uri="{FF2B5EF4-FFF2-40B4-BE49-F238E27FC236}">
                  <a16:creationId xmlns:a16="http://schemas.microsoft.com/office/drawing/2014/main" xmlns="" id="{566C010A-38F3-B065-10BC-90B466CDAB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2" b="50935"/>
            <a:stretch/>
          </p:blipFill>
          <p:spPr bwMode="auto">
            <a:xfrm>
              <a:off x="588059" y="3770777"/>
              <a:ext cx="2526187" cy="87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1908E014-E190-FAC7-F2A7-BA95BD04D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44210" y="366380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8496B924-F4BF-8E81-62EA-8AF6ACB8D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17460" y="367816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D053CF5-B94B-8D1E-47C1-4C736C81F8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51567" y="3678745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7FD9736F-3CD0-501F-491B-3F9244E28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6731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6A620D65-CDD4-B120-308F-7D93C099AB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0672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098CF720-7D78-2F4A-39DB-ABE24BDCE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06240" y="3671998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D4D89A22-E9E0-7B7C-E819-AEB7172012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63091" y="3994292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FF8CCD9A-D134-335A-A2EF-9E483D8CEE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503084" y="368125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44B21CC2-F2D0-FD44-EECF-DF6D9CE5C8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35784" y="3994291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71141F7E-B7CB-80B2-E582-134F07B24B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488622" y="399429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Групувати 84">
            <a:extLst>
              <a:ext uri="{FF2B5EF4-FFF2-40B4-BE49-F238E27FC236}">
                <a16:creationId xmlns:a16="http://schemas.microsoft.com/office/drawing/2014/main" xmlns="" id="{6554F8B2-4CA8-DAD2-4786-00A55285C658}"/>
              </a:ext>
            </a:extLst>
          </p:cNvPr>
          <p:cNvGrpSpPr/>
          <p:nvPr/>
        </p:nvGrpSpPr>
        <p:grpSpPr>
          <a:xfrm>
            <a:off x="6087308" y="4049741"/>
            <a:ext cx="2526187" cy="978892"/>
            <a:chOff x="588059" y="3663807"/>
            <a:chExt cx="2526187" cy="978892"/>
          </a:xfrm>
        </p:grpSpPr>
        <p:pic>
          <p:nvPicPr>
            <p:cNvPr id="79" name="Picture 2" descr="Set of egg in carton 444995 Vector Art at Vecteezy">
              <a:extLst>
                <a:ext uri="{FF2B5EF4-FFF2-40B4-BE49-F238E27FC236}">
                  <a16:creationId xmlns:a16="http://schemas.microsoft.com/office/drawing/2014/main" xmlns="" id="{62FE3A9E-87A7-3969-77EF-99BEAAEE7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2" b="50935"/>
            <a:stretch/>
          </p:blipFill>
          <p:spPr bwMode="auto">
            <a:xfrm>
              <a:off x="588059" y="3770777"/>
              <a:ext cx="2526187" cy="87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1385832C-C5D6-431D-DB3F-479CC5D80B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44210" y="366380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88A28001-B665-F98F-5EE9-C72EC8486E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17460" y="367816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6BFFD8DF-EBAB-75F1-D9D4-8CA4CC3A3F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51567" y="3678745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E0EC3CF0-48A7-58E6-A93A-016ED19C6B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6731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9A7D07C0-77F5-13FB-C5B7-FC4DF8BA04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0672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2B8FDE1-E1B7-D5E9-51E9-562705034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06240" y="3671998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98F63439-FB6D-A764-87F2-5130FA92F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63091" y="3994292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D94EA18F-E00E-D6A7-B86D-8BE0347B7F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503084" y="368125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91E0A66-4E26-A0B4-B73C-C0B5DF64DD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35784" y="3994291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87ACBFAC-4499-21F7-57AB-6AFB91C9C5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488622" y="399429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увати 104">
            <a:extLst>
              <a:ext uri="{FF2B5EF4-FFF2-40B4-BE49-F238E27FC236}">
                <a16:creationId xmlns:a16="http://schemas.microsoft.com/office/drawing/2014/main" xmlns="" id="{BF2E016A-D379-B2C3-5CF8-1FAE710E32DD}"/>
              </a:ext>
            </a:extLst>
          </p:cNvPr>
          <p:cNvGrpSpPr/>
          <p:nvPr/>
        </p:nvGrpSpPr>
        <p:grpSpPr>
          <a:xfrm>
            <a:off x="6002163" y="5110287"/>
            <a:ext cx="2526187" cy="978892"/>
            <a:chOff x="588059" y="3663807"/>
            <a:chExt cx="2526187" cy="978892"/>
          </a:xfrm>
        </p:grpSpPr>
        <p:pic>
          <p:nvPicPr>
            <p:cNvPr id="91" name="Picture 2" descr="Set of egg in carton 444995 Vector Art at Vecteezy">
              <a:extLst>
                <a:ext uri="{FF2B5EF4-FFF2-40B4-BE49-F238E27FC236}">
                  <a16:creationId xmlns:a16="http://schemas.microsoft.com/office/drawing/2014/main" xmlns="" id="{4C0B8CC7-178C-9DD3-C5AC-9CF15A706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2" b="50935"/>
            <a:stretch/>
          </p:blipFill>
          <p:spPr bwMode="auto">
            <a:xfrm>
              <a:off x="588059" y="3770777"/>
              <a:ext cx="2526187" cy="87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E3868BF3-9EBF-BA66-4C2F-BEB93646C0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44210" y="366380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6FD8057C-F94D-8A48-9CF9-E2BFE0333D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17460" y="3678167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84ABDE74-5833-94B5-85CC-56297DB941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51567" y="3678745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AE774107-DCAA-80AC-3815-01C110DFC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66731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740B4471-DDC0-5191-6EDB-D1A512C16A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106724" y="4006629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C4BAAFA-2AA9-5C01-9A7A-F2124FE6A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06240" y="3671998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98F66F7E-D333-62FE-E3C4-E72454426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1563091" y="3994292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3CCA7AC-A06C-692E-73E5-A125CBBC29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503084" y="368125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2F3722EC-D86F-25B7-58F1-CF9C72E370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035784" y="3994291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6" descr="Коричневое куриное яйцо в формате png с прозрачным фоном — Abali.ru">
              <a:extLst>
                <a:ext uri="{FF2B5EF4-FFF2-40B4-BE49-F238E27FC236}">
                  <a16:creationId xmlns:a16="http://schemas.microsoft.com/office/drawing/2014/main" xmlns="" id="{BC004D9D-A60E-5268-0B87-3B7AC13258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1" r="8899" b="21695"/>
            <a:stretch/>
          </p:blipFill>
          <p:spPr bwMode="auto">
            <a:xfrm>
              <a:off x="2488622" y="3994290"/>
              <a:ext cx="431365" cy="42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EE292D11-F7B7-EDC0-6D80-5AD1853B5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-317"/>
          <a:stretch/>
        </p:blipFill>
        <p:spPr bwMode="auto">
          <a:xfrm>
            <a:off x="8699140" y="5306791"/>
            <a:ext cx="431365" cy="5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52E26611-6437-A283-37F2-A33060989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-317"/>
          <a:stretch/>
        </p:blipFill>
        <p:spPr bwMode="auto">
          <a:xfrm>
            <a:off x="8679188" y="4706310"/>
            <a:ext cx="431365" cy="5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" name="Таблица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80219"/>
              </p:ext>
            </p:extLst>
          </p:nvPr>
        </p:nvGraphicFramePr>
        <p:xfrm>
          <a:off x="9534115" y="4073587"/>
          <a:ext cx="2228702" cy="13741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4351">
                  <a:extLst>
                    <a:ext uri="{9D8B030D-6E8A-4147-A177-3AD203B41FA5}">
                      <a16:colId xmlns:a16="http://schemas.microsoft.com/office/drawing/2014/main" xmlns="" val="3418993869"/>
                    </a:ext>
                  </a:extLst>
                </a:gridCol>
                <a:gridCol w="1114351">
                  <a:extLst>
                    <a:ext uri="{9D8B030D-6E8A-4147-A177-3AD203B41FA5}">
                      <a16:colId xmlns:a16="http://schemas.microsoft.com/office/drawing/2014/main" xmlns="" val="2930985930"/>
                    </a:ext>
                  </a:extLst>
                </a:gridCol>
              </a:tblGrid>
              <a:tr h="532425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320064"/>
                  </a:ext>
                </a:extLst>
              </a:tr>
              <a:tr h="73408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461655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9821789" y="4742625"/>
            <a:ext cx="64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042384" y="4759972"/>
            <a:ext cx="64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2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CDF52218-3C6D-1A31-B4A1-9AD335DDF9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0174" r="93955" b="83976"/>
          <a:stretch/>
        </p:blipFill>
        <p:spPr>
          <a:xfrm>
            <a:off x="10143236" y="5542563"/>
            <a:ext cx="1117943" cy="784869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08" name="Скругленный прямоугольник 7">
            <a:extLst>
              <a:ext uri="{FF2B5EF4-FFF2-40B4-BE49-F238E27FC236}">
                <a16:creationId xmlns:a16="http://schemas.microsoft.com/office/drawing/2014/main" xmlns="" id="{5B215A8A-6964-FB00-DB0F-DE2E00B91717}"/>
              </a:ext>
            </a:extLst>
          </p:cNvPr>
          <p:cNvSpPr/>
          <p:nvPr/>
        </p:nvSpPr>
        <p:spPr>
          <a:xfrm>
            <a:off x="10143236" y="5523169"/>
            <a:ext cx="1117943" cy="849954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A5171EBD-BB7B-CB97-2987-F6A1384222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710384" y="5591739"/>
            <a:ext cx="470074" cy="68689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387BE327-F93F-EEB2-2BB3-896B1A512D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311847" y="5595920"/>
            <a:ext cx="424330" cy="686891"/>
          </a:xfrm>
          <a:prstGeom prst="rect">
            <a:avLst/>
          </a:prstGeom>
        </p:spPr>
      </p:pic>
      <p:pic>
        <p:nvPicPr>
          <p:cNvPr id="111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355FA8D7-5AC3-836A-08DA-FFE628043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-317"/>
          <a:stretch/>
        </p:blipFill>
        <p:spPr bwMode="auto">
          <a:xfrm>
            <a:off x="6506138" y="2724595"/>
            <a:ext cx="431365" cy="5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87BE327-F93F-EEB2-2BB3-896B1A512D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795083" y="3094887"/>
            <a:ext cx="424330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0" grpId="0"/>
      <p:bldP spid="52" grpId="0" animBg="1"/>
      <p:bldP spid="105" grpId="0"/>
      <p:bldP spid="106" grpId="0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кутник: округлені кути 1">
            <a:extLst>
              <a:ext uri="{FF2B5EF4-FFF2-40B4-BE49-F238E27FC236}">
                <a16:creationId xmlns:a16="http://schemas.microsoft.com/office/drawing/2014/main" xmlns="" id="{40660143-B71C-5193-AA2C-EEA3B93B4BBD}"/>
              </a:ext>
            </a:extLst>
          </p:cNvPr>
          <p:cNvSpPr/>
          <p:nvPr/>
        </p:nvSpPr>
        <p:spPr>
          <a:xfrm>
            <a:off x="425302" y="1731724"/>
            <a:ext cx="5643238" cy="38359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Прямокутник: округлені кути 3">
            <a:extLst>
              <a:ext uri="{FF2B5EF4-FFF2-40B4-BE49-F238E27FC236}">
                <a16:creationId xmlns:a16="http://schemas.microsoft.com/office/drawing/2014/main" xmlns="" id="{4BCE3C13-2D2D-A6F4-CCB7-BF05661BFD57}"/>
              </a:ext>
            </a:extLst>
          </p:cNvPr>
          <p:cNvSpPr/>
          <p:nvPr/>
        </p:nvSpPr>
        <p:spPr>
          <a:xfrm>
            <a:off x="6240176" y="1731724"/>
            <a:ext cx="5643238" cy="38359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1" name="Групувати 79">
            <a:extLst>
              <a:ext uri="{FF2B5EF4-FFF2-40B4-BE49-F238E27FC236}">
                <a16:creationId xmlns:a16="http://schemas.microsoft.com/office/drawing/2014/main" xmlns="" id="{7F107E78-303B-46D8-1507-02E525549EB0}"/>
              </a:ext>
            </a:extLst>
          </p:cNvPr>
          <p:cNvGrpSpPr/>
          <p:nvPr/>
        </p:nvGrpSpPr>
        <p:grpSpPr>
          <a:xfrm>
            <a:off x="426947" y="3677493"/>
            <a:ext cx="1721706" cy="1599108"/>
            <a:chOff x="929044" y="3247359"/>
            <a:chExt cx="1721706" cy="1599108"/>
          </a:xfrm>
        </p:grpSpPr>
        <p:pic>
          <p:nvPicPr>
  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62135331-11BA-6B21-ABE8-AF723A29E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F69F3A2-A285-F008-E914-5B40D29FD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B099AA6-C2AE-CE50-9EA2-A9B8757D05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A557D17-3DF4-6CC2-0B24-9C7C38F768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2EC83EE-205C-A02A-5B73-21C7715E2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4AE2442-C0C8-D8FE-729F-E78D6A1CA9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3817C05-AB35-7C07-02CB-95210DF25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822EFD2-2D3F-A780-02BA-CE44414C06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219A20C-25F0-6ED1-4E80-162E4E963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C6BAFE11-0AD6-A253-7589-7357D0D15F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D9CFA93-723C-488F-7055-4273F5F91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496566" y="4413520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увати 30">
            <a:extLst>
              <a:ext uri="{FF2B5EF4-FFF2-40B4-BE49-F238E27FC236}">
                <a16:creationId xmlns:a16="http://schemas.microsoft.com/office/drawing/2014/main" xmlns="" id="{FC8E61F7-CCAE-6741-EC7D-6BB9CC9DA0AD}"/>
              </a:ext>
            </a:extLst>
          </p:cNvPr>
          <p:cNvGrpSpPr/>
          <p:nvPr/>
        </p:nvGrpSpPr>
        <p:grpSpPr>
          <a:xfrm>
            <a:off x="6432633" y="3793079"/>
            <a:ext cx="1739174" cy="1624246"/>
            <a:chOff x="6637077" y="3430933"/>
            <a:chExt cx="1739174" cy="1624246"/>
          </a:xfrm>
        </p:grpSpPr>
        <p:pic>
          <p:nvPicPr>
  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48C82D0-13BA-215E-E3C5-17ABB8F87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78139EA-EB1D-CC19-1924-FC475013AF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E259E13-7F0E-E489-3B1B-C54C12FB0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E76F181-640C-C1D7-5A44-3D58A352B5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F25B440-30FA-9459-297B-4F9941846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95A13E3-7DE8-B8C9-6BB4-96EC340DE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14AB7E2-11C2-138C-92F9-0FD9E55F36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3F38C88-CAF9-7DF6-FC02-5FAF9A277E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558472A-8BF2-DA57-40C6-1F95AF1B4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E5C4991-608E-827F-A20F-6FCD45C32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увати 31">
            <a:extLst>
              <a:ext uri="{FF2B5EF4-FFF2-40B4-BE49-F238E27FC236}">
                <a16:creationId xmlns:a16="http://schemas.microsoft.com/office/drawing/2014/main" xmlns="" id="{B691BD32-B928-9C13-9330-BB08A613321A}"/>
              </a:ext>
            </a:extLst>
          </p:cNvPr>
          <p:cNvGrpSpPr/>
          <p:nvPr/>
        </p:nvGrpSpPr>
        <p:grpSpPr>
          <a:xfrm>
            <a:off x="8171807" y="3804179"/>
            <a:ext cx="1739174" cy="1624246"/>
            <a:chOff x="6637077" y="3430933"/>
            <a:chExt cx="1739174" cy="1624246"/>
          </a:xfrm>
        </p:grpSpPr>
        <p:pic>
          <p:nvPicPr>
            <p:cNvPr id="6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179BBEA-D5A7-2FE0-E1A5-FC71FD8C7F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FF98572-8A68-40ED-D8E5-04A5A88C82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EF7E6B7-1851-277C-2F44-BA63F9379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AF6395A-D98F-F587-C1C5-BFEFE79A96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69CFF37-4BBF-4889-3023-2B062CAC7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0B2CF7A-57BB-A1AF-D171-48AA4891A6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8F4BC73-F66B-08EC-231D-118C7C3310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B08455F-04E1-CF3C-6357-53578AB2B3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6F6067C4-31D4-576A-ABEC-2A9ACF37A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BCF2777-17AA-C30B-9F43-8ED9E3DBF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увати 42">
            <a:extLst>
              <a:ext uri="{FF2B5EF4-FFF2-40B4-BE49-F238E27FC236}">
                <a16:creationId xmlns:a16="http://schemas.microsoft.com/office/drawing/2014/main" xmlns="" id="{D8FAD948-1B68-3E4E-3D07-A3025070676F}"/>
              </a:ext>
            </a:extLst>
          </p:cNvPr>
          <p:cNvGrpSpPr/>
          <p:nvPr/>
        </p:nvGrpSpPr>
        <p:grpSpPr>
          <a:xfrm>
            <a:off x="6352707" y="2084541"/>
            <a:ext cx="1739174" cy="1624246"/>
            <a:chOff x="6637077" y="3430933"/>
            <a:chExt cx="1739174" cy="1624246"/>
          </a:xfrm>
        </p:grpSpPr>
        <p:pic>
          <p:nvPicPr>
  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EEC1C88-F33A-4207-0BB6-5A73A47B47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813CABA-E62A-ABF6-B989-B426172B8A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01BF260-A1EA-B30A-7E4D-2B600E994E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7F28F1A-D6B3-8DFB-BFCD-2CCB10B3A3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4ABC860-8460-CAB2-130E-E88C54A341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1833B5B-E282-2A92-1139-4AF21974C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7496176-1300-99FE-5ABA-9E5BF75B4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377CBC1-9823-4B66-BA75-5B8C592BC3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3399996-28FD-6DE1-4536-876DC9E4E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33B65D9-9D26-B34E-741E-FF4C0815F2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Групувати 53">
            <a:extLst>
              <a:ext uri="{FF2B5EF4-FFF2-40B4-BE49-F238E27FC236}">
                <a16:creationId xmlns:a16="http://schemas.microsoft.com/office/drawing/2014/main" xmlns="" id="{A8DE110F-A2FF-CB28-5194-17FC70E1F036}"/>
              </a:ext>
            </a:extLst>
          </p:cNvPr>
          <p:cNvGrpSpPr/>
          <p:nvPr/>
        </p:nvGrpSpPr>
        <p:grpSpPr>
          <a:xfrm>
            <a:off x="8171807" y="2086098"/>
            <a:ext cx="1739174" cy="1624246"/>
            <a:chOff x="6637077" y="3430933"/>
            <a:chExt cx="1739174" cy="1624246"/>
          </a:xfrm>
        </p:grpSpPr>
        <p:pic>
          <p:nvPicPr>
  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037920F-DCC9-307B-0967-418A19A953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7FFB132-6BBC-F34D-DFC2-6503785B56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EAD2312-3140-8F77-3EC9-8EB35630A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B552EFC-357E-7901-03B8-33B2E5B6DF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EA16190-6418-F15D-76C4-38809C80DD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7876E22-C87E-859D-6E6A-6643FDB927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894FCB9-43C8-71DF-C138-8C7D374109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690DC24-E045-7D40-3903-67F0BD50D6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56CDDC8-C4EE-C6DD-DB0A-5B8A0FDB7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EF365C75-76FB-8302-2F64-589017A92F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8581898-A7E2-6EFE-CC66-1CD9BD8F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459262" y="3422365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221B675-B1A7-E9C2-12D2-EA971A6DD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497560" y="3956582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Групувати 80">
            <a:extLst>
              <a:ext uri="{FF2B5EF4-FFF2-40B4-BE49-F238E27FC236}">
                <a16:creationId xmlns:a16="http://schemas.microsoft.com/office/drawing/2014/main" xmlns="" id="{7C8DBB47-12D0-B706-3B49-C65002C7E28F}"/>
              </a:ext>
            </a:extLst>
          </p:cNvPr>
          <p:cNvGrpSpPr/>
          <p:nvPr/>
        </p:nvGrpSpPr>
        <p:grpSpPr>
          <a:xfrm>
            <a:off x="471301" y="1783698"/>
            <a:ext cx="1721706" cy="1599108"/>
            <a:chOff x="929044" y="3247359"/>
            <a:chExt cx="1721706" cy="1599108"/>
          </a:xfrm>
        </p:grpSpPr>
        <p:pic>
          <p:nvPicPr>
            <p:cNvPr id="11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AC2F616-4FC5-0062-42B6-BD49409479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0C2B15E-9BD4-633F-820B-5434178C6C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BB18A52-3D59-D7A7-8D72-DCF94792FF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8693287-DDC6-7277-B0D1-9BE8E3FB29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E68EF78B-F804-9DB1-50DE-29B1CDEA6A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C6C8F1EC-C712-7B18-8508-092767EB1E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81E6A8F-4E53-28DD-5B72-B4CAE88143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2F4154B-FB31-A5A3-CBD4-FC84DBB087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A2D8392D-9D3F-853F-C4AD-09EBFF9156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DDDFA06-B07B-ACD6-0EAF-9410DBEEDD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Групувати 99">
            <a:extLst>
              <a:ext uri="{FF2B5EF4-FFF2-40B4-BE49-F238E27FC236}">
                <a16:creationId xmlns:a16="http://schemas.microsoft.com/office/drawing/2014/main" xmlns="" id="{1ED865B4-7445-9510-F2C8-605BFE30FB7F}"/>
              </a:ext>
            </a:extLst>
          </p:cNvPr>
          <p:cNvGrpSpPr/>
          <p:nvPr/>
        </p:nvGrpSpPr>
        <p:grpSpPr>
          <a:xfrm>
            <a:off x="2223698" y="1812591"/>
            <a:ext cx="1721706" cy="1599108"/>
            <a:chOff x="929044" y="3247359"/>
            <a:chExt cx="1721706" cy="1599108"/>
          </a:xfrm>
        </p:grpSpPr>
        <p:pic>
          <p:nvPicPr>
            <p:cNvPr id="12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F727538-1A66-D755-47BC-3003AEF6A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FD0E75E-0591-30BB-CD38-D4786BC27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8991A02-1209-CBE5-87FC-D9693C66ED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329A7B6-ED02-BE40-FBA5-3A556702A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106C030-E34C-648D-3A69-AE5314B6A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6EAC09F-E305-A698-355B-878A73A2D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34939C9-9835-6B37-A6BF-7CDC10CDA6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D705369-808D-C700-C8DC-491D87067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3C110F0-9B48-224C-D2BC-48B67CDC63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30DEDED-9227-6088-876F-4FB593475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9B82D29-0A40-3FB7-9C11-AC4E2D3FC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488923" y="4083087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113F685-8333-D245-B760-1B17FBDB0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499677" y="3795710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8ABAAA-6461-ABC5-1BBF-7B7A229C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508296" y="3440465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4647519" y="1021999"/>
            <a:ext cx="3570228" cy="5524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Порівняй числа</a:t>
            </a:r>
            <a:endParaRPr lang="uk-UA" sz="2000" b="1" dirty="0">
              <a:solidFill>
                <a:srgbClr val="7030A0"/>
              </a:solidFill>
            </a:endParaRPr>
          </a:p>
        </p:txBody>
      </p:sp>
      <p:grpSp>
        <p:nvGrpSpPr>
          <p:cNvPr id="144" name="Групувати 99">
            <a:extLst>
              <a:ext uri="{FF2B5EF4-FFF2-40B4-BE49-F238E27FC236}">
                <a16:creationId xmlns:a16="http://schemas.microsoft.com/office/drawing/2014/main" xmlns="" id="{1ED865B4-7445-9510-F2C8-605BFE30FB7F}"/>
              </a:ext>
            </a:extLst>
          </p:cNvPr>
          <p:cNvGrpSpPr/>
          <p:nvPr/>
        </p:nvGrpSpPr>
        <p:grpSpPr>
          <a:xfrm>
            <a:off x="4030534" y="1788750"/>
            <a:ext cx="1721706" cy="1599108"/>
            <a:chOff x="929044" y="3247359"/>
            <a:chExt cx="1721706" cy="1599108"/>
          </a:xfrm>
        </p:grpSpPr>
        <p:pic>
          <p:nvPicPr>
            <p:cNvPr id="14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F727538-1A66-D755-47BC-3003AEF6A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FD0E75E-0591-30BB-CD38-D4786BC27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8991A02-1209-CBE5-87FC-D9693C66ED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329A7B6-ED02-BE40-FBA5-3A556702A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106C030-E34C-648D-3A69-AE5314B6A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6EAC09F-E305-A698-355B-878A73A2D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34939C9-9835-6B37-A6BF-7CDC10CDA6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D705369-808D-C700-C8DC-491D87067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3C110F0-9B48-224C-D2BC-48B67CDC63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30DEDED-9227-6088-876F-4FB593475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Групувати 99">
            <a:extLst>
              <a:ext uri="{FF2B5EF4-FFF2-40B4-BE49-F238E27FC236}">
                <a16:creationId xmlns:a16="http://schemas.microsoft.com/office/drawing/2014/main" xmlns="" id="{1ED865B4-7445-9510-F2C8-605BFE30FB7F}"/>
              </a:ext>
            </a:extLst>
          </p:cNvPr>
          <p:cNvGrpSpPr/>
          <p:nvPr/>
        </p:nvGrpSpPr>
        <p:grpSpPr>
          <a:xfrm>
            <a:off x="2094660" y="3686760"/>
            <a:ext cx="1721706" cy="1599108"/>
            <a:chOff x="929044" y="3247359"/>
            <a:chExt cx="1721706" cy="1599108"/>
          </a:xfrm>
        </p:grpSpPr>
        <p:pic>
          <p:nvPicPr>
            <p:cNvPr id="15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F727538-1A66-D755-47BC-3003AEF6A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FD0E75E-0591-30BB-CD38-D4786BC27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8991A02-1209-CBE5-87FC-D9693C66ED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329A7B6-ED02-BE40-FBA5-3A556702A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106C030-E34C-648D-3A69-AE5314B6A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6EAC09F-E305-A698-355B-878A73A2D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34939C9-9835-6B37-A6BF-7CDC10CDA6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D705369-808D-C700-C8DC-491D87067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3C110F0-9B48-224C-D2BC-48B67CDC63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30DEDED-9227-6088-876F-4FB593475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увати 99">
            <a:extLst>
              <a:ext uri="{FF2B5EF4-FFF2-40B4-BE49-F238E27FC236}">
                <a16:creationId xmlns:a16="http://schemas.microsoft.com/office/drawing/2014/main" xmlns="" id="{1ED865B4-7445-9510-F2C8-605BFE30FB7F}"/>
              </a:ext>
            </a:extLst>
          </p:cNvPr>
          <p:cNvGrpSpPr/>
          <p:nvPr/>
        </p:nvGrpSpPr>
        <p:grpSpPr>
          <a:xfrm>
            <a:off x="3764011" y="3690701"/>
            <a:ext cx="1721706" cy="1599108"/>
            <a:chOff x="929044" y="3247359"/>
            <a:chExt cx="1721706" cy="1599108"/>
          </a:xfrm>
        </p:grpSpPr>
        <p:pic>
          <p:nvPicPr>
            <p:cNvPr id="16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F727538-1A66-D755-47BC-3003AEF6A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FD0E75E-0591-30BB-CD38-D4786BC27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8991A02-1209-CBE5-87FC-D9693C66ED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329A7B6-ED02-BE40-FBA5-3A556702A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106C030-E34C-648D-3A69-AE5314B6A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6EAC09F-E305-A698-355B-878A73A2D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34939C9-9835-6B37-A6BF-7CDC10CDA6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D705369-808D-C700-C8DC-491D87067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3C110F0-9B48-224C-D2BC-48B67CDC63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30DEDED-9227-6088-876F-4FB593475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8ABAAA-6461-ABC5-1BBF-7B7A229C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496566" y="4785340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8" name="Таблица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07287"/>
              </p:ext>
            </p:extLst>
          </p:nvPr>
        </p:nvGraphicFramePr>
        <p:xfrm>
          <a:off x="1975282" y="5653476"/>
          <a:ext cx="2483028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1514">
                  <a:extLst>
                    <a:ext uri="{9D8B030D-6E8A-4147-A177-3AD203B41FA5}">
                      <a16:colId xmlns:a16="http://schemas.microsoft.com/office/drawing/2014/main" xmlns="" val="3418993869"/>
                    </a:ext>
                  </a:extLst>
                </a:gridCol>
                <a:gridCol w="1241514">
                  <a:extLst>
                    <a:ext uri="{9D8B030D-6E8A-4147-A177-3AD203B41FA5}">
                      <a16:colId xmlns:a16="http://schemas.microsoft.com/office/drawing/2014/main" xmlns="" val="2930985930"/>
                    </a:ext>
                  </a:extLst>
                </a:gridCol>
              </a:tblGrid>
              <a:tr h="241865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Од.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320064"/>
                  </a:ext>
                </a:extLst>
              </a:tr>
              <a:tr h="42542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461655"/>
                  </a:ext>
                </a:extLst>
              </a:tr>
            </a:tbl>
          </a:graphicData>
        </a:graphic>
      </p:graphicFrame>
      <p:sp>
        <p:nvSpPr>
          <p:cNvPr id="179" name="TextBox 178"/>
          <p:cNvSpPr txBox="1"/>
          <p:nvPr/>
        </p:nvSpPr>
        <p:spPr>
          <a:xfrm>
            <a:off x="2345078" y="6202116"/>
            <a:ext cx="64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dk1"/>
                </a:solidFill>
              </a:rPr>
              <a:t>6</a:t>
            </a:r>
            <a:endParaRPr lang="uk-UA" sz="3200" b="1" dirty="0">
              <a:solidFill>
                <a:schemeClr val="dk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588594" y="6202116"/>
            <a:ext cx="64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dk1"/>
                </a:solidFill>
              </a:rPr>
              <a:t>5</a:t>
            </a:r>
            <a:endParaRPr lang="uk-UA" sz="3200" b="1" dirty="0">
              <a:solidFill>
                <a:schemeClr val="dk1"/>
              </a:solidFill>
            </a:endParaRPr>
          </a:p>
        </p:txBody>
      </p:sp>
      <p:pic>
        <p:nvPicPr>
          <p:cNvPr id="18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8581898-A7E2-6EFE-CC66-1CD9BD8F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1040023" y="3440465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221B675-B1A7-E9C2-12D2-EA971A6DD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1049426" y="3990442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8581898-A7E2-6EFE-CC66-1CD9BD8F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465375" y="2889555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8581898-A7E2-6EFE-CC66-1CD9BD8F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1027139" y="2901777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5" name="Таблица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89780"/>
              </p:ext>
            </p:extLst>
          </p:nvPr>
        </p:nvGraphicFramePr>
        <p:xfrm>
          <a:off x="8259608" y="5649650"/>
          <a:ext cx="2483028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1514">
                  <a:extLst>
                    <a:ext uri="{9D8B030D-6E8A-4147-A177-3AD203B41FA5}">
                      <a16:colId xmlns:a16="http://schemas.microsoft.com/office/drawing/2014/main" xmlns="" val="3418993869"/>
                    </a:ext>
                  </a:extLst>
                </a:gridCol>
                <a:gridCol w="1241514">
                  <a:extLst>
                    <a:ext uri="{9D8B030D-6E8A-4147-A177-3AD203B41FA5}">
                      <a16:colId xmlns:a16="http://schemas.microsoft.com/office/drawing/2014/main" xmlns="" val="2930985930"/>
                    </a:ext>
                  </a:extLst>
                </a:gridCol>
              </a:tblGrid>
              <a:tr h="241865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Од.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320064"/>
                  </a:ext>
                </a:extLst>
              </a:tr>
              <a:tr h="42542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461655"/>
                  </a:ext>
                </a:extLst>
              </a:tr>
            </a:tbl>
          </a:graphicData>
        </a:graphic>
      </p:graphicFrame>
      <p:sp>
        <p:nvSpPr>
          <p:cNvPr id="186" name="TextBox 185"/>
          <p:cNvSpPr txBox="1"/>
          <p:nvPr/>
        </p:nvSpPr>
        <p:spPr>
          <a:xfrm>
            <a:off x="8642178" y="6162155"/>
            <a:ext cx="64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dk1"/>
                </a:solidFill>
              </a:rPr>
              <a:t>4</a:t>
            </a:r>
            <a:endParaRPr lang="uk-UA" sz="3200" b="1" dirty="0">
              <a:solidFill>
                <a:schemeClr val="dk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9872920" y="6198290"/>
            <a:ext cx="64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dk1"/>
                </a:solidFill>
              </a:rPr>
              <a:t>6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2117609" y="453656"/>
            <a:ext cx="8732066" cy="5882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Скільки кульок на кожному малюнку?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5829186" y="5644398"/>
            <a:ext cx="603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&gt;</a:t>
            </a:r>
            <a:endParaRPr lang="x-none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6" grpId="0"/>
      <p:bldP spid="187" grpId="0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17609" y="453656"/>
            <a:ext cx="8732066" cy="5882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Скільки кульок на кожному малюнку?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4" name="Прямокутник: округлені кути 1">
            <a:extLst>
              <a:ext uri="{FF2B5EF4-FFF2-40B4-BE49-F238E27FC236}">
                <a16:creationId xmlns:a16="http://schemas.microsoft.com/office/drawing/2014/main" xmlns="" id="{40660143-B71C-5193-AA2C-EEA3B93B4BBD}"/>
              </a:ext>
            </a:extLst>
          </p:cNvPr>
          <p:cNvSpPr/>
          <p:nvPr/>
        </p:nvSpPr>
        <p:spPr>
          <a:xfrm>
            <a:off x="425302" y="1731724"/>
            <a:ext cx="5643238" cy="38359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DF52218-3C6D-1A31-B4A1-9AD335DDF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0174" r="93955" b="83976"/>
          <a:stretch/>
        </p:blipFill>
        <p:spPr>
          <a:xfrm>
            <a:off x="2396691" y="5750534"/>
            <a:ext cx="1411550" cy="941718"/>
          </a:xfrm>
          <a:prstGeom prst="roundRect">
            <a:avLst/>
          </a:prstGeom>
        </p:spPr>
      </p:pic>
      <p:sp>
        <p:nvSpPr>
          <p:cNvPr id="36" name="Скругленный прямоугольник 7">
            <a:extLst>
              <a:ext uri="{FF2B5EF4-FFF2-40B4-BE49-F238E27FC236}">
                <a16:creationId xmlns:a16="http://schemas.microsoft.com/office/drawing/2014/main" xmlns="" id="{5B215A8A-6964-FB00-DB0F-DE2E00B91717}"/>
              </a:ext>
            </a:extLst>
          </p:cNvPr>
          <p:cNvSpPr/>
          <p:nvPr/>
        </p:nvSpPr>
        <p:spPr>
          <a:xfrm>
            <a:off x="2390595" y="5750534"/>
            <a:ext cx="1411550" cy="94171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F53CCA9-35E7-0D1D-B71E-6A3C54B67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0174" r="93955" b="83976"/>
          <a:stretch/>
        </p:blipFill>
        <p:spPr>
          <a:xfrm>
            <a:off x="8521509" y="5750534"/>
            <a:ext cx="1411550" cy="941718"/>
          </a:xfrm>
          <a:prstGeom prst="roundRect">
            <a:avLst/>
          </a:prstGeom>
        </p:spPr>
      </p:pic>
      <p:sp>
        <p:nvSpPr>
          <p:cNvPr id="38" name="Скругленный прямоугольник 7">
            <a:extLst>
              <a:ext uri="{FF2B5EF4-FFF2-40B4-BE49-F238E27FC236}">
                <a16:creationId xmlns:a16="http://schemas.microsoft.com/office/drawing/2014/main" xmlns="" id="{5DCABF88-F303-9BA4-74F6-15D87EB03993}"/>
              </a:ext>
            </a:extLst>
          </p:cNvPr>
          <p:cNvSpPr/>
          <p:nvPr/>
        </p:nvSpPr>
        <p:spPr>
          <a:xfrm>
            <a:off x="8515413" y="5750534"/>
            <a:ext cx="1411550" cy="94171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0C4BFDC-5758-E80D-301D-295CF7EF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218394" y="5871272"/>
            <a:ext cx="350493" cy="757852"/>
          </a:xfrm>
          <a:prstGeom prst="rect">
            <a:avLst/>
          </a:prstGeom>
        </p:spPr>
      </p:pic>
      <p:sp>
        <p:nvSpPr>
          <p:cNvPr id="40" name="Прямокутник: округлені кути 3">
            <a:extLst>
              <a:ext uri="{FF2B5EF4-FFF2-40B4-BE49-F238E27FC236}">
                <a16:creationId xmlns:a16="http://schemas.microsoft.com/office/drawing/2014/main" xmlns="" id="{4BCE3C13-2D2D-A6F4-CCB7-BF05661BFD57}"/>
              </a:ext>
            </a:extLst>
          </p:cNvPr>
          <p:cNvSpPr/>
          <p:nvPr/>
        </p:nvSpPr>
        <p:spPr>
          <a:xfrm>
            <a:off x="6240176" y="1731724"/>
            <a:ext cx="5643238" cy="38359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1" name="Групувати 79">
            <a:extLst>
              <a:ext uri="{FF2B5EF4-FFF2-40B4-BE49-F238E27FC236}">
                <a16:creationId xmlns:a16="http://schemas.microsoft.com/office/drawing/2014/main" xmlns="" id="{7F107E78-303B-46D8-1507-02E525549EB0}"/>
              </a:ext>
            </a:extLst>
          </p:cNvPr>
          <p:cNvGrpSpPr/>
          <p:nvPr/>
        </p:nvGrpSpPr>
        <p:grpSpPr>
          <a:xfrm>
            <a:off x="1525631" y="3667629"/>
            <a:ext cx="1721706" cy="1599108"/>
            <a:chOff x="929044" y="3247359"/>
            <a:chExt cx="1721706" cy="1599108"/>
          </a:xfrm>
        </p:grpSpPr>
        <p:pic>
          <p:nvPicPr>
  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62135331-11BA-6B21-ABE8-AF723A29E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F69F3A2-A285-F008-E914-5B40D29FD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B099AA6-C2AE-CE50-9EA2-A9B8757D05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A557D17-3DF4-6CC2-0B24-9C7C38F768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2EC83EE-205C-A02A-5B73-21C7715E2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4AE2442-C0C8-D8FE-729F-E78D6A1CA9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3817C05-AB35-7C07-02CB-95210DF25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822EFD2-2D3F-A780-02BA-CE44414C06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219A20C-25F0-6ED1-4E80-162E4E963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C6BAFE11-0AD6-A253-7589-7357D0D15F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D9CFA93-723C-488F-7055-4273F5F91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17442" y="4749723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увати 30">
            <a:extLst>
              <a:ext uri="{FF2B5EF4-FFF2-40B4-BE49-F238E27FC236}">
                <a16:creationId xmlns:a16="http://schemas.microsoft.com/office/drawing/2014/main" xmlns="" id="{FC8E61F7-CCAE-6741-EC7D-6BB9CC9DA0AD}"/>
              </a:ext>
            </a:extLst>
          </p:cNvPr>
          <p:cNvGrpSpPr/>
          <p:nvPr/>
        </p:nvGrpSpPr>
        <p:grpSpPr>
          <a:xfrm>
            <a:off x="6432633" y="3793079"/>
            <a:ext cx="1739174" cy="1624246"/>
            <a:chOff x="6637077" y="3430933"/>
            <a:chExt cx="1739174" cy="1624246"/>
          </a:xfrm>
        </p:grpSpPr>
        <p:pic>
          <p:nvPicPr>
  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48C82D0-13BA-215E-E3C5-17ABB8F87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78139EA-EB1D-CC19-1924-FC475013AF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E259E13-7F0E-E489-3B1B-C54C12FB0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E76F181-640C-C1D7-5A44-3D58A352B5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F25B440-30FA-9459-297B-4F9941846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95A13E3-7DE8-B8C9-6BB4-96EC340DE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14AB7E2-11C2-138C-92F9-0FD9E55F36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3F38C88-CAF9-7DF6-FC02-5FAF9A277E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558472A-8BF2-DA57-40C6-1F95AF1B4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E5C4991-608E-827F-A20F-6FCD45C32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увати 31">
            <a:extLst>
              <a:ext uri="{FF2B5EF4-FFF2-40B4-BE49-F238E27FC236}">
                <a16:creationId xmlns:a16="http://schemas.microsoft.com/office/drawing/2014/main" xmlns="" id="{B691BD32-B928-9C13-9330-BB08A613321A}"/>
              </a:ext>
            </a:extLst>
          </p:cNvPr>
          <p:cNvGrpSpPr/>
          <p:nvPr/>
        </p:nvGrpSpPr>
        <p:grpSpPr>
          <a:xfrm>
            <a:off x="8171807" y="3804179"/>
            <a:ext cx="1739174" cy="1624246"/>
            <a:chOff x="6637077" y="3430933"/>
            <a:chExt cx="1739174" cy="1624246"/>
          </a:xfrm>
        </p:grpSpPr>
        <p:pic>
          <p:nvPicPr>
            <p:cNvPr id="6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179BBEA-D5A7-2FE0-E1A5-FC71FD8C7F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FF98572-8A68-40ED-D8E5-04A5A88C82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EF7E6B7-1851-277C-2F44-BA63F9379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AF6395A-D98F-F587-C1C5-BFEFE79A96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69CFF37-4BBF-4889-3023-2B062CAC7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0B2CF7A-57BB-A1AF-D171-48AA4891A6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8F4BC73-F66B-08EC-231D-118C7C3310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B08455F-04E1-CF3C-6357-53578AB2B3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6F6067C4-31D4-576A-ABEC-2A9ACF37A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BCF2777-17AA-C30B-9F43-8ED9E3DBF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увати 42">
            <a:extLst>
              <a:ext uri="{FF2B5EF4-FFF2-40B4-BE49-F238E27FC236}">
                <a16:creationId xmlns:a16="http://schemas.microsoft.com/office/drawing/2014/main" xmlns="" id="{D8FAD948-1B68-3E4E-3D07-A3025070676F}"/>
              </a:ext>
            </a:extLst>
          </p:cNvPr>
          <p:cNvGrpSpPr/>
          <p:nvPr/>
        </p:nvGrpSpPr>
        <p:grpSpPr>
          <a:xfrm>
            <a:off x="6352707" y="2084541"/>
            <a:ext cx="1739174" cy="1624246"/>
            <a:chOff x="6637077" y="3430933"/>
            <a:chExt cx="1739174" cy="1624246"/>
          </a:xfrm>
        </p:grpSpPr>
        <p:pic>
          <p:nvPicPr>
  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EEC1C88-F33A-4207-0BB6-5A73A47B47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813CABA-E62A-ABF6-B989-B426172B8A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01BF260-A1EA-B30A-7E4D-2B600E994E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7F28F1A-D6B3-8DFB-BFCD-2CCB10B3A3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4ABC860-8460-CAB2-130E-E88C54A341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1833B5B-E282-2A92-1139-4AF21974C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7496176-1300-99FE-5ABA-9E5BF75B4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377CBC1-9823-4B66-BA75-5B8C592BC3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3399996-28FD-6DE1-4536-876DC9E4E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33B65D9-9D26-B34E-741E-FF4C0815F2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Групувати 53">
            <a:extLst>
              <a:ext uri="{FF2B5EF4-FFF2-40B4-BE49-F238E27FC236}">
                <a16:creationId xmlns:a16="http://schemas.microsoft.com/office/drawing/2014/main" xmlns="" id="{A8DE110F-A2FF-CB28-5194-17FC70E1F036}"/>
              </a:ext>
            </a:extLst>
          </p:cNvPr>
          <p:cNvGrpSpPr/>
          <p:nvPr/>
        </p:nvGrpSpPr>
        <p:grpSpPr>
          <a:xfrm>
            <a:off x="8171807" y="2086098"/>
            <a:ext cx="1739174" cy="1624246"/>
            <a:chOff x="6637077" y="3430933"/>
            <a:chExt cx="1739174" cy="1624246"/>
          </a:xfrm>
        </p:grpSpPr>
        <p:pic>
          <p:nvPicPr>
  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037920F-DCC9-307B-0967-418A19A953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63707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7FFB132-6BBC-F34D-DFC2-6503785B56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4693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2EAD2312-3140-8F77-3EC9-8EB35630A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65557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B552EFC-357E-7901-03B8-33B2E5B6DF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875416" y="4518535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EA16190-6418-F15D-76C4-38809C80DD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6842006" y="417045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7876E22-C87E-859D-6E6A-6643FDB927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41655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894FCB9-43C8-71DF-C138-8C7D374109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651514" y="416575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690DC24-E045-7D40-3903-67F0BD50D6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027963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56CDDC8-C4EE-C6DD-DB0A-5B8A0FDB7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437822" y="3795726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EF365C75-76FB-8302-2F64-589017A92F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7224130" y="343093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увати 77">
            <a:extLst>
              <a:ext uri="{FF2B5EF4-FFF2-40B4-BE49-F238E27FC236}">
                <a16:creationId xmlns:a16="http://schemas.microsoft.com/office/drawing/2014/main" xmlns="" id="{BCF8CE9B-CA74-D6B9-2116-D23C1053AC67}"/>
              </a:ext>
            </a:extLst>
          </p:cNvPr>
          <p:cNvGrpSpPr/>
          <p:nvPr/>
        </p:nvGrpSpPr>
        <p:grpSpPr>
          <a:xfrm>
            <a:off x="10082617" y="2084541"/>
            <a:ext cx="1739174" cy="1624246"/>
            <a:chOff x="10082617" y="2084541"/>
            <a:chExt cx="1739174" cy="1624246"/>
          </a:xfrm>
        </p:grpSpPr>
        <p:pic>
          <p:nvPicPr>
            <p:cNvPr id="9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130A020-2058-4668-AB8F-E3390303E8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082617" y="317214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4A1EB2F-C05F-ADFC-004F-E041072DF7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492476" y="317214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C3DC1DA-C524-BA1D-CBF8-6BE50B2C0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911097" y="317214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621C62D-0042-D603-6900-3C55B69067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1320956" y="3172143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A62FA8E-23D0-5D1D-FEEA-40CFEE2E8E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287546" y="2824062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2A21361-37E9-A2F5-1DA4-43C2FD62B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687195" y="2819361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D55FC40-B63F-8121-788C-7F4232DF6A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1097054" y="2819361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992F07D-1AD2-C8FF-8F58-BB5C70ED05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473503" y="244933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FC9942FA-CABF-71E1-EC19-164013D198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883362" y="2449334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221AC3E-1FC0-C13D-C9BE-863DC9A544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" t="-1465" r="67852" b="51349"/>
            <a:stretch/>
          </p:blipFill>
          <p:spPr bwMode="auto">
            <a:xfrm>
              <a:off x="10669670" y="2084541"/>
              <a:ext cx="500835" cy="53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8581898-A7E2-6EFE-CC66-1CD9BD8F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690466" y="4364781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221B675-B1A7-E9C2-12D2-EA971A6DD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690466" y="4829609"/>
            <a:ext cx="500835" cy="5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Групувати 80">
            <a:extLst>
              <a:ext uri="{FF2B5EF4-FFF2-40B4-BE49-F238E27FC236}">
                <a16:creationId xmlns:a16="http://schemas.microsoft.com/office/drawing/2014/main" xmlns="" id="{7C8DBB47-12D0-B706-3B49-C65002C7E28F}"/>
              </a:ext>
            </a:extLst>
          </p:cNvPr>
          <p:cNvGrpSpPr/>
          <p:nvPr/>
        </p:nvGrpSpPr>
        <p:grpSpPr>
          <a:xfrm>
            <a:off x="610772" y="1821631"/>
            <a:ext cx="1721706" cy="1599108"/>
            <a:chOff x="929044" y="3247359"/>
            <a:chExt cx="1721706" cy="1599108"/>
          </a:xfrm>
        </p:grpSpPr>
        <p:pic>
          <p:nvPicPr>
            <p:cNvPr id="11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AC2F616-4FC5-0062-42B6-BD49409479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0C2B15E-9BD4-633F-820B-5434178C6C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BB18A52-3D59-D7A7-8D72-DCF94792FF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88693287-DDC6-7277-B0D1-9BE8E3FB29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E68EF78B-F804-9DB1-50DE-29B1CDEA6A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C6C8F1EC-C712-7B18-8508-092767EB1E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181E6A8F-4E53-28DD-5B72-B4CAE88143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2F4154B-FB31-A5A3-CBD4-FC84DBB087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A2D8392D-9D3F-853F-C4AD-09EBFF9156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DDDFA06-B07B-ACD6-0EAF-9410DBEEDD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Групувати 99">
            <a:extLst>
              <a:ext uri="{FF2B5EF4-FFF2-40B4-BE49-F238E27FC236}">
                <a16:creationId xmlns:a16="http://schemas.microsoft.com/office/drawing/2014/main" xmlns="" id="{1ED865B4-7445-9510-F2C8-605BFE30FB7F}"/>
              </a:ext>
            </a:extLst>
          </p:cNvPr>
          <p:cNvGrpSpPr/>
          <p:nvPr/>
        </p:nvGrpSpPr>
        <p:grpSpPr>
          <a:xfrm>
            <a:off x="2434743" y="1853932"/>
            <a:ext cx="1721706" cy="1599108"/>
            <a:chOff x="929044" y="3247359"/>
            <a:chExt cx="1721706" cy="1599108"/>
          </a:xfrm>
        </p:grpSpPr>
        <p:pic>
          <p:nvPicPr>
            <p:cNvPr id="122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F727538-1A66-D755-47BC-3003AEF6A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929044" y="433887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4FD0E75E-0591-30BB-CD38-D4786BC27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46002" y="4324323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D8991A02-1209-CBE5-87FC-D9693C66ED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5329A7B6-ED02-BE40-FBA5-3A556702A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2149914" y="4341181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106C030-E34C-648D-3A69-AE5314B6A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922142" y="3967577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96EAC09F-E305-A698-355B-878A73A2D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21022" y="3950046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334939C9-9835-6B37-A6BF-7CDC10CDA6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100680" y="397667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7D705369-808D-C700-C8DC-491D87067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330347" y="3604384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03C110F0-9B48-224C-D2BC-48B67CDC63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750506" y="3620738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Математический диктант &quot;Числа от 1 до 100. Внетабличное умножение и  деление&quot;; 3 класс - Математика - Начальные классы - Pedsovet.su">
              <a:extLst>
                <a:ext uri="{FF2B5EF4-FFF2-40B4-BE49-F238E27FC236}">
                  <a16:creationId xmlns:a16="http://schemas.microsoft.com/office/drawing/2014/main" xmlns="" id="{B30DEDED-9227-6088-876F-4FB593475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1" t="-3296" r="-1672" b="55635"/>
            <a:stretch/>
          </p:blipFill>
          <p:spPr bwMode="auto">
            <a:xfrm>
              <a:off x="1557168" y="3247359"/>
              <a:ext cx="500836" cy="50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9B82D29-0A40-3FB7-9C11-AC4E2D3FC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08823" y="4324323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113F685-8333-D245-B760-1B17FBDB0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17442" y="3916329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8ABAAA-6461-ABC5-1BBF-7B7A229C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17442" y="3524498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89EC4C9-58A4-EE4C-6060-CF3BD23E6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670106" y="4769399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733D4CD-B3FB-0349-558B-185558D0B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661487" y="4343999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8DA2FDC-BA0E-08CA-75E9-C6BF5610F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652553" y="3967726"/>
            <a:ext cx="500836" cy="5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3A87D954-5A95-BA2C-1CE4-3B74B9B4A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743759" y="5887216"/>
            <a:ext cx="424330" cy="68689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836F2AD8-9A43-3625-44CD-39A7F25EF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250704" y="5882063"/>
            <a:ext cx="470074" cy="68689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F2680AA3-5E7A-DA0F-8C35-CD8EA8535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797112" y="5808783"/>
            <a:ext cx="424330" cy="686891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5829186" y="5644398"/>
            <a:ext cx="603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&lt;</a:t>
            </a:r>
            <a:endParaRPr lang="x-none" sz="6000" b="1" dirty="0">
              <a:solidFill>
                <a:srgbClr val="7030A0"/>
              </a:solidFill>
            </a:endParaRPr>
          </a:p>
        </p:txBody>
      </p:sp>
      <p:sp>
        <p:nvSpPr>
          <p:cNvPr id="14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4218935" y="1057735"/>
            <a:ext cx="3892586" cy="5524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Порівняй числа.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4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12711</TotalTime>
  <Words>654</Words>
  <Application>Microsoft Office PowerPoint</Application>
  <PresentationFormat>Произвольный</PresentationFormat>
  <Paragraphs>251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1383</cp:revision>
  <dcterms:created xsi:type="dcterms:W3CDTF">2018-01-05T16:38:53Z</dcterms:created>
  <dcterms:modified xsi:type="dcterms:W3CDTF">2024-04-09T08:12:50Z</dcterms:modified>
</cp:coreProperties>
</file>