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39" r:id="rId3"/>
    <p:sldId id="1837" r:id="rId4"/>
    <p:sldId id="1853" r:id="rId5"/>
    <p:sldId id="1854" r:id="rId6"/>
    <p:sldId id="1838" r:id="rId7"/>
    <p:sldId id="1857" r:id="rId8"/>
    <p:sldId id="1858" r:id="rId9"/>
    <p:sldId id="1761" r:id="rId10"/>
    <p:sldId id="1431" r:id="rId11"/>
    <p:sldId id="1688" r:id="rId12"/>
    <p:sldId id="1831" r:id="rId13"/>
    <p:sldId id="1711" r:id="rId14"/>
    <p:sldId id="1856" r:id="rId15"/>
    <p:sldId id="1841" r:id="rId16"/>
    <p:sldId id="1850" r:id="rId17"/>
    <p:sldId id="1855" r:id="rId18"/>
    <p:sldId id="1802" r:id="rId19"/>
    <p:sldId id="1851" r:id="rId20"/>
    <p:sldId id="1440" r:id="rId21"/>
    <p:sldId id="1804" r:id="rId22"/>
    <p:sldId id="151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837"/>
            <p14:sldId id="1853"/>
            <p14:sldId id="1854"/>
            <p14:sldId id="1838"/>
            <p14:sldId id="1857"/>
            <p14:sldId id="1858"/>
            <p14:sldId id="1761"/>
            <p14:sldId id="1431"/>
            <p14:sldId id="1688"/>
            <p14:sldId id="1831"/>
            <p14:sldId id="1711"/>
            <p14:sldId id="1856"/>
            <p14:sldId id="1841"/>
            <p14:sldId id="1850"/>
            <p14:sldId id="1855"/>
            <p14:sldId id="1802"/>
            <p14:sldId id="1851"/>
            <p14:sldId id="1440"/>
            <p14:sldId id="1804"/>
            <p14:sldId id="151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1FF"/>
    <a:srgbClr val="FFB7FF"/>
    <a:srgbClr val="FF3399"/>
    <a:srgbClr val="354B80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microsoft.com/office/2007/relationships/hdphoto" Target="../media/hdphoto8.wdp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1.png"/><Relationship Id="rId7" Type="http://schemas.microsoft.com/office/2007/relationships/hdphoto" Target="../media/hdphoto10.wdp"/><Relationship Id="rId2" Type="http://schemas.openxmlformats.org/officeDocument/2006/relationships/hyperlink" Target="https://learningapps.org/watch?v=pxm0b9qja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microsoft.com/office/2007/relationships/hdphoto" Target="../media/hdphoto9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s://wordwall.net/uk/embed/c559a9b2f823484eb6bb61791a64421e?themeId=1&amp;templateId=35&amp;fontStackId=0" TargetMode="Externa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83925" y="5026554"/>
            <a:ext cx="8909904" cy="91940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Обчислення виду 60 + 4, 5 + 40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730" y="1066354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A0859AE-B085-EBD6-FBB5-D8E65802DBAE}"/>
              </a:ext>
            </a:extLst>
          </p:cNvPr>
          <p:cNvSpPr txBox="1"/>
          <p:nvPr/>
        </p:nvSpPr>
        <p:spPr>
          <a:xfrm>
            <a:off x="2267148" y="2128012"/>
            <a:ext cx="1788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+ 4</a:t>
            </a:r>
          </a:p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+ 40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3286" y="1350246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11</a:t>
            </a:r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1572" y="646928"/>
            <a:ext cx="8732066" cy="8008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3653" y="1721993"/>
            <a:ext cx="54620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 додавати числа. Обчислювати вартість покупки. Вимірювати довжину ламаної.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076003" y="2268656"/>
            <a:ext cx="2398069" cy="37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85838" y="476895"/>
            <a:ext cx="8732066" cy="7205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Поясни обчислення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-27758" y="2354323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8C671419-680D-5523-5E13-85318F66A6EC}"/>
              </a:ext>
            </a:extLst>
          </p:cNvPr>
          <p:cNvSpPr/>
          <p:nvPr/>
        </p:nvSpPr>
        <p:spPr>
          <a:xfrm>
            <a:off x="533044" y="1338131"/>
            <a:ext cx="3823046" cy="9977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 </a:t>
            </a:r>
            <a:r>
              <a:rPr lang="uk-UA" sz="2000" b="1" dirty="0">
                <a:solidFill>
                  <a:srgbClr val="7030A0"/>
                </a:solidFill>
              </a:rPr>
              <a:t>утворюються двоцифрові числа з десятків та </a:t>
            </a:r>
            <a:r>
              <a:rPr lang="uk-UA" sz="2000" b="1" dirty="0" smtClean="0">
                <a:solidFill>
                  <a:srgbClr val="7030A0"/>
                </a:solidFill>
              </a:rPr>
              <a:t>одиниць</a:t>
            </a:r>
            <a:r>
              <a:rPr lang="uk-UA" sz="2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8590736" y="3176508"/>
            <a:ext cx="26240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60 + 4 = 64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F501A68-EF9D-4C2B-24F3-9BC8ECEF308D}"/>
              </a:ext>
            </a:extLst>
          </p:cNvPr>
          <p:cNvSpPr txBox="1"/>
          <p:nvPr/>
        </p:nvSpPr>
        <p:spPr>
          <a:xfrm>
            <a:off x="9551379" y="2354323"/>
            <a:ext cx="3704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і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grpSp>
        <p:nvGrpSpPr>
          <p:cNvPr id="40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4651303" y="1438725"/>
            <a:ext cx="676930" cy="1664749"/>
            <a:chOff x="4060600" y="1874998"/>
            <a:chExt cx="952996" cy="2086250"/>
          </a:xfrm>
        </p:grpSpPr>
        <p:sp>
          <p:nvSpPr>
            <p:cNvPr id="41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2" name="Групувати 30">
            <a:extLst>
              <a:ext uri="{FF2B5EF4-FFF2-40B4-BE49-F238E27FC236}">
                <a16:creationId xmlns="" xmlns:a16="http://schemas.microsoft.com/office/drawing/2014/main" id="{A232E0CB-789B-0A49-3BF0-44B7726533E2}"/>
              </a:ext>
            </a:extLst>
          </p:cNvPr>
          <p:cNvGrpSpPr/>
          <p:nvPr/>
        </p:nvGrpSpPr>
        <p:grpSpPr>
          <a:xfrm>
            <a:off x="5476998" y="1438725"/>
            <a:ext cx="676930" cy="1664749"/>
            <a:chOff x="4060600" y="1874998"/>
            <a:chExt cx="952996" cy="2086250"/>
          </a:xfrm>
        </p:grpSpPr>
        <p:sp>
          <p:nvSpPr>
            <p:cNvPr id="53" name="Прямокутник 31">
              <a:extLst>
                <a:ext uri="{FF2B5EF4-FFF2-40B4-BE49-F238E27FC236}">
                  <a16:creationId xmlns="" xmlns:a16="http://schemas.microsoft.com/office/drawing/2014/main" id="{BADF8C95-C47F-1CDB-89FC-CC083E73AE6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32">
              <a:extLst>
                <a:ext uri="{FF2B5EF4-FFF2-40B4-BE49-F238E27FC236}">
                  <a16:creationId xmlns="" xmlns:a16="http://schemas.microsoft.com/office/drawing/2014/main" id="{64F83996-9898-0FEE-09A8-2CC726B2401B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33">
              <a:extLst>
                <a:ext uri="{FF2B5EF4-FFF2-40B4-BE49-F238E27FC236}">
                  <a16:creationId xmlns="" xmlns:a16="http://schemas.microsoft.com/office/drawing/2014/main" id="{65E806CD-DB97-DE3D-8C7F-2075026B99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34">
              <a:extLst>
                <a:ext uri="{FF2B5EF4-FFF2-40B4-BE49-F238E27FC236}">
                  <a16:creationId xmlns="" xmlns:a16="http://schemas.microsoft.com/office/drawing/2014/main" id="{C5FEF7E7-8B57-5239-B2C3-09AE3C341C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Прямокутник 35">
              <a:extLst>
                <a:ext uri="{FF2B5EF4-FFF2-40B4-BE49-F238E27FC236}">
                  <a16:creationId xmlns="" xmlns:a16="http://schemas.microsoft.com/office/drawing/2014/main" id="{1001DB94-8BF6-55CA-5636-D62CF1802E0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Прямокутник 36">
              <a:extLst>
                <a:ext uri="{FF2B5EF4-FFF2-40B4-BE49-F238E27FC236}">
                  <a16:creationId xmlns="" xmlns:a16="http://schemas.microsoft.com/office/drawing/2014/main" id="{A6E55BFD-FBF6-55B3-46F2-6E61516DF50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Прямокутник 37">
              <a:extLst>
                <a:ext uri="{FF2B5EF4-FFF2-40B4-BE49-F238E27FC236}">
                  <a16:creationId xmlns="" xmlns:a16="http://schemas.microsoft.com/office/drawing/2014/main" id="{17EE1B6E-0BF3-79B1-9DA1-586F1E0D946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Прямокутник 38">
              <a:extLst>
                <a:ext uri="{FF2B5EF4-FFF2-40B4-BE49-F238E27FC236}">
                  <a16:creationId xmlns="" xmlns:a16="http://schemas.microsoft.com/office/drawing/2014/main" id="{988AE1D8-D9D6-79AF-E468-ABC4F1E178C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Прямокутник 39">
              <a:extLst>
                <a:ext uri="{FF2B5EF4-FFF2-40B4-BE49-F238E27FC236}">
                  <a16:creationId xmlns="" xmlns:a16="http://schemas.microsoft.com/office/drawing/2014/main" id="{E0A4BFE8-96AD-6C72-DBD5-C670469DDCD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рямокутник 40">
              <a:extLst>
                <a:ext uri="{FF2B5EF4-FFF2-40B4-BE49-F238E27FC236}">
                  <a16:creationId xmlns="" xmlns:a16="http://schemas.microsoft.com/office/drawing/2014/main" id="{BBE6AA3E-172E-3F0B-4351-6079B3E3EC11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3" name="Групувати 41">
            <a:extLst>
              <a:ext uri="{FF2B5EF4-FFF2-40B4-BE49-F238E27FC236}">
                <a16:creationId xmlns="" xmlns:a16="http://schemas.microsoft.com/office/drawing/2014/main" id="{560DAD7E-3F0B-5F39-E1FD-A897780EE753}"/>
              </a:ext>
            </a:extLst>
          </p:cNvPr>
          <p:cNvGrpSpPr/>
          <p:nvPr/>
        </p:nvGrpSpPr>
        <p:grpSpPr>
          <a:xfrm>
            <a:off x="6284437" y="1438725"/>
            <a:ext cx="676930" cy="1664749"/>
            <a:chOff x="4060600" y="1874998"/>
            <a:chExt cx="952996" cy="2086250"/>
          </a:xfrm>
        </p:grpSpPr>
        <p:sp>
          <p:nvSpPr>
            <p:cNvPr id="64" name="Прямокутник 42">
              <a:extLst>
                <a:ext uri="{FF2B5EF4-FFF2-40B4-BE49-F238E27FC236}">
                  <a16:creationId xmlns="" xmlns:a16="http://schemas.microsoft.com/office/drawing/2014/main" id="{2370DB03-69CD-3DEF-368E-FB59670E375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 44">
              <a:extLst>
                <a:ext uri="{FF2B5EF4-FFF2-40B4-BE49-F238E27FC236}">
                  <a16:creationId xmlns="" xmlns:a16="http://schemas.microsoft.com/office/drawing/2014/main" id="{43FE4327-BFBB-972B-A9E0-CF98A648FB5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Прямокутник 45">
              <a:extLst>
                <a:ext uri="{FF2B5EF4-FFF2-40B4-BE49-F238E27FC236}">
                  <a16:creationId xmlns="" xmlns:a16="http://schemas.microsoft.com/office/drawing/2014/main" id="{CAC7B1C7-F306-999C-EC77-0432FA6518E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Прямокутник 46">
              <a:extLst>
                <a:ext uri="{FF2B5EF4-FFF2-40B4-BE49-F238E27FC236}">
                  <a16:creationId xmlns="" xmlns:a16="http://schemas.microsoft.com/office/drawing/2014/main" id="{6ACD71E1-FC39-21EB-A8DC-38E4F0F77921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Прямокутник 47">
              <a:extLst>
                <a:ext uri="{FF2B5EF4-FFF2-40B4-BE49-F238E27FC236}">
                  <a16:creationId xmlns="" xmlns:a16="http://schemas.microsoft.com/office/drawing/2014/main" id="{7AC7659C-D490-367D-BD5E-D6D34B232D6C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Прямокутник 48">
              <a:extLst>
                <a:ext uri="{FF2B5EF4-FFF2-40B4-BE49-F238E27FC236}">
                  <a16:creationId xmlns="" xmlns:a16="http://schemas.microsoft.com/office/drawing/2014/main" id="{AD070CBE-8401-9C7A-5CCF-1515D5BC75D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Прямокутник 49">
              <a:extLst>
                <a:ext uri="{FF2B5EF4-FFF2-40B4-BE49-F238E27FC236}">
                  <a16:creationId xmlns="" xmlns:a16="http://schemas.microsoft.com/office/drawing/2014/main" id="{C4DCEDFB-7D76-F277-FDAE-8443CF9D8A2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Прямокутник 50">
              <a:extLst>
                <a:ext uri="{FF2B5EF4-FFF2-40B4-BE49-F238E27FC236}">
                  <a16:creationId xmlns="" xmlns:a16="http://schemas.microsoft.com/office/drawing/2014/main" id="{39A94FEF-5935-A409-0F85-9F3CEF91026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Прямокутник 51">
              <a:extLst>
                <a:ext uri="{FF2B5EF4-FFF2-40B4-BE49-F238E27FC236}">
                  <a16:creationId xmlns="" xmlns:a16="http://schemas.microsoft.com/office/drawing/2014/main" id="{D81AC2B2-BAA4-38BF-F26B-C38954B669A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Прямокутник 52">
              <a:extLst>
                <a:ext uri="{FF2B5EF4-FFF2-40B4-BE49-F238E27FC236}">
                  <a16:creationId xmlns="" xmlns:a16="http://schemas.microsoft.com/office/drawing/2014/main" id="{D2C823D3-6C70-950A-463B-6E4CAEAF17C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4" name="Групувати 53">
            <a:extLst>
              <a:ext uri="{FF2B5EF4-FFF2-40B4-BE49-F238E27FC236}">
                <a16:creationId xmlns="" xmlns:a16="http://schemas.microsoft.com/office/drawing/2014/main" id="{F8C26625-ADD3-3723-E970-F805FC00BD82}"/>
              </a:ext>
            </a:extLst>
          </p:cNvPr>
          <p:cNvGrpSpPr/>
          <p:nvPr/>
        </p:nvGrpSpPr>
        <p:grpSpPr>
          <a:xfrm>
            <a:off x="7062353" y="1441769"/>
            <a:ext cx="676930" cy="1664749"/>
            <a:chOff x="4060600" y="1874998"/>
            <a:chExt cx="952996" cy="2086250"/>
          </a:xfrm>
        </p:grpSpPr>
        <p:sp>
          <p:nvSpPr>
            <p:cNvPr id="75" name="Прямокутник 54">
              <a:extLst>
                <a:ext uri="{FF2B5EF4-FFF2-40B4-BE49-F238E27FC236}">
                  <a16:creationId xmlns="" xmlns:a16="http://schemas.microsoft.com/office/drawing/2014/main" id="{E103151A-4E3C-EEBA-833C-58AF3F5DC36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Прямокутник 55">
              <a:extLst>
                <a:ext uri="{FF2B5EF4-FFF2-40B4-BE49-F238E27FC236}">
                  <a16:creationId xmlns="" xmlns:a16="http://schemas.microsoft.com/office/drawing/2014/main" id="{D16A767C-6A5F-D6AE-556B-4FD312D0E87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Прямокутник 56">
              <a:extLst>
                <a:ext uri="{FF2B5EF4-FFF2-40B4-BE49-F238E27FC236}">
                  <a16:creationId xmlns="" xmlns:a16="http://schemas.microsoft.com/office/drawing/2014/main" id="{A602CB5F-186A-41BA-A8A0-9DECDF877613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Прямокутник 57">
              <a:extLst>
                <a:ext uri="{FF2B5EF4-FFF2-40B4-BE49-F238E27FC236}">
                  <a16:creationId xmlns="" xmlns:a16="http://schemas.microsoft.com/office/drawing/2014/main" id="{92D4D881-DBC0-191A-D405-691E0F4698A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Прямокутник 58">
              <a:extLst>
                <a:ext uri="{FF2B5EF4-FFF2-40B4-BE49-F238E27FC236}">
                  <a16:creationId xmlns="" xmlns:a16="http://schemas.microsoft.com/office/drawing/2014/main" id="{CE017690-1710-DAF8-59EC-77F4B306F46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Прямокутник 59">
              <a:extLst>
                <a:ext uri="{FF2B5EF4-FFF2-40B4-BE49-F238E27FC236}">
                  <a16:creationId xmlns="" xmlns:a16="http://schemas.microsoft.com/office/drawing/2014/main" id="{BF47B069-C9E2-FC2D-B464-C6864A17C30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1" name="Прямокутник 60">
              <a:extLst>
                <a:ext uri="{FF2B5EF4-FFF2-40B4-BE49-F238E27FC236}">
                  <a16:creationId xmlns="" xmlns:a16="http://schemas.microsoft.com/office/drawing/2014/main" id="{BCEF5C34-D20A-83C4-C32F-CC968226296C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Прямокутник 61">
              <a:extLst>
                <a:ext uri="{FF2B5EF4-FFF2-40B4-BE49-F238E27FC236}">
                  <a16:creationId xmlns="" xmlns:a16="http://schemas.microsoft.com/office/drawing/2014/main" id="{1AE3D05F-18DC-C21F-B65D-8A95008C112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3" name="Прямокутник 62">
              <a:extLst>
                <a:ext uri="{FF2B5EF4-FFF2-40B4-BE49-F238E27FC236}">
                  <a16:creationId xmlns="" xmlns:a16="http://schemas.microsoft.com/office/drawing/2014/main" id="{EF709982-C06B-9C9A-7D00-322B2089DAD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4" name="Прямокутник 63">
              <a:extLst>
                <a:ext uri="{FF2B5EF4-FFF2-40B4-BE49-F238E27FC236}">
                  <a16:creationId xmlns="" xmlns:a16="http://schemas.microsoft.com/office/drawing/2014/main" id="{30182F11-2B89-3DED-83C9-8700F618B197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5" name="Групувати 64">
            <a:extLst>
              <a:ext uri="{FF2B5EF4-FFF2-40B4-BE49-F238E27FC236}">
                <a16:creationId xmlns="" xmlns:a16="http://schemas.microsoft.com/office/drawing/2014/main" id="{7FD5EF65-98AB-D685-333E-5F9DA61656BB}"/>
              </a:ext>
            </a:extLst>
          </p:cNvPr>
          <p:cNvGrpSpPr/>
          <p:nvPr/>
        </p:nvGrpSpPr>
        <p:grpSpPr>
          <a:xfrm>
            <a:off x="7852759" y="1450061"/>
            <a:ext cx="676930" cy="1664749"/>
            <a:chOff x="4060600" y="1874998"/>
            <a:chExt cx="952996" cy="2086250"/>
          </a:xfrm>
        </p:grpSpPr>
        <p:sp>
          <p:nvSpPr>
            <p:cNvPr id="86" name="Прямокутник 65">
              <a:extLst>
                <a:ext uri="{FF2B5EF4-FFF2-40B4-BE49-F238E27FC236}">
                  <a16:creationId xmlns="" xmlns:a16="http://schemas.microsoft.com/office/drawing/2014/main" id="{7E825232-6D9F-4B9A-449C-C738162B12A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7" name="Прямокутник 66">
              <a:extLst>
                <a:ext uri="{FF2B5EF4-FFF2-40B4-BE49-F238E27FC236}">
                  <a16:creationId xmlns="" xmlns:a16="http://schemas.microsoft.com/office/drawing/2014/main" id="{95D8EE01-7828-59DC-7491-1C7C29F57AFE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Прямокутник 67">
              <a:extLst>
                <a:ext uri="{FF2B5EF4-FFF2-40B4-BE49-F238E27FC236}">
                  <a16:creationId xmlns="" xmlns:a16="http://schemas.microsoft.com/office/drawing/2014/main" id="{6E580323-2764-AC96-DF93-4DC3F6EF2350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 68">
              <a:extLst>
                <a:ext uri="{FF2B5EF4-FFF2-40B4-BE49-F238E27FC236}">
                  <a16:creationId xmlns="" xmlns:a16="http://schemas.microsoft.com/office/drawing/2014/main" id="{81C6E261-17C9-00E2-7CAB-AF4D107D58C0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Прямокутник 69">
              <a:extLst>
                <a:ext uri="{FF2B5EF4-FFF2-40B4-BE49-F238E27FC236}">
                  <a16:creationId xmlns="" xmlns:a16="http://schemas.microsoft.com/office/drawing/2014/main" id="{21A40A34-D582-2F6C-44C7-019A91C7FA25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Прямокутник 70">
              <a:extLst>
                <a:ext uri="{FF2B5EF4-FFF2-40B4-BE49-F238E27FC236}">
                  <a16:creationId xmlns="" xmlns:a16="http://schemas.microsoft.com/office/drawing/2014/main" id="{76865BA1-5D4F-35D6-1AD8-8E52E2003E45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Прямокутник 71">
              <a:extLst>
                <a:ext uri="{FF2B5EF4-FFF2-40B4-BE49-F238E27FC236}">
                  <a16:creationId xmlns="" xmlns:a16="http://schemas.microsoft.com/office/drawing/2014/main" id="{22F2A34D-3C8B-166B-D8DC-CCC70E6CE0F6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Прямокутник 72">
              <a:extLst>
                <a:ext uri="{FF2B5EF4-FFF2-40B4-BE49-F238E27FC236}">
                  <a16:creationId xmlns="" xmlns:a16="http://schemas.microsoft.com/office/drawing/2014/main" id="{5C138F2B-EACA-0F6B-15E5-FE8345DCDAB8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Прямокутник 73">
              <a:extLst>
                <a:ext uri="{FF2B5EF4-FFF2-40B4-BE49-F238E27FC236}">
                  <a16:creationId xmlns="" xmlns:a16="http://schemas.microsoft.com/office/drawing/2014/main" id="{68887CED-CE8F-CAFB-EFF5-E4C2D9ADF45D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74">
              <a:extLst>
                <a:ext uri="{FF2B5EF4-FFF2-40B4-BE49-F238E27FC236}">
                  <a16:creationId xmlns="" xmlns:a16="http://schemas.microsoft.com/office/drawing/2014/main" id="{13C53A87-487D-B0C9-969A-D59AD2EDBEA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6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10842172" y="1904319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7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10330543" y="1934830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8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10330543" y="2465528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10842172" y="2465528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10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8609258" y="1450061"/>
            <a:ext cx="676930" cy="1664749"/>
            <a:chOff x="4060600" y="1874998"/>
            <a:chExt cx="952996" cy="2086250"/>
          </a:xfrm>
        </p:grpSpPr>
        <p:sp>
          <p:nvSpPr>
            <p:cNvPr id="111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2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1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4654662" y="3662805"/>
            <a:ext cx="676930" cy="1664749"/>
            <a:chOff x="4060600" y="1874998"/>
            <a:chExt cx="952996" cy="2086250"/>
          </a:xfrm>
        </p:grpSpPr>
        <p:sp>
          <p:nvSpPr>
            <p:cNvPr id="122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7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0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1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2" name="Групувати 30">
            <a:extLst>
              <a:ext uri="{FF2B5EF4-FFF2-40B4-BE49-F238E27FC236}">
                <a16:creationId xmlns="" xmlns:a16="http://schemas.microsoft.com/office/drawing/2014/main" id="{A232E0CB-789B-0A49-3BF0-44B7726533E2}"/>
              </a:ext>
            </a:extLst>
          </p:cNvPr>
          <p:cNvGrpSpPr/>
          <p:nvPr/>
        </p:nvGrpSpPr>
        <p:grpSpPr>
          <a:xfrm>
            <a:off x="5480357" y="3662805"/>
            <a:ext cx="676930" cy="1664749"/>
            <a:chOff x="4060600" y="1874998"/>
            <a:chExt cx="952996" cy="2086250"/>
          </a:xfrm>
        </p:grpSpPr>
        <p:sp>
          <p:nvSpPr>
            <p:cNvPr id="133" name="Прямокутник 31">
              <a:extLst>
                <a:ext uri="{FF2B5EF4-FFF2-40B4-BE49-F238E27FC236}">
                  <a16:creationId xmlns="" xmlns:a16="http://schemas.microsoft.com/office/drawing/2014/main" id="{BADF8C95-C47F-1CDB-89FC-CC083E73AE6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Прямокутник 32">
              <a:extLst>
                <a:ext uri="{FF2B5EF4-FFF2-40B4-BE49-F238E27FC236}">
                  <a16:creationId xmlns="" xmlns:a16="http://schemas.microsoft.com/office/drawing/2014/main" id="{64F83996-9898-0FEE-09A8-2CC726B2401B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Прямокутник 33">
              <a:extLst>
                <a:ext uri="{FF2B5EF4-FFF2-40B4-BE49-F238E27FC236}">
                  <a16:creationId xmlns="" xmlns:a16="http://schemas.microsoft.com/office/drawing/2014/main" id="{65E806CD-DB97-DE3D-8C7F-2075026B99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Прямокутник 34">
              <a:extLst>
                <a:ext uri="{FF2B5EF4-FFF2-40B4-BE49-F238E27FC236}">
                  <a16:creationId xmlns="" xmlns:a16="http://schemas.microsoft.com/office/drawing/2014/main" id="{C5FEF7E7-8B57-5239-B2C3-09AE3C341C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Прямокутник 35">
              <a:extLst>
                <a:ext uri="{FF2B5EF4-FFF2-40B4-BE49-F238E27FC236}">
                  <a16:creationId xmlns="" xmlns:a16="http://schemas.microsoft.com/office/drawing/2014/main" id="{1001DB94-8BF6-55CA-5636-D62CF1802E0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Прямокутник 36">
              <a:extLst>
                <a:ext uri="{FF2B5EF4-FFF2-40B4-BE49-F238E27FC236}">
                  <a16:creationId xmlns="" xmlns:a16="http://schemas.microsoft.com/office/drawing/2014/main" id="{A6E55BFD-FBF6-55B3-46F2-6E61516DF50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Прямокутник 37">
              <a:extLst>
                <a:ext uri="{FF2B5EF4-FFF2-40B4-BE49-F238E27FC236}">
                  <a16:creationId xmlns="" xmlns:a16="http://schemas.microsoft.com/office/drawing/2014/main" id="{17EE1B6E-0BF3-79B1-9DA1-586F1E0D946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Прямокутник 38">
              <a:extLst>
                <a:ext uri="{FF2B5EF4-FFF2-40B4-BE49-F238E27FC236}">
                  <a16:creationId xmlns="" xmlns:a16="http://schemas.microsoft.com/office/drawing/2014/main" id="{988AE1D8-D9D6-79AF-E468-ABC4F1E178C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1" name="Прямокутник 39">
              <a:extLst>
                <a:ext uri="{FF2B5EF4-FFF2-40B4-BE49-F238E27FC236}">
                  <a16:creationId xmlns="" xmlns:a16="http://schemas.microsoft.com/office/drawing/2014/main" id="{E0A4BFE8-96AD-6C72-DBD5-C670469DDCD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" name="Прямокутник 40">
              <a:extLst>
                <a:ext uri="{FF2B5EF4-FFF2-40B4-BE49-F238E27FC236}">
                  <a16:creationId xmlns="" xmlns:a16="http://schemas.microsoft.com/office/drawing/2014/main" id="{BBE6AA3E-172E-3F0B-4351-6079B3E3EC11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3" name="Групувати 41">
            <a:extLst>
              <a:ext uri="{FF2B5EF4-FFF2-40B4-BE49-F238E27FC236}">
                <a16:creationId xmlns="" xmlns:a16="http://schemas.microsoft.com/office/drawing/2014/main" id="{560DAD7E-3F0B-5F39-E1FD-A897780EE753}"/>
              </a:ext>
            </a:extLst>
          </p:cNvPr>
          <p:cNvGrpSpPr/>
          <p:nvPr/>
        </p:nvGrpSpPr>
        <p:grpSpPr>
          <a:xfrm>
            <a:off x="6287796" y="3662805"/>
            <a:ext cx="676930" cy="1664749"/>
            <a:chOff x="4060600" y="1874998"/>
            <a:chExt cx="952996" cy="2086250"/>
          </a:xfrm>
        </p:grpSpPr>
        <p:sp>
          <p:nvSpPr>
            <p:cNvPr id="144" name="Прямокутник 42">
              <a:extLst>
                <a:ext uri="{FF2B5EF4-FFF2-40B4-BE49-F238E27FC236}">
                  <a16:creationId xmlns="" xmlns:a16="http://schemas.microsoft.com/office/drawing/2014/main" id="{2370DB03-69CD-3DEF-368E-FB59670E375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Прямокутник 44">
              <a:extLst>
                <a:ext uri="{FF2B5EF4-FFF2-40B4-BE49-F238E27FC236}">
                  <a16:creationId xmlns="" xmlns:a16="http://schemas.microsoft.com/office/drawing/2014/main" id="{43FE4327-BFBB-972B-A9E0-CF98A648FB5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Прямокутник 45">
              <a:extLst>
                <a:ext uri="{FF2B5EF4-FFF2-40B4-BE49-F238E27FC236}">
                  <a16:creationId xmlns="" xmlns:a16="http://schemas.microsoft.com/office/drawing/2014/main" id="{CAC7B1C7-F306-999C-EC77-0432FA6518E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Прямокутник 46">
              <a:extLst>
                <a:ext uri="{FF2B5EF4-FFF2-40B4-BE49-F238E27FC236}">
                  <a16:creationId xmlns="" xmlns:a16="http://schemas.microsoft.com/office/drawing/2014/main" id="{6ACD71E1-FC39-21EB-A8DC-38E4F0F77921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Прямокутник 47">
              <a:extLst>
                <a:ext uri="{FF2B5EF4-FFF2-40B4-BE49-F238E27FC236}">
                  <a16:creationId xmlns="" xmlns:a16="http://schemas.microsoft.com/office/drawing/2014/main" id="{7AC7659C-D490-367D-BD5E-D6D34B232D6C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9" name="Прямокутник 48">
              <a:extLst>
                <a:ext uri="{FF2B5EF4-FFF2-40B4-BE49-F238E27FC236}">
                  <a16:creationId xmlns="" xmlns:a16="http://schemas.microsoft.com/office/drawing/2014/main" id="{AD070CBE-8401-9C7A-5CCF-1515D5BC75D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0" name="Прямокутник 49">
              <a:extLst>
                <a:ext uri="{FF2B5EF4-FFF2-40B4-BE49-F238E27FC236}">
                  <a16:creationId xmlns="" xmlns:a16="http://schemas.microsoft.com/office/drawing/2014/main" id="{C4DCEDFB-7D76-F277-FDAE-8443CF9D8A2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" name="Прямокутник 50">
              <a:extLst>
                <a:ext uri="{FF2B5EF4-FFF2-40B4-BE49-F238E27FC236}">
                  <a16:creationId xmlns="" xmlns:a16="http://schemas.microsoft.com/office/drawing/2014/main" id="{39A94FEF-5935-A409-0F85-9F3CEF91026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" name="Прямокутник 51">
              <a:extLst>
                <a:ext uri="{FF2B5EF4-FFF2-40B4-BE49-F238E27FC236}">
                  <a16:creationId xmlns="" xmlns:a16="http://schemas.microsoft.com/office/drawing/2014/main" id="{D81AC2B2-BAA4-38BF-F26B-C38954B669A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3" name="Прямокутник 52">
              <a:extLst>
                <a:ext uri="{FF2B5EF4-FFF2-40B4-BE49-F238E27FC236}">
                  <a16:creationId xmlns="" xmlns:a16="http://schemas.microsoft.com/office/drawing/2014/main" id="{D2C823D3-6C70-950A-463B-6E4CAEAF17C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4" name="Групувати 53">
            <a:extLst>
              <a:ext uri="{FF2B5EF4-FFF2-40B4-BE49-F238E27FC236}">
                <a16:creationId xmlns="" xmlns:a16="http://schemas.microsoft.com/office/drawing/2014/main" id="{F8C26625-ADD3-3723-E970-F805FC00BD82}"/>
              </a:ext>
            </a:extLst>
          </p:cNvPr>
          <p:cNvGrpSpPr/>
          <p:nvPr/>
        </p:nvGrpSpPr>
        <p:grpSpPr>
          <a:xfrm>
            <a:off x="7065712" y="3665849"/>
            <a:ext cx="676930" cy="1664749"/>
            <a:chOff x="4060600" y="1874998"/>
            <a:chExt cx="952996" cy="2086250"/>
          </a:xfrm>
        </p:grpSpPr>
        <p:sp>
          <p:nvSpPr>
            <p:cNvPr id="155" name="Прямокутник 54">
              <a:extLst>
                <a:ext uri="{FF2B5EF4-FFF2-40B4-BE49-F238E27FC236}">
                  <a16:creationId xmlns="" xmlns:a16="http://schemas.microsoft.com/office/drawing/2014/main" id="{E103151A-4E3C-EEBA-833C-58AF3F5DC36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6" name="Прямокутник 55">
              <a:extLst>
                <a:ext uri="{FF2B5EF4-FFF2-40B4-BE49-F238E27FC236}">
                  <a16:creationId xmlns="" xmlns:a16="http://schemas.microsoft.com/office/drawing/2014/main" id="{D16A767C-6A5F-D6AE-556B-4FD312D0E87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7" name="Прямокутник 56">
              <a:extLst>
                <a:ext uri="{FF2B5EF4-FFF2-40B4-BE49-F238E27FC236}">
                  <a16:creationId xmlns="" xmlns:a16="http://schemas.microsoft.com/office/drawing/2014/main" id="{A602CB5F-186A-41BA-A8A0-9DECDF877613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8" name="Прямокутник 57">
              <a:extLst>
                <a:ext uri="{FF2B5EF4-FFF2-40B4-BE49-F238E27FC236}">
                  <a16:creationId xmlns="" xmlns:a16="http://schemas.microsoft.com/office/drawing/2014/main" id="{92D4D881-DBC0-191A-D405-691E0F4698A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Прямокутник 58">
              <a:extLst>
                <a:ext uri="{FF2B5EF4-FFF2-40B4-BE49-F238E27FC236}">
                  <a16:creationId xmlns="" xmlns:a16="http://schemas.microsoft.com/office/drawing/2014/main" id="{CE017690-1710-DAF8-59EC-77F4B306F46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Прямокутник 59">
              <a:extLst>
                <a:ext uri="{FF2B5EF4-FFF2-40B4-BE49-F238E27FC236}">
                  <a16:creationId xmlns="" xmlns:a16="http://schemas.microsoft.com/office/drawing/2014/main" id="{BF47B069-C9E2-FC2D-B464-C6864A17C30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1" name="Прямокутник 60">
              <a:extLst>
                <a:ext uri="{FF2B5EF4-FFF2-40B4-BE49-F238E27FC236}">
                  <a16:creationId xmlns="" xmlns:a16="http://schemas.microsoft.com/office/drawing/2014/main" id="{BCEF5C34-D20A-83C4-C32F-CC968226296C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2" name="Прямокутник 61">
              <a:extLst>
                <a:ext uri="{FF2B5EF4-FFF2-40B4-BE49-F238E27FC236}">
                  <a16:creationId xmlns="" xmlns:a16="http://schemas.microsoft.com/office/drawing/2014/main" id="{1AE3D05F-18DC-C21F-B65D-8A95008C112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3" name="Прямокутник 62">
              <a:extLst>
                <a:ext uri="{FF2B5EF4-FFF2-40B4-BE49-F238E27FC236}">
                  <a16:creationId xmlns="" xmlns:a16="http://schemas.microsoft.com/office/drawing/2014/main" id="{EF709982-C06B-9C9A-7D00-322B2089DAD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4" name="Прямокутник 63">
              <a:extLst>
                <a:ext uri="{FF2B5EF4-FFF2-40B4-BE49-F238E27FC236}">
                  <a16:creationId xmlns="" xmlns:a16="http://schemas.microsoft.com/office/drawing/2014/main" id="{30182F11-2B89-3DED-83C9-8700F618B197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5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2549866" y="4632536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6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3114535" y="4032198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7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3114535" y="4562896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3114535" y="5071073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9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2549866" y="5066225"/>
            <a:ext cx="372584" cy="34192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TextBox 169">
            <a:extLst>
              <a:ext uri="{FF2B5EF4-FFF2-40B4-BE49-F238E27FC236}">
                <a16:creationId xmlns="" xmlns:a16="http://schemas.microsoft.com/office/drawing/2014/main" id="{6F501A68-EF9D-4C2B-24F3-9BC8ECEF308D}"/>
              </a:ext>
            </a:extLst>
          </p:cNvPr>
          <p:cNvSpPr txBox="1"/>
          <p:nvPr/>
        </p:nvSpPr>
        <p:spPr>
          <a:xfrm>
            <a:off x="3976406" y="4477230"/>
            <a:ext cx="37044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і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4651303" y="5528618"/>
            <a:ext cx="44348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5 + 40 = 40 + 5 = 45</a:t>
            </a:r>
            <a:endParaRPr lang="x-none" sz="4000" b="1" dirty="0">
              <a:solidFill>
                <a:srgbClr val="7030A0"/>
              </a:solidFill>
            </a:endParaRPr>
          </a:p>
        </p:txBody>
      </p:sp>
      <p:sp>
        <p:nvSpPr>
          <p:cNvPr id="17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997562" y="494528"/>
            <a:ext cx="8732066" cy="6484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Обчисли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88715" y="1516188"/>
            <a:ext cx="2758041" cy="8692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87313" algn="l"/>
            <a:r>
              <a:rPr lang="uk-UA" sz="4000" dirty="0">
                <a:solidFill>
                  <a:srgbClr val="7030A0"/>
                </a:solidFill>
              </a:rPr>
              <a:t>60 + 9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29187" y="1597327"/>
            <a:ext cx="73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69</a:t>
            </a:r>
          </a:p>
        </p:txBody>
      </p:sp>
      <p:pic>
        <p:nvPicPr>
          <p:cNvPr id="55" name="Picture 6" descr="Mr Peabody Stickers | Redbubble">
            <a:extLst>
              <a:ext uri="{FF2B5EF4-FFF2-40B4-BE49-F238E27FC236}">
                <a16:creationId xmlns="" xmlns:a16="http://schemas.microsoft.com/office/drawing/2014/main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52735" y="254007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761199" y="2648035"/>
            <a:ext cx="2758041" cy="8692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87313" algn="l"/>
            <a:r>
              <a:rPr lang="uk-UA" sz="4000" dirty="0">
                <a:solidFill>
                  <a:srgbClr val="7030A0"/>
                </a:solidFill>
              </a:rPr>
              <a:t>8 + </a:t>
            </a:r>
            <a:r>
              <a:rPr lang="uk-UA" sz="4000" dirty="0" smtClean="0">
                <a:solidFill>
                  <a:srgbClr val="7030A0"/>
                </a:solidFill>
              </a:rPr>
              <a:t>50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37072" y="2809374"/>
            <a:ext cx="736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61198" y="3756303"/>
            <a:ext cx="2785557" cy="8692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87313" algn="l"/>
            <a:r>
              <a:rPr lang="uk-UA" sz="4000" dirty="0">
                <a:solidFill>
                  <a:srgbClr val="7030A0"/>
                </a:solidFill>
              </a:rPr>
              <a:t>70 + 5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50174" y="3904325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61199" y="4882377"/>
            <a:ext cx="2785557" cy="8692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174625" algn="l"/>
            <a:r>
              <a:rPr lang="uk-UA" sz="4000" dirty="0" smtClean="0">
                <a:solidFill>
                  <a:srgbClr val="7030A0"/>
                </a:solidFill>
              </a:rPr>
              <a:t>2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80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29187" y="4963046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7183" y="1516188"/>
            <a:ext cx="2898135" cy="7890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3 </a:t>
            </a:r>
            <a:r>
              <a:rPr lang="uk-UA" sz="4000" dirty="0">
                <a:solidFill>
                  <a:srgbClr val="7030A0"/>
                </a:solidFill>
              </a:rPr>
              <a:t>+ 60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36100" y="1556757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67183" y="2728235"/>
            <a:ext cx="2898135" cy="7890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8 </a:t>
            </a:r>
            <a:r>
              <a:rPr lang="uk-UA" sz="4000" dirty="0">
                <a:solidFill>
                  <a:srgbClr val="7030A0"/>
                </a:solidFill>
              </a:rPr>
              <a:t>+ 80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22792" y="2768804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67183" y="3756303"/>
            <a:ext cx="2898136" cy="7890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80 </a:t>
            </a:r>
            <a:r>
              <a:rPr lang="uk-UA" sz="4000" dirty="0">
                <a:solidFill>
                  <a:srgbClr val="7030A0"/>
                </a:solidFill>
              </a:rPr>
              <a:t>+ 10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41383" y="3814831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24539" y="4864080"/>
            <a:ext cx="940779" cy="783193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66508" y="4922476"/>
            <a:ext cx="2898810" cy="7890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7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40 </a:t>
            </a:r>
            <a:r>
              <a:rPr lang="uk-UA" sz="4000" dirty="0">
                <a:solidFill>
                  <a:srgbClr val="7030A0"/>
                </a:solidFill>
              </a:rPr>
              <a:t>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32623" y="5003615"/>
            <a:ext cx="72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47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9" grpId="0" animBg="1"/>
      <p:bldP spid="64" grpId="0"/>
      <p:bldP spid="65" grpId="0" animBg="1"/>
      <p:bldP spid="66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19753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9" name="Picture 14" descr="Продвижение бирки реалистической скидки красное для продажи Шаблон ярлыка  вектора винтажный Иллюстрация вектора - иллюстрации насчитывающей  конструкция, собрание: 99140514">
            <a:extLst>
              <a:ext uri="{FF2B5EF4-FFF2-40B4-BE49-F238E27FC236}">
                <a16:creationId xmlns="" xmlns:a16="http://schemas.microsoft.com/office/drawing/2014/main" id="{A4B61169-2937-77F2-47D3-9C2CE266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0468">
            <a:off x="4776516" y="2213420"/>
            <a:ext cx="1594900" cy="15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Продвижение бирки реалистической скидки красное для продажи Шаблон ярлыка  вектора винтажный Иллюстрация вектора - иллюстрации насчитывающей  конструкция, собрание: 99140514">
            <a:extLst>
              <a:ext uri="{FF2B5EF4-FFF2-40B4-BE49-F238E27FC236}">
                <a16:creationId xmlns="" xmlns:a16="http://schemas.microsoft.com/office/drawing/2014/main" id="{0011D6C1-2388-C484-9F55-3052D7FC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7674">
            <a:off x="3816711" y="3419416"/>
            <a:ext cx="1594900" cy="15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Табурет прямая нога фабрики &quot;Боровичи Мебель&quot; купить в Санкт-Петербурге">
            <a:extLst>
              <a:ext uri="{FF2B5EF4-FFF2-40B4-BE49-F238E27FC236}">
                <a16:creationId xmlns="" xmlns:a16="http://schemas.microsoft.com/office/drawing/2014/main" id="{3069C1D0-E661-224E-AECA-F1E822116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61" y="4436579"/>
            <a:ext cx="3143250" cy="113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DD11377-500A-4976-EE12-879F160AB5FB}"/>
              </a:ext>
            </a:extLst>
          </p:cNvPr>
          <p:cNvSpPr txBox="1"/>
          <p:nvPr/>
        </p:nvSpPr>
        <p:spPr>
          <a:xfrm>
            <a:off x="1856531" y="1206196"/>
            <a:ext cx="658766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ціна кожної рослини?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 вартість кожної покупки.</a:t>
            </a:r>
          </a:p>
        </p:txBody>
      </p:sp>
      <p:pic>
        <p:nvPicPr>
          <p:cNvPr id="51" name="Picture 2" descr="18+ Cute Cactus ClipArt">
            <a:extLst>
              <a:ext uri="{FF2B5EF4-FFF2-40B4-BE49-F238E27FC236}">
                <a16:creationId xmlns="" xmlns:a16="http://schemas.microsoft.com/office/drawing/2014/main" id="{661C1E8C-FFB8-5C6D-87A7-5E34BE5B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97" y="3143872"/>
            <a:ext cx="1107903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Клипарт растения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0EDCB9E2-8314-B164-E6A7-426FA52F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81" y="3302071"/>
            <a:ext cx="1314134" cy="14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Цветочный горшок векторный клипарт прозрачный PNG | PNG Mart">
            <a:extLst>
              <a:ext uri="{FF2B5EF4-FFF2-40B4-BE49-F238E27FC236}">
                <a16:creationId xmlns="" xmlns:a16="http://schemas.microsoft.com/office/drawing/2014/main" id="{8F765A66-1AE9-DE14-638B-ECC62048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53" y="3039640"/>
            <a:ext cx="1306909" cy="15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Транспортная тележка - 800000092 - FIMM - из металла / с платформой /  держатели для контейнеров">
            <a:extLst>
              <a:ext uri="{FF2B5EF4-FFF2-40B4-BE49-F238E27FC236}">
                <a16:creationId xmlns="" xmlns:a16="http://schemas.microsoft.com/office/drawing/2014/main" id="{B2750057-F291-8115-CB22-9C47B711B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00" b="90000" l="8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581" y="2260830"/>
            <a:ext cx="2705687" cy="2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Транспортная тележка - 800000092 - FIMM - из металла / с платформой /  держатели для контейнеров">
            <a:extLst>
              <a:ext uri="{FF2B5EF4-FFF2-40B4-BE49-F238E27FC236}">
                <a16:creationId xmlns="" xmlns:a16="http://schemas.microsoft.com/office/drawing/2014/main" id="{D7CEA2BB-9DE8-9AD1-8165-152B5435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00" b="90000" l="800" r="93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342" y="2714502"/>
            <a:ext cx="2926367" cy="24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Цветочный горшок векторный клипарт прозрачный PNG | PNG Mart">
            <a:extLst>
              <a:ext uri="{FF2B5EF4-FFF2-40B4-BE49-F238E27FC236}">
                <a16:creationId xmlns="" xmlns:a16="http://schemas.microsoft.com/office/drawing/2014/main" id="{629CC5D1-3B6E-8B77-898A-3F6031B1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418" y="2097710"/>
            <a:ext cx="1306909" cy="15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Клипарт растения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8294DFE4-6FD0-50BB-9573-5DDE5A78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013" y="2433108"/>
            <a:ext cx="1314134" cy="14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Клипарт растения (68 фото) » Рисунки для срисовки и не только">
            <a:extLst>
              <a:ext uri="{FF2B5EF4-FFF2-40B4-BE49-F238E27FC236}">
                <a16:creationId xmlns="" xmlns:a16="http://schemas.microsoft.com/office/drawing/2014/main" id="{EB31C4D4-5164-30D5-2C10-EDEAF6169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11" y="2520133"/>
            <a:ext cx="1314134" cy="14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18+ Cute Cactus ClipArt">
            <a:extLst>
              <a:ext uri="{FF2B5EF4-FFF2-40B4-BE49-F238E27FC236}">
                <a16:creationId xmlns="" xmlns:a16="http://schemas.microsoft.com/office/drawing/2014/main" id="{2CF2DD88-720E-8FB1-886F-6CED9D340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4" y="2632671"/>
            <a:ext cx="1107903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Цветочный горшок векторный клипарт прозрачный PNG | PNG Mart">
            <a:extLst>
              <a:ext uri="{FF2B5EF4-FFF2-40B4-BE49-F238E27FC236}">
                <a16:creationId xmlns="" xmlns:a16="http://schemas.microsoft.com/office/drawing/2014/main" id="{EC66648B-9D10-CA8C-8527-4FF48F8ED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1" y="2552454"/>
            <a:ext cx="1306909" cy="158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18+ Cute Cactus ClipArt">
            <a:extLst>
              <a:ext uri="{FF2B5EF4-FFF2-40B4-BE49-F238E27FC236}">
                <a16:creationId xmlns="" xmlns:a16="http://schemas.microsoft.com/office/drawing/2014/main" id="{93F0203E-A6A9-1BB2-E589-B3D54A13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57" y="2792003"/>
            <a:ext cx="1107903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18+ Cute Cactus ClipArt">
            <a:extLst>
              <a:ext uri="{FF2B5EF4-FFF2-40B4-BE49-F238E27FC236}">
                <a16:creationId xmlns="" xmlns:a16="http://schemas.microsoft.com/office/drawing/2014/main" id="{9728333D-A044-086C-2452-3DA290668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78" y="2887985"/>
            <a:ext cx="1107903" cy="14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0247789D-F595-DD95-1F36-10DBFC83ED57}"/>
              </a:ext>
            </a:extLst>
          </p:cNvPr>
          <p:cNvSpPr txBox="1"/>
          <p:nvPr/>
        </p:nvSpPr>
        <p:spPr>
          <a:xfrm rot="21037991">
            <a:off x="3948567" y="4017564"/>
            <a:ext cx="90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грн</a:t>
            </a:r>
            <a:endParaRPr 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590E90AD-437C-65FF-F509-80DCD92F3611}"/>
              </a:ext>
            </a:extLst>
          </p:cNvPr>
          <p:cNvSpPr txBox="1"/>
          <p:nvPr/>
        </p:nvSpPr>
        <p:spPr>
          <a:xfrm rot="3002497">
            <a:off x="5013081" y="2664148"/>
            <a:ext cx="90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грн</a:t>
            </a:r>
            <a:endParaRPr 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" name="Picture 14" descr="Продвижение бирки реалистической скидки красное для продажи Шаблон ярлыка  вектора винтажный Иллюстрация вектора - иллюстрации насчитывающей  конструкция, собрание: 99140514">
            <a:extLst>
              <a:ext uri="{FF2B5EF4-FFF2-40B4-BE49-F238E27FC236}">
                <a16:creationId xmlns="" xmlns:a16="http://schemas.microsoft.com/office/drawing/2014/main" id="{30841FA2-20D9-D9BE-B710-1638D3F1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2881" flipH="1">
            <a:off x="7004843" y="3245863"/>
            <a:ext cx="1594900" cy="15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FE83887-D29C-34F2-8928-D4A8192946EF}"/>
              </a:ext>
            </a:extLst>
          </p:cNvPr>
          <p:cNvSpPr txBox="1"/>
          <p:nvPr/>
        </p:nvSpPr>
        <p:spPr>
          <a:xfrm rot="21316764">
            <a:off x="7557626" y="3798481"/>
            <a:ext cx="87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грн</a:t>
            </a:r>
            <a:endParaRPr lang="x-non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" name="Picture 16" descr="Крокодил Гена и Чебурашка клипарт Мультики советские клипарт Клипарт">
            <a:extLst>
              <a:ext uri="{FF2B5EF4-FFF2-40B4-BE49-F238E27FC236}">
                <a16:creationId xmlns="" xmlns:a16="http://schemas.microsoft.com/office/drawing/2014/main" id="{7EE4B46A-7885-56C8-960E-19DD2FA9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665" y="2043864"/>
            <a:ext cx="2174339" cy="27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74B8B6CA-9191-606D-39A5-095836598E60}"/>
              </a:ext>
            </a:extLst>
          </p:cNvPr>
          <p:cNvSpPr txBox="1"/>
          <p:nvPr/>
        </p:nvSpPr>
        <p:spPr>
          <a:xfrm>
            <a:off x="1341112" y="5656736"/>
            <a:ext cx="336463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+ 40 + 20 + 20 = 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C789B178-C7BD-7E0E-27A6-E64E3A92D22B}"/>
              </a:ext>
            </a:extLst>
          </p:cNvPr>
          <p:cNvSpPr txBox="1"/>
          <p:nvPr/>
        </p:nvSpPr>
        <p:spPr>
          <a:xfrm>
            <a:off x="4524949" y="5659197"/>
            <a:ext cx="1790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(грн)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8EEED9B7-8F62-F61D-E6BE-E2639B9526C4}"/>
              </a:ext>
            </a:extLst>
          </p:cNvPr>
          <p:cNvSpPr txBox="1"/>
          <p:nvPr/>
        </p:nvSpPr>
        <p:spPr>
          <a:xfrm>
            <a:off x="7626761" y="5709301"/>
            <a:ext cx="287063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+ 30 + 40 = 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E069A5D7-DD26-F307-361B-ABBEE7E4DD04}"/>
              </a:ext>
            </a:extLst>
          </p:cNvPr>
          <p:cNvSpPr txBox="1"/>
          <p:nvPr/>
        </p:nvSpPr>
        <p:spPr>
          <a:xfrm>
            <a:off x="10136994" y="5709910"/>
            <a:ext cx="176831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uk-UA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(грн)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3035" y="1808119"/>
            <a:ext cx="973253" cy="1993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1962" y="4881380"/>
            <a:ext cx="287543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Покупка Івана: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60403" y="4877345"/>
            <a:ext cx="28850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Покупка Лізи:</a:t>
            </a: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Волна 34"/>
          <p:cNvSpPr/>
          <p:nvPr/>
        </p:nvSpPr>
        <p:spPr>
          <a:xfrm>
            <a:off x="547045" y="3768830"/>
            <a:ext cx="2512255" cy="1073945"/>
          </a:xfrm>
          <a:prstGeom prst="wav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Волна 35"/>
          <p:cNvSpPr/>
          <p:nvPr/>
        </p:nvSpPr>
        <p:spPr>
          <a:xfrm>
            <a:off x="3380636" y="3784617"/>
            <a:ext cx="2512255" cy="1073945"/>
          </a:xfrm>
          <a:prstGeom prst="wav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</a:t>
            </a:r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Волна 36"/>
          <p:cNvSpPr/>
          <p:nvPr/>
        </p:nvSpPr>
        <p:spPr>
          <a:xfrm>
            <a:off x="6284332" y="3784617"/>
            <a:ext cx="2512255" cy="1073945"/>
          </a:xfrm>
          <a:prstGeom prst="wav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Волна 37"/>
          <p:cNvSpPr/>
          <p:nvPr/>
        </p:nvSpPr>
        <p:spPr>
          <a:xfrm>
            <a:off x="9247236" y="3784617"/>
            <a:ext cx="2512255" cy="1073945"/>
          </a:xfrm>
          <a:prstGeom prst="wav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</a:t>
            </a:r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грн</a:t>
            </a:r>
            <a:endParaRPr lang="ru-RU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Free Red Bicycle Clip Art PNG image with transparent background | Clip art,  Red bicycles, Art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6" b="12090"/>
          <a:stretch/>
        </p:blipFill>
        <p:spPr bwMode="auto">
          <a:xfrm>
            <a:off x="856436" y="1647001"/>
            <a:ext cx="2485529" cy="18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Предметы растровый клипарт png высокого разреш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293" y="1647001"/>
            <a:ext cx="2109765" cy="1626739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1" name="Picture 6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90" y="1834794"/>
            <a:ext cx="1467610" cy="143894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2" name="Picture 8" descr="Супер крылья клипарт Корейские мультфильмы клипарт Клипар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33" y="1436814"/>
            <a:ext cx="2862459" cy="204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3380636" y="4888009"/>
            <a:ext cx="6038335" cy="140724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Велосипед – найдорожчий,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А літачок – найдешевший.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М'яч дорожчий за машинку.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233057" y="3335036"/>
            <a:ext cx="1567543" cy="5838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309792" y="2950988"/>
            <a:ext cx="2617359" cy="768096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492829" y="2950988"/>
            <a:ext cx="4310743" cy="967869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693228" y="3032304"/>
            <a:ext cx="4109644" cy="68305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099201" y="471882"/>
            <a:ext cx="8732066" cy="7587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Гра </a:t>
            </a:r>
            <a:r>
              <a:rPr lang="ru-RU" sz="4000" b="1" dirty="0"/>
              <a:t>«Де чия </a:t>
            </a:r>
            <a:r>
              <a:rPr lang="uk-UA" sz="4000" b="1" dirty="0"/>
              <a:t>ціна</a:t>
            </a:r>
            <a:r>
              <a:rPr lang="ru-RU" sz="4000" b="1" dirty="0"/>
              <a:t>?»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71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654629" y="448865"/>
            <a:ext cx="9162202" cy="8247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Обчислюю </a:t>
            </a:r>
            <a:r>
              <a:rPr lang="uk-UA" sz="3600" b="1" dirty="0">
                <a:solidFill>
                  <a:schemeClr val="bg1"/>
                </a:solidFill>
              </a:rPr>
              <a:t>довжину ламаної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3551442" y="4054279"/>
            <a:ext cx="199766" cy="2281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6571147" y="4029720"/>
            <a:ext cx="199766" cy="2281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24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3751208" y="4168372"/>
            <a:ext cx="2919822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5687F811-7F99-8E4E-87DA-DA4FCFCC5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271"/>
          <a:stretch/>
        </p:blipFill>
        <p:spPr>
          <a:xfrm>
            <a:off x="3551442" y="4367977"/>
            <a:ext cx="5141283" cy="771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64001F2E-E3FC-2AEA-F2DC-15D6EF407C6B}"/>
              </a:ext>
            </a:extLst>
          </p:cNvPr>
          <p:cNvSpPr/>
          <p:nvPr/>
        </p:nvSpPr>
        <p:spPr>
          <a:xfrm>
            <a:off x="8995744" y="2653735"/>
            <a:ext cx="194189" cy="1953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AB7960F1-1266-0068-332F-8F3CDEB96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20932427">
            <a:off x="6630440" y="2541499"/>
            <a:ext cx="798411" cy="653758"/>
          </a:xfrm>
          <a:prstGeom prst="rect">
            <a:avLst/>
          </a:prstGeom>
        </p:spPr>
      </p:pic>
      <p:pic>
        <p:nvPicPr>
          <p:cNvPr id="28" name="Picture 18" descr="маленькая девочка png | PNGWing">
            <a:extLst>
              <a:ext uri="{FF2B5EF4-FFF2-40B4-BE49-F238E27FC236}">
                <a16:creationId xmlns="" xmlns:a16="http://schemas.microsoft.com/office/drawing/2014/main" id="{273FF49E-E0AD-54C2-FA0E-2CA386E0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6667" y1="13091" x2="46667" y2="13091"/>
                        <a14:foregroundMark x1="43889" y1="24000" x2="43889" y2="24000"/>
                        <a14:foregroundMark x1="41667" y1="23455" x2="41667" y2="23455"/>
                        <a14:foregroundMark x1="40833" y1="23455" x2="40833" y2="23455"/>
                        <a14:foregroundMark x1="49444" y1="32545" x2="49444" y2="32545"/>
                        <a14:foregroundMark x1="51389" y1="33818" x2="51389" y2="33818"/>
                        <a14:foregroundMark x1="62500" y1="23636" x2="62500" y2="23636"/>
                        <a14:foregroundMark x1="50833" y1="48545" x2="50833" y2="48545"/>
                        <a14:foregroundMark x1="50833" y1="55818" x2="50833" y2="55818"/>
                        <a14:foregroundMark x1="50833" y1="66909" x2="50833" y2="66909"/>
                        <a14:foregroundMark x1="51944" y1="69636" x2="51944" y2="69636"/>
                        <a14:foregroundMark x1="53056" y1="84909" x2="53056" y2="84909"/>
                        <a14:foregroundMark x1="53333" y1="88727" x2="53333" y2="88727"/>
                        <a14:foregroundMark x1="53333" y1="91273" x2="54722" y2="92727"/>
                        <a14:foregroundMark x1="62778" y1="95455" x2="62778" y2="95455"/>
                        <a14:foregroundMark x1="65833" y1="95636" x2="65833" y2="95636"/>
                        <a14:foregroundMark x1="58611" y1="97273" x2="58611" y2="97273"/>
                        <a14:foregroundMark x1="56389" y1="98000" x2="56389" y2="98000"/>
                        <a14:foregroundMark x1="26667" y1="95091" x2="26667" y2="95091"/>
                        <a14:foregroundMark x1="21667" y1="96545" x2="21667" y2="96545"/>
                        <a14:foregroundMark x1="24167" y1="98182" x2="24167" y2="98182"/>
                        <a14:foregroundMark x1="33611" y1="90000" x2="33611" y2="90000"/>
                        <a14:foregroundMark x1="32778" y1="86545" x2="32778" y2="86545"/>
                        <a14:foregroundMark x1="47500" y1="58545" x2="47500" y2="58545"/>
                        <a14:foregroundMark x1="46111" y1="12364" x2="46111" y2="12364"/>
                        <a14:foregroundMark x1="21389" y1="11455" x2="21389" y2="11818"/>
                        <a14:foregroundMark x1="22500" y1="19455" x2="22500" y2="19455"/>
                        <a14:foregroundMark x1="13611" y1="21636" x2="13611" y2="21636"/>
                        <a14:foregroundMark x1="24167" y1="17273" x2="24167" y2="17273"/>
                        <a14:foregroundMark x1="31944" y1="9091" x2="32500" y2="8727"/>
                        <a14:foregroundMark x1="37222" y1="4909" x2="38611" y2="4727"/>
                        <a14:foregroundMark x1="46944" y1="4364" x2="47500" y2="4364"/>
                        <a14:foregroundMark x1="65556" y1="8182" x2="66111" y2="8727"/>
                        <a14:foregroundMark x1="68056" y1="13091" x2="68056" y2="13091"/>
                        <a14:foregroundMark x1="68056" y1="13273" x2="68056" y2="13273"/>
                        <a14:foregroundMark x1="57500" y1="13273" x2="57500" y2="13273"/>
                        <a14:foregroundMark x1="46389" y1="12909" x2="45556" y2="12364"/>
                        <a14:foregroundMark x1="42222" y1="11636" x2="40278" y2="11455"/>
                        <a14:foregroundMark x1="37778" y1="11273" x2="37778" y2="11273"/>
                        <a14:foregroundMark x1="33056" y1="14364" x2="32500" y2="14909"/>
                        <a14:foregroundMark x1="27778" y1="16727" x2="27500" y2="17273"/>
                        <a14:foregroundMark x1="27500" y1="18545" x2="26944" y2="20364"/>
                        <a14:foregroundMark x1="26111" y1="21636" x2="25833" y2="22545"/>
                        <a14:foregroundMark x1="10833" y1="22364" x2="10833" y2="22364"/>
                        <a14:foregroundMark x1="8611" y1="20182" x2="8611" y2="20182"/>
                        <a14:foregroundMark x1="13333" y1="28909" x2="13889" y2="30364"/>
                        <a14:foregroundMark x1="14444" y1="36364" x2="14444" y2="37636"/>
                        <a14:foregroundMark x1="8889" y1="25455" x2="8611" y2="24909"/>
                        <a14:foregroundMark x1="6944" y1="21091" x2="6944" y2="20545"/>
                        <a14:foregroundMark x1="4722" y1="14909" x2="4722" y2="14545"/>
                        <a14:foregroundMark x1="7500" y1="13273" x2="8333" y2="12727"/>
                        <a14:foregroundMark x1="9722" y1="12364" x2="10556" y2="12364"/>
                        <a14:foregroundMark x1="15000" y1="12364" x2="16667" y2="12364"/>
                        <a14:foregroundMark x1="17500" y1="12364" x2="18333" y2="12364"/>
                        <a14:foregroundMark x1="25833" y1="11273" x2="26667" y2="11091"/>
                        <a14:foregroundMark x1="27222" y1="10000" x2="28056" y2="9455"/>
                        <a14:foregroundMark x1="30556" y1="8545" x2="31944" y2="7273"/>
                        <a14:foregroundMark x1="33056" y1="5818" x2="34167" y2="5091"/>
                        <a14:foregroundMark x1="36389" y1="4000" x2="37222" y2="3818"/>
                        <a14:foregroundMark x1="40833" y1="3273" x2="44444" y2="3273"/>
                        <a14:foregroundMark x1="51944" y1="3273" x2="55000" y2="4909"/>
                        <a14:foregroundMark x1="57778" y1="6909" x2="58611" y2="7636"/>
                        <a14:foregroundMark x1="63333" y1="9636" x2="64167" y2="10545"/>
                        <a14:foregroundMark x1="65000" y1="11273" x2="65000" y2="11818"/>
                        <a14:foregroundMark x1="67222" y1="12545" x2="67222" y2="12545"/>
                        <a14:foregroundMark x1="68611" y1="13818" x2="68889" y2="14545"/>
                        <a14:foregroundMark x1="69167" y1="15455" x2="69722" y2="16364"/>
                        <a14:foregroundMark x1="69722" y1="16727" x2="69722" y2="16727"/>
                        <a14:foregroundMark x1="60556" y1="16182" x2="53889" y2="15273"/>
                        <a14:foregroundMark x1="47222" y1="13818" x2="43611" y2="12364"/>
                        <a14:foregroundMark x1="42778" y1="11636" x2="42778" y2="11091"/>
                        <a14:foregroundMark x1="47778" y1="9455" x2="50000" y2="9455"/>
                        <a14:foregroundMark x1="52778" y1="9273" x2="52778" y2="9273"/>
                        <a14:foregroundMark x1="53889" y1="8182" x2="45278" y2="5636"/>
                        <a14:foregroundMark x1="38611" y1="5091" x2="38611" y2="5636"/>
                        <a14:foregroundMark x1="40833" y1="6364" x2="45833" y2="6909"/>
                        <a14:foregroundMark x1="32500" y1="89455" x2="32500" y2="89455"/>
                        <a14:foregroundMark x1="63889" y1="93273" x2="63889" y2="93273"/>
                        <a14:foregroundMark x1="29722" y1="97636" x2="29722" y2="97636"/>
                        <a14:foregroundMark x1="52778" y1="97636" x2="52778" y2="97636"/>
                        <a14:foregroundMark x1="65000" y1="97636" x2="65000" y2="97636"/>
                        <a14:foregroundMark x1="66667" y1="98182" x2="66667" y2="9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72374" y="3611289"/>
            <a:ext cx="2013275" cy="30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 сполучна лінія 9">
            <a:extLst>
              <a:ext uri="{FF2B5EF4-FFF2-40B4-BE49-F238E27FC236}">
                <a16:creationId xmlns="" xmlns:a16="http://schemas.microsoft.com/office/drawing/2014/main" id="{48F8BBC5-F3D0-29AC-7938-B40B4BD7097D}"/>
              </a:ext>
            </a:extLst>
          </p:cNvPr>
          <p:cNvCxnSpPr>
            <a:cxnSpLocks/>
          </p:cNvCxnSpPr>
          <p:nvPr/>
        </p:nvCxnSpPr>
        <p:spPr>
          <a:xfrm>
            <a:off x="4433325" y="3439113"/>
            <a:ext cx="2237705" cy="68546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FB18032F-17E6-9926-0BAC-44035C7B4141}"/>
              </a:ext>
            </a:extLst>
          </p:cNvPr>
          <p:cNvSpPr/>
          <p:nvPr/>
        </p:nvSpPr>
        <p:spPr>
          <a:xfrm>
            <a:off x="4348702" y="3310955"/>
            <a:ext cx="199766" cy="22818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31" name="Пряма сполучна лінія 15">
            <a:extLst>
              <a:ext uri="{FF2B5EF4-FFF2-40B4-BE49-F238E27FC236}">
                <a16:creationId xmlns="" xmlns:a16="http://schemas.microsoft.com/office/drawing/2014/main" id="{5B556C60-CA40-EB75-EEBD-E97A18C75BEA}"/>
              </a:ext>
            </a:extLst>
          </p:cNvPr>
          <p:cNvCxnSpPr>
            <a:cxnSpLocks/>
          </p:cNvCxnSpPr>
          <p:nvPr/>
        </p:nvCxnSpPr>
        <p:spPr>
          <a:xfrm flipV="1">
            <a:off x="4440747" y="2751389"/>
            <a:ext cx="4652092" cy="6994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8D7C994-EE44-A297-658F-2F538BD3B6C5}"/>
              </a:ext>
            </a:extLst>
          </p:cNvPr>
          <p:cNvSpPr txBox="1"/>
          <p:nvPr/>
        </p:nvSpPr>
        <p:spPr>
          <a:xfrm>
            <a:off x="3505851" y="5352712"/>
            <a:ext cx="388554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6 см + </a:t>
            </a:r>
            <a:r>
              <a:rPr lang="uk-UA" sz="3600" b="1" dirty="0" smtClean="0">
                <a:solidFill>
                  <a:srgbClr val="002060"/>
                </a:solidFill>
              </a:rPr>
              <a:t>4см </a:t>
            </a:r>
            <a:r>
              <a:rPr lang="uk-UA" sz="3600" b="1" dirty="0">
                <a:solidFill>
                  <a:srgbClr val="002060"/>
                </a:solidFill>
              </a:rPr>
              <a:t>+ 3 см </a:t>
            </a:r>
            <a:r>
              <a:rPr lang="uk-UA" sz="3600" b="1" dirty="0" smtClean="0">
                <a:solidFill>
                  <a:srgbClr val="002060"/>
                </a:solidFill>
              </a:rPr>
              <a:t>=</a:t>
            </a:r>
            <a:endParaRPr lang="x-none" sz="3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E72BA9A-EFE9-9365-44F7-24C276CCD4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 rot="926423">
            <a:off x="5566756" y="3232425"/>
            <a:ext cx="424330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0C157009-87CF-7577-0219-E861BDEE25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4028717" y="3547420"/>
            <a:ext cx="424330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59A786F-885C-D07D-0B5B-20532B8419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 rot="20283027">
            <a:off x="6174748" y="2505597"/>
            <a:ext cx="38174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6F1AB93-ACB3-0618-5D7A-D8892B151A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 rot="1183425">
            <a:off x="5841267" y="3502130"/>
            <a:ext cx="798411" cy="6537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4C30A3FA-E970-3848-68FA-67FBA12C84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4437771" y="3645388"/>
            <a:ext cx="798411" cy="653758"/>
          </a:xfrm>
          <a:prstGeom prst="rect">
            <a:avLst/>
          </a:prstGeom>
        </p:spPr>
      </p:pic>
      <p:pic>
        <p:nvPicPr>
          <p:cNvPr id="4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27EF60A-18EF-F5D0-7EF8-886D580E0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8234" y="1995842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99AA56C-EF37-636B-33CA-6E82DB1AD17F}"/>
              </a:ext>
            </a:extLst>
          </p:cNvPr>
          <p:cNvSpPr/>
          <p:nvPr/>
        </p:nvSpPr>
        <p:spPr>
          <a:xfrm>
            <a:off x="1654630" y="1317171"/>
            <a:ext cx="9162202" cy="10450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Щоб знайти довжину ламаної, Оленка виміряла довжину кожної ланки та додала іменовані числа. </a:t>
            </a:r>
            <a:r>
              <a:rPr lang="uk-UA" sz="2400" b="1" dirty="0" err="1">
                <a:solidFill>
                  <a:srgbClr val="7030A0"/>
                </a:solidFill>
              </a:rPr>
              <a:t>Перевір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обчислення.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D7C994-EE44-A297-658F-2F538BD3B6C5}"/>
              </a:ext>
            </a:extLst>
          </p:cNvPr>
          <p:cNvSpPr txBox="1"/>
          <p:nvPr/>
        </p:nvSpPr>
        <p:spPr>
          <a:xfrm>
            <a:off x="7391400" y="5353553"/>
            <a:ext cx="13600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13 </a:t>
            </a:r>
            <a:r>
              <a:rPr lang="uk-UA" sz="3600" b="1" dirty="0">
                <a:solidFill>
                  <a:srgbClr val="002060"/>
                </a:solidFill>
              </a:rPr>
              <a:t>см </a:t>
            </a:r>
            <a:endParaRPr lang="x-none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94" y="2575322"/>
            <a:ext cx="1804491" cy="18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083" y="1512261"/>
            <a:ext cx="1060019" cy="106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34" y="4841681"/>
            <a:ext cx="1530460" cy="15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24" y="3281500"/>
            <a:ext cx="1728007" cy="17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48" y="1543861"/>
            <a:ext cx="1588445" cy="15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22" y="1965267"/>
            <a:ext cx="1216618" cy="12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786815" y="2204328"/>
            <a:ext cx="87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81" y="1449100"/>
            <a:ext cx="1429909" cy="143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Клипарт &amp;quot; Мыльные пузыри &amp;quot;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00" y="4356123"/>
            <a:ext cx="1530460" cy="153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увати 9">
            <a:extLst>
              <a:ext uri="{FF2B5EF4-FFF2-40B4-BE49-F238E27FC236}">
                <a16:creationId xmlns="" xmlns:a16="http://schemas.microsoft.com/office/drawing/2014/main" id="{EF52B131-20A7-E59D-9FEC-39B9A1680D52}"/>
              </a:ext>
            </a:extLst>
          </p:cNvPr>
          <p:cNvGrpSpPr/>
          <p:nvPr/>
        </p:nvGrpSpPr>
        <p:grpSpPr>
          <a:xfrm>
            <a:off x="4132183" y="4015615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30" name="Прямокутник 10">
              <a:extLst>
                <a:ext uri="{FF2B5EF4-FFF2-40B4-BE49-F238E27FC236}">
                  <a16:creationId xmlns="" xmlns:a16="http://schemas.microsoft.com/office/drawing/2014/main" id="{32412774-BF17-485C-E8E6-C4635BB75477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 11">
              <a:extLst>
                <a:ext uri="{FF2B5EF4-FFF2-40B4-BE49-F238E27FC236}">
                  <a16:creationId xmlns="" xmlns:a16="http://schemas.microsoft.com/office/drawing/2014/main" id="{9C358A5F-FA42-9648-BC34-E5F32599F380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524F8BB-64FE-C164-F786-EF4E473EA59D}"/>
              </a:ext>
            </a:extLst>
          </p:cNvPr>
          <p:cNvSpPr txBox="1"/>
          <p:nvPr/>
        </p:nvSpPr>
        <p:spPr>
          <a:xfrm>
            <a:off x="2950229" y="3821821"/>
            <a:ext cx="131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D2843F9-E98B-329C-509D-6AAC57CB143B}"/>
              </a:ext>
            </a:extLst>
          </p:cNvPr>
          <p:cNvSpPr txBox="1"/>
          <p:nvPr/>
        </p:nvSpPr>
        <p:spPr>
          <a:xfrm>
            <a:off x="4646529" y="1921477"/>
            <a:ext cx="158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+ 9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2833E3B-0C8F-D429-7BFF-6DC7B37F12FC}"/>
              </a:ext>
            </a:extLst>
          </p:cNvPr>
          <p:cNvSpPr txBox="1"/>
          <p:nvPr/>
        </p:nvSpPr>
        <p:spPr>
          <a:xfrm>
            <a:off x="4662180" y="5258648"/>
            <a:ext cx="158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+ 70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E42D3B6-E590-7494-8E01-76EEBE1D80EB}"/>
              </a:ext>
            </a:extLst>
          </p:cNvPr>
          <p:cNvSpPr txBox="1"/>
          <p:nvPr/>
        </p:nvSpPr>
        <p:spPr>
          <a:xfrm>
            <a:off x="6641697" y="3095435"/>
            <a:ext cx="1114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D117BB0-2CAA-5194-4423-A3D567183238}"/>
              </a:ext>
            </a:extLst>
          </p:cNvPr>
          <p:cNvSpPr txBox="1"/>
          <p:nvPr/>
        </p:nvSpPr>
        <p:spPr>
          <a:xfrm>
            <a:off x="8351018" y="1781385"/>
            <a:ext cx="87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Групувати 53">
            <a:extLst>
              <a:ext uri="{FF2B5EF4-FFF2-40B4-BE49-F238E27FC236}">
                <a16:creationId xmlns="" xmlns:a16="http://schemas.microsoft.com/office/drawing/2014/main" id="{1FF18D71-D4C5-805F-6395-1110EBD1A81B}"/>
              </a:ext>
            </a:extLst>
          </p:cNvPr>
          <p:cNvGrpSpPr/>
          <p:nvPr/>
        </p:nvGrpSpPr>
        <p:grpSpPr>
          <a:xfrm>
            <a:off x="11273149" y="1854972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38" name="Прямокутник 54">
              <a:extLst>
                <a:ext uri="{FF2B5EF4-FFF2-40B4-BE49-F238E27FC236}">
                  <a16:creationId xmlns="" xmlns:a16="http://schemas.microsoft.com/office/drawing/2014/main" id="{17C26C63-9E2C-0AF8-186A-D44F6FFE15CD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Прямокутник 57">
              <a:extLst>
                <a:ext uri="{FF2B5EF4-FFF2-40B4-BE49-F238E27FC236}">
                  <a16:creationId xmlns="" xmlns:a16="http://schemas.microsoft.com/office/drawing/2014/main" id="{20C1BCFE-1105-248E-F565-5CA47BCDF521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4BB6A2-D400-F9C6-6D82-6078664B7C4B}"/>
              </a:ext>
            </a:extLst>
          </p:cNvPr>
          <p:cNvSpPr txBox="1"/>
          <p:nvPr/>
        </p:nvSpPr>
        <p:spPr>
          <a:xfrm>
            <a:off x="10091195" y="1661178"/>
            <a:ext cx="1314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" descr="Клипарт &amp;quot; Мыльные пузыри &amp;quot;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F08BAC82-3555-9871-B368-D2D2418A3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661" y="3016714"/>
            <a:ext cx="1530460" cy="15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9F7AEEC-C0B9-2180-05A2-F1E2FCE6E95A}"/>
              </a:ext>
            </a:extLst>
          </p:cNvPr>
          <p:cNvSpPr txBox="1"/>
          <p:nvPr/>
        </p:nvSpPr>
        <p:spPr>
          <a:xfrm>
            <a:off x="9365007" y="3433681"/>
            <a:ext cx="158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+ 2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Групувати 61">
            <a:extLst>
              <a:ext uri="{FF2B5EF4-FFF2-40B4-BE49-F238E27FC236}">
                <a16:creationId xmlns="" xmlns:a16="http://schemas.microsoft.com/office/drawing/2014/main" id="{9F8CF3D2-ECBD-B095-4C2D-542C73EDCF8D}"/>
              </a:ext>
            </a:extLst>
          </p:cNvPr>
          <p:cNvGrpSpPr/>
          <p:nvPr/>
        </p:nvGrpSpPr>
        <p:grpSpPr>
          <a:xfrm>
            <a:off x="6763281" y="4976678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44" name="Прямокутник 62">
              <a:extLst>
                <a:ext uri="{FF2B5EF4-FFF2-40B4-BE49-F238E27FC236}">
                  <a16:creationId xmlns="" xmlns:a16="http://schemas.microsoft.com/office/drawing/2014/main" id="{0691A9C9-15BC-9AF4-314F-76F326ADDCEC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рямокутник 1023">
              <a:extLst>
                <a:ext uri="{FF2B5EF4-FFF2-40B4-BE49-F238E27FC236}">
                  <a16:creationId xmlns="" xmlns:a16="http://schemas.microsoft.com/office/drawing/2014/main" id="{02B596A3-016C-4983-30D3-BFBD279C74C7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46" name="Picture 4" descr="Клипарт &amp;quot; Мыльные пузыри &amp;quot;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49048E69-1537-75E6-39E8-E30605E90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98" y="4808377"/>
            <a:ext cx="1530460" cy="15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A8E23E6-1592-9839-7D57-B7D6E477DE14}"/>
              </a:ext>
            </a:extLst>
          </p:cNvPr>
          <p:cNvSpPr txBox="1"/>
          <p:nvPr/>
        </p:nvSpPr>
        <p:spPr>
          <a:xfrm>
            <a:off x="9452644" y="5225344"/>
            <a:ext cx="1588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+ 7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Пряма сполучна лінія 1029">
            <a:extLst>
              <a:ext uri="{FF2B5EF4-FFF2-40B4-BE49-F238E27FC236}">
                <a16:creationId xmlns="" xmlns:a16="http://schemas.microsoft.com/office/drawing/2014/main" id="{2AC196F0-DCAC-FF79-D0A9-D531CE3779AA}"/>
              </a:ext>
            </a:extLst>
          </p:cNvPr>
          <p:cNvCxnSpPr>
            <a:stCxn id="47" idx="1"/>
            <a:endCxn id="24" idx="3"/>
          </p:cNvCxnSpPr>
          <p:nvPr/>
        </p:nvCxnSpPr>
        <p:spPr>
          <a:xfrm flipH="1" flipV="1">
            <a:off x="7956260" y="5123549"/>
            <a:ext cx="1496384" cy="486516"/>
          </a:xfrm>
          <a:prstGeom prst="line">
            <a:avLst/>
          </a:prstGeom>
          <a:ln w="571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Клипарт &amp;quot; Мыльные пузыри &amp;quot;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3CAA093A-EA4A-3E0C-5E64-9DFD8587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11" y="5418034"/>
            <a:ext cx="1216618" cy="12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293B994-33FB-9B13-D45D-8BA5CB74311F}"/>
              </a:ext>
            </a:extLst>
          </p:cNvPr>
          <p:cNvSpPr txBox="1"/>
          <p:nvPr/>
        </p:nvSpPr>
        <p:spPr>
          <a:xfrm>
            <a:off x="8177904" y="5657095"/>
            <a:ext cx="873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ru-RU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Пряма сполучна лінія 1033">
            <a:extLst>
              <a:ext uri="{FF2B5EF4-FFF2-40B4-BE49-F238E27FC236}">
                <a16:creationId xmlns="" xmlns:a16="http://schemas.microsoft.com/office/drawing/2014/main" id="{3A989E22-F50D-4BD2-4EB0-F9C41D48FE4B}"/>
              </a:ext>
            </a:extLst>
          </p:cNvPr>
          <p:cNvCxnSpPr>
            <a:cxnSpLocks/>
          </p:cNvCxnSpPr>
          <p:nvPr/>
        </p:nvCxnSpPr>
        <p:spPr>
          <a:xfrm flipH="1">
            <a:off x="7786902" y="2340362"/>
            <a:ext cx="2487973" cy="1052484"/>
          </a:xfrm>
          <a:prstGeom prst="line">
            <a:avLst/>
          </a:prstGeom>
          <a:ln w="571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1035">
            <a:extLst>
              <a:ext uri="{FF2B5EF4-FFF2-40B4-BE49-F238E27FC236}">
                <a16:creationId xmlns="" xmlns:a16="http://schemas.microsoft.com/office/drawing/2014/main" id="{B26CD475-2F15-57CF-33D5-52E16B60AFDD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635548" y="3480157"/>
            <a:ext cx="1438846" cy="530364"/>
          </a:xfrm>
          <a:prstGeom prst="line">
            <a:avLst/>
          </a:prstGeom>
          <a:ln w="57150">
            <a:solidFill>
              <a:srgbClr val="00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ілінія: фігура 1040">
            <a:extLst>
              <a:ext uri="{FF2B5EF4-FFF2-40B4-BE49-F238E27FC236}">
                <a16:creationId xmlns="" xmlns:a16="http://schemas.microsoft.com/office/drawing/2014/main" id="{E7C17060-7188-1B72-A8BF-CF5D0FEAA714}"/>
              </a:ext>
            </a:extLst>
          </p:cNvPr>
          <p:cNvSpPr/>
          <p:nvPr/>
        </p:nvSpPr>
        <p:spPr>
          <a:xfrm>
            <a:off x="3798240" y="2575322"/>
            <a:ext cx="1503314" cy="2296218"/>
          </a:xfrm>
          <a:custGeom>
            <a:avLst/>
            <a:gdLst>
              <a:gd name="connsiteX0" fmla="*/ 0 w 1799243"/>
              <a:gd name="connsiteY0" fmla="*/ 0 h 2590800"/>
              <a:gd name="connsiteX1" fmla="*/ 111760 w 1799243"/>
              <a:gd name="connsiteY1" fmla="*/ 50800 h 2590800"/>
              <a:gd name="connsiteX2" fmla="*/ 152400 w 1799243"/>
              <a:gd name="connsiteY2" fmla="*/ 81280 h 2590800"/>
              <a:gd name="connsiteX3" fmla="*/ 274320 w 1799243"/>
              <a:gd name="connsiteY3" fmla="*/ 142240 h 2590800"/>
              <a:gd name="connsiteX4" fmla="*/ 365760 w 1799243"/>
              <a:gd name="connsiteY4" fmla="*/ 213360 h 2590800"/>
              <a:gd name="connsiteX5" fmla="*/ 518160 w 1799243"/>
              <a:gd name="connsiteY5" fmla="*/ 314960 h 2590800"/>
              <a:gd name="connsiteX6" fmla="*/ 619760 w 1799243"/>
              <a:gd name="connsiteY6" fmla="*/ 396240 h 2590800"/>
              <a:gd name="connsiteX7" fmla="*/ 680720 w 1799243"/>
              <a:gd name="connsiteY7" fmla="*/ 447040 h 2590800"/>
              <a:gd name="connsiteX8" fmla="*/ 721360 w 1799243"/>
              <a:gd name="connsiteY8" fmla="*/ 477520 h 2590800"/>
              <a:gd name="connsiteX9" fmla="*/ 792480 w 1799243"/>
              <a:gd name="connsiteY9" fmla="*/ 518160 h 2590800"/>
              <a:gd name="connsiteX10" fmla="*/ 863600 w 1799243"/>
              <a:gd name="connsiteY10" fmla="*/ 579120 h 2590800"/>
              <a:gd name="connsiteX11" fmla="*/ 944880 w 1799243"/>
              <a:gd name="connsiteY11" fmla="*/ 640080 h 2590800"/>
              <a:gd name="connsiteX12" fmla="*/ 1036320 w 1799243"/>
              <a:gd name="connsiteY12" fmla="*/ 741680 h 2590800"/>
              <a:gd name="connsiteX13" fmla="*/ 1127760 w 1799243"/>
              <a:gd name="connsiteY13" fmla="*/ 843280 h 2590800"/>
              <a:gd name="connsiteX14" fmla="*/ 1229360 w 1799243"/>
              <a:gd name="connsiteY14" fmla="*/ 975360 h 2590800"/>
              <a:gd name="connsiteX15" fmla="*/ 1280160 w 1799243"/>
              <a:gd name="connsiteY15" fmla="*/ 1076960 h 2590800"/>
              <a:gd name="connsiteX16" fmla="*/ 1371600 w 1799243"/>
              <a:gd name="connsiteY16" fmla="*/ 1209040 h 2590800"/>
              <a:gd name="connsiteX17" fmla="*/ 1402080 w 1799243"/>
              <a:gd name="connsiteY17" fmla="*/ 1249680 h 2590800"/>
              <a:gd name="connsiteX18" fmla="*/ 1442720 w 1799243"/>
              <a:gd name="connsiteY18" fmla="*/ 1341120 h 2590800"/>
              <a:gd name="connsiteX19" fmla="*/ 1493520 w 1799243"/>
              <a:gd name="connsiteY19" fmla="*/ 1442720 h 2590800"/>
              <a:gd name="connsiteX20" fmla="*/ 1524000 w 1799243"/>
              <a:gd name="connsiteY20" fmla="*/ 1513840 h 2590800"/>
              <a:gd name="connsiteX21" fmla="*/ 1574800 w 1799243"/>
              <a:gd name="connsiteY21" fmla="*/ 1605280 h 2590800"/>
              <a:gd name="connsiteX22" fmla="*/ 1615440 w 1799243"/>
              <a:gd name="connsiteY22" fmla="*/ 1727200 h 2590800"/>
              <a:gd name="connsiteX23" fmla="*/ 1656080 w 1799243"/>
              <a:gd name="connsiteY23" fmla="*/ 1859280 h 2590800"/>
              <a:gd name="connsiteX24" fmla="*/ 1666240 w 1799243"/>
              <a:gd name="connsiteY24" fmla="*/ 1920240 h 2590800"/>
              <a:gd name="connsiteX25" fmla="*/ 1706880 w 1799243"/>
              <a:gd name="connsiteY25" fmla="*/ 2052320 h 2590800"/>
              <a:gd name="connsiteX26" fmla="*/ 1727200 w 1799243"/>
              <a:gd name="connsiteY26" fmla="*/ 2225040 h 2590800"/>
              <a:gd name="connsiteX27" fmla="*/ 1747520 w 1799243"/>
              <a:gd name="connsiteY27" fmla="*/ 2286000 h 2590800"/>
              <a:gd name="connsiteX28" fmla="*/ 1757680 w 1799243"/>
              <a:gd name="connsiteY28" fmla="*/ 2326640 h 2590800"/>
              <a:gd name="connsiteX29" fmla="*/ 1767840 w 1799243"/>
              <a:gd name="connsiteY29" fmla="*/ 2397760 h 2590800"/>
              <a:gd name="connsiteX30" fmla="*/ 1778000 w 1799243"/>
              <a:gd name="connsiteY30" fmla="*/ 2519680 h 2590800"/>
              <a:gd name="connsiteX31" fmla="*/ 1798320 w 1799243"/>
              <a:gd name="connsiteY31" fmla="*/ 259080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799243" h="2590800">
                <a:moveTo>
                  <a:pt x="0" y="0"/>
                </a:moveTo>
                <a:cubicBezTo>
                  <a:pt x="191608" y="127739"/>
                  <a:pt x="-45209" y="-18964"/>
                  <a:pt x="111760" y="50800"/>
                </a:cubicBezTo>
                <a:cubicBezTo>
                  <a:pt x="127234" y="57677"/>
                  <a:pt x="137598" y="73056"/>
                  <a:pt x="152400" y="81280"/>
                </a:cubicBezTo>
                <a:cubicBezTo>
                  <a:pt x="267236" y="145078"/>
                  <a:pt x="129450" y="42642"/>
                  <a:pt x="274320" y="142240"/>
                </a:cubicBezTo>
                <a:cubicBezTo>
                  <a:pt x="306140" y="164116"/>
                  <a:pt x="332234" y="194202"/>
                  <a:pt x="365760" y="213360"/>
                </a:cubicBezTo>
                <a:cubicBezTo>
                  <a:pt x="455092" y="264407"/>
                  <a:pt x="428919" y="245550"/>
                  <a:pt x="518160" y="314960"/>
                </a:cubicBezTo>
                <a:cubicBezTo>
                  <a:pt x="552395" y="341587"/>
                  <a:pt x="586100" y="368891"/>
                  <a:pt x="619760" y="396240"/>
                </a:cubicBezTo>
                <a:cubicBezTo>
                  <a:pt x="640289" y="412920"/>
                  <a:pt x="659559" y="431170"/>
                  <a:pt x="680720" y="447040"/>
                </a:cubicBezTo>
                <a:cubicBezTo>
                  <a:pt x="694267" y="457200"/>
                  <a:pt x="707074" y="468429"/>
                  <a:pt x="721360" y="477520"/>
                </a:cubicBezTo>
                <a:cubicBezTo>
                  <a:pt x="744395" y="492179"/>
                  <a:pt x="770262" y="502290"/>
                  <a:pt x="792480" y="518160"/>
                </a:cubicBezTo>
                <a:cubicBezTo>
                  <a:pt x="817888" y="536308"/>
                  <a:pt x="839219" y="559615"/>
                  <a:pt x="863600" y="579120"/>
                </a:cubicBezTo>
                <a:cubicBezTo>
                  <a:pt x="890045" y="600276"/>
                  <a:pt x="919027" y="618204"/>
                  <a:pt x="944880" y="640080"/>
                </a:cubicBezTo>
                <a:cubicBezTo>
                  <a:pt x="1002050" y="688455"/>
                  <a:pt x="988837" y="688262"/>
                  <a:pt x="1036320" y="741680"/>
                </a:cubicBezTo>
                <a:cubicBezTo>
                  <a:pt x="1126530" y="843167"/>
                  <a:pt x="1022078" y="709417"/>
                  <a:pt x="1127760" y="843280"/>
                </a:cubicBezTo>
                <a:cubicBezTo>
                  <a:pt x="1162178" y="886877"/>
                  <a:pt x="1204519" y="925679"/>
                  <a:pt x="1229360" y="975360"/>
                </a:cubicBezTo>
                <a:cubicBezTo>
                  <a:pt x="1246293" y="1009227"/>
                  <a:pt x="1260473" y="1044617"/>
                  <a:pt x="1280160" y="1076960"/>
                </a:cubicBezTo>
                <a:cubicBezTo>
                  <a:pt x="1308002" y="1122701"/>
                  <a:pt x="1339471" y="1166202"/>
                  <a:pt x="1371600" y="1209040"/>
                </a:cubicBezTo>
                <a:cubicBezTo>
                  <a:pt x="1381760" y="1222587"/>
                  <a:pt x="1393105" y="1235321"/>
                  <a:pt x="1402080" y="1249680"/>
                </a:cubicBezTo>
                <a:cubicBezTo>
                  <a:pt x="1423749" y="1284350"/>
                  <a:pt x="1424972" y="1303089"/>
                  <a:pt x="1442720" y="1341120"/>
                </a:cubicBezTo>
                <a:cubicBezTo>
                  <a:pt x="1458732" y="1375432"/>
                  <a:pt x="1477398" y="1408460"/>
                  <a:pt x="1493520" y="1442720"/>
                </a:cubicBezTo>
                <a:cubicBezTo>
                  <a:pt x="1504502" y="1466057"/>
                  <a:pt x="1512465" y="1490771"/>
                  <a:pt x="1524000" y="1513840"/>
                </a:cubicBezTo>
                <a:cubicBezTo>
                  <a:pt x="1539593" y="1545027"/>
                  <a:pt x="1561065" y="1573231"/>
                  <a:pt x="1574800" y="1605280"/>
                </a:cubicBezTo>
                <a:cubicBezTo>
                  <a:pt x="1591675" y="1644655"/>
                  <a:pt x="1601893" y="1686560"/>
                  <a:pt x="1615440" y="1727200"/>
                </a:cubicBezTo>
                <a:cubicBezTo>
                  <a:pt x="1629329" y="1768866"/>
                  <a:pt x="1646253" y="1816698"/>
                  <a:pt x="1656080" y="1859280"/>
                </a:cubicBezTo>
                <a:cubicBezTo>
                  <a:pt x="1660712" y="1879353"/>
                  <a:pt x="1661608" y="1900167"/>
                  <a:pt x="1666240" y="1920240"/>
                </a:cubicBezTo>
                <a:cubicBezTo>
                  <a:pt x="1724028" y="2170654"/>
                  <a:pt x="1651325" y="1830101"/>
                  <a:pt x="1706880" y="2052320"/>
                </a:cubicBezTo>
                <a:cubicBezTo>
                  <a:pt x="1724809" y="2124038"/>
                  <a:pt x="1712234" y="2140231"/>
                  <a:pt x="1727200" y="2225040"/>
                </a:cubicBezTo>
                <a:cubicBezTo>
                  <a:pt x="1730922" y="2246133"/>
                  <a:pt x="1741365" y="2265484"/>
                  <a:pt x="1747520" y="2286000"/>
                </a:cubicBezTo>
                <a:cubicBezTo>
                  <a:pt x="1751532" y="2299375"/>
                  <a:pt x="1755182" y="2312902"/>
                  <a:pt x="1757680" y="2326640"/>
                </a:cubicBezTo>
                <a:cubicBezTo>
                  <a:pt x="1761964" y="2350201"/>
                  <a:pt x="1765333" y="2373944"/>
                  <a:pt x="1767840" y="2397760"/>
                </a:cubicBezTo>
                <a:cubicBezTo>
                  <a:pt x="1772109" y="2438317"/>
                  <a:pt x="1770002" y="2479691"/>
                  <a:pt x="1778000" y="2519680"/>
                </a:cubicBezTo>
                <a:cubicBezTo>
                  <a:pt x="1805834" y="2658852"/>
                  <a:pt x="1798320" y="2429871"/>
                  <a:pt x="1798320" y="2590800"/>
                </a:cubicBezTo>
              </a:path>
            </a:pathLst>
          </a:custGeom>
          <a:noFill/>
          <a:ln w="38100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олілінія: фігура 1041">
            <a:extLst>
              <a:ext uri="{FF2B5EF4-FFF2-40B4-BE49-F238E27FC236}">
                <a16:creationId xmlns="" xmlns:a16="http://schemas.microsoft.com/office/drawing/2014/main" id="{02B188F9-2577-C8FF-B95C-AFEFDC955DA6}"/>
              </a:ext>
            </a:extLst>
          </p:cNvPr>
          <p:cNvSpPr/>
          <p:nvPr/>
        </p:nvSpPr>
        <p:spPr>
          <a:xfrm>
            <a:off x="6184551" y="1996276"/>
            <a:ext cx="1950720" cy="182864"/>
          </a:xfrm>
          <a:custGeom>
            <a:avLst/>
            <a:gdLst>
              <a:gd name="connsiteX0" fmla="*/ 0 w 1950720"/>
              <a:gd name="connsiteY0" fmla="*/ 182864 h 182864"/>
              <a:gd name="connsiteX1" fmla="*/ 335280 w 1950720"/>
              <a:gd name="connsiteY1" fmla="*/ 162544 h 182864"/>
              <a:gd name="connsiteX2" fmla="*/ 629920 w 1950720"/>
              <a:gd name="connsiteY2" fmla="*/ 111744 h 182864"/>
              <a:gd name="connsiteX3" fmla="*/ 772160 w 1950720"/>
              <a:gd name="connsiteY3" fmla="*/ 91424 h 182864"/>
              <a:gd name="connsiteX4" fmla="*/ 1036320 w 1950720"/>
              <a:gd name="connsiteY4" fmla="*/ 50784 h 182864"/>
              <a:gd name="connsiteX5" fmla="*/ 1209040 w 1950720"/>
              <a:gd name="connsiteY5" fmla="*/ 30464 h 182864"/>
              <a:gd name="connsiteX6" fmla="*/ 1463040 w 1950720"/>
              <a:gd name="connsiteY6" fmla="*/ 20304 h 182864"/>
              <a:gd name="connsiteX7" fmla="*/ 1950720 w 1950720"/>
              <a:gd name="connsiteY7" fmla="*/ 10144 h 18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0" h="182864">
                <a:moveTo>
                  <a:pt x="0" y="182864"/>
                </a:moveTo>
                <a:cubicBezTo>
                  <a:pt x="111760" y="176091"/>
                  <a:pt x="223718" y="172039"/>
                  <a:pt x="335280" y="162544"/>
                </a:cubicBezTo>
                <a:cubicBezTo>
                  <a:pt x="459032" y="152012"/>
                  <a:pt x="506027" y="133105"/>
                  <a:pt x="629920" y="111744"/>
                </a:cubicBezTo>
                <a:cubicBezTo>
                  <a:pt x="677118" y="103606"/>
                  <a:pt x="724822" y="98707"/>
                  <a:pt x="772160" y="91424"/>
                </a:cubicBezTo>
                <a:cubicBezTo>
                  <a:pt x="941004" y="65448"/>
                  <a:pt x="853664" y="74353"/>
                  <a:pt x="1036320" y="50784"/>
                </a:cubicBezTo>
                <a:cubicBezTo>
                  <a:pt x="1093814" y="43365"/>
                  <a:pt x="1151217" y="34594"/>
                  <a:pt x="1209040" y="30464"/>
                </a:cubicBezTo>
                <a:cubicBezTo>
                  <a:pt x="1293559" y="24427"/>
                  <a:pt x="1378373" y="23691"/>
                  <a:pt x="1463040" y="20304"/>
                </a:cubicBezTo>
                <a:cubicBezTo>
                  <a:pt x="1656639" y="-18416"/>
                  <a:pt x="1496571" y="10144"/>
                  <a:pt x="1950720" y="10144"/>
                </a:cubicBezTo>
              </a:path>
            </a:pathLst>
          </a:custGeom>
          <a:noFill/>
          <a:ln w="38100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олілінія: фігура 1042">
            <a:extLst>
              <a:ext uri="{FF2B5EF4-FFF2-40B4-BE49-F238E27FC236}">
                <a16:creationId xmlns="" xmlns:a16="http://schemas.microsoft.com/office/drawing/2014/main" id="{BFD4B4C5-9F2B-8ED4-133C-C924A2E94C33}"/>
              </a:ext>
            </a:extLst>
          </p:cNvPr>
          <p:cNvSpPr/>
          <p:nvPr/>
        </p:nvSpPr>
        <p:spPr>
          <a:xfrm>
            <a:off x="8704231" y="3946980"/>
            <a:ext cx="711200" cy="1513840"/>
          </a:xfrm>
          <a:custGeom>
            <a:avLst/>
            <a:gdLst>
              <a:gd name="connsiteX0" fmla="*/ 711200 w 711200"/>
              <a:gd name="connsiteY0" fmla="*/ 0 h 1513840"/>
              <a:gd name="connsiteX1" fmla="*/ 680720 w 711200"/>
              <a:gd name="connsiteY1" fmla="*/ 142240 h 1513840"/>
              <a:gd name="connsiteX2" fmla="*/ 538480 w 711200"/>
              <a:gd name="connsiteY2" fmla="*/ 406400 h 1513840"/>
              <a:gd name="connsiteX3" fmla="*/ 457200 w 711200"/>
              <a:gd name="connsiteY3" fmla="*/ 558800 h 1513840"/>
              <a:gd name="connsiteX4" fmla="*/ 416560 w 711200"/>
              <a:gd name="connsiteY4" fmla="*/ 650240 h 1513840"/>
              <a:gd name="connsiteX5" fmla="*/ 355600 w 711200"/>
              <a:gd name="connsiteY5" fmla="*/ 731520 h 1513840"/>
              <a:gd name="connsiteX6" fmla="*/ 274320 w 711200"/>
              <a:gd name="connsiteY6" fmla="*/ 894080 h 1513840"/>
              <a:gd name="connsiteX7" fmla="*/ 203200 w 711200"/>
              <a:gd name="connsiteY7" fmla="*/ 1036320 h 1513840"/>
              <a:gd name="connsiteX8" fmla="*/ 172720 w 711200"/>
              <a:gd name="connsiteY8" fmla="*/ 1107440 h 1513840"/>
              <a:gd name="connsiteX9" fmla="*/ 152400 w 711200"/>
              <a:gd name="connsiteY9" fmla="*/ 1148080 h 1513840"/>
              <a:gd name="connsiteX10" fmla="*/ 132080 w 711200"/>
              <a:gd name="connsiteY10" fmla="*/ 1219200 h 1513840"/>
              <a:gd name="connsiteX11" fmla="*/ 91440 w 711200"/>
              <a:gd name="connsiteY11" fmla="*/ 1300480 h 1513840"/>
              <a:gd name="connsiteX12" fmla="*/ 50800 w 711200"/>
              <a:gd name="connsiteY12" fmla="*/ 1391920 h 1513840"/>
              <a:gd name="connsiteX13" fmla="*/ 40640 w 711200"/>
              <a:gd name="connsiteY13" fmla="*/ 1432560 h 1513840"/>
              <a:gd name="connsiteX14" fmla="*/ 0 w 711200"/>
              <a:gd name="connsiteY14" fmla="*/ 1513840 h 15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1200" h="1513840">
                <a:moveTo>
                  <a:pt x="711200" y="0"/>
                </a:moveTo>
                <a:cubicBezTo>
                  <a:pt x="701040" y="47413"/>
                  <a:pt x="698493" y="97125"/>
                  <a:pt x="680720" y="142240"/>
                </a:cubicBezTo>
                <a:cubicBezTo>
                  <a:pt x="637920" y="250887"/>
                  <a:pt x="588342" y="312908"/>
                  <a:pt x="538480" y="406400"/>
                </a:cubicBezTo>
                <a:cubicBezTo>
                  <a:pt x="511387" y="457200"/>
                  <a:pt x="480583" y="506189"/>
                  <a:pt x="457200" y="558800"/>
                </a:cubicBezTo>
                <a:cubicBezTo>
                  <a:pt x="443653" y="589280"/>
                  <a:pt x="433472" y="621490"/>
                  <a:pt x="416560" y="650240"/>
                </a:cubicBezTo>
                <a:cubicBezTo>
                  <a:pt x="399389" y="679431"/>
                  <a:pt x="372664" y="702267"/>
                  <a:pt x="355600" y="731520"/>
                </a:cubicBezTo>
                <a:cubicBezTo>
                  <a:pt x="325074" y="783850"/>
                  <a:pt x="301413" y="839893"/>
                  <a:pt x="274320" y="894080"/>
                </a:cubicBezTo>
                <a:lnTo>
                  <a:pt x="203200" y="1036320"/>
                </a:lnTo>
                <a:cubicBezTo>
                  <a:pt x="193040" y="1060027"/>
                  <a:pt x="183393" y="1083960"/>
                  <a:pt x="172720" y="1107440"/>
                </a:cubicBezTo>
                <a:cubicBezTo>
                  <a:pt x="166453" y="1121228"/>
                  <a:pt x="157576" y="1133846"/>
                  <a:pt x="152400" y="1148080"/>
                </a:cubicBezTo>
                <a:cubicBezTo>
                  <a:pt x="143974" y="1171251"/>
                  <a:pt x="141237" y="1196308"/>
                  <a:pt x="132080" y="1219200"/>
                </a:cubicBezTo>
                <a:cubicBezTo>
                  <a:pt x="120830" y="1247325"/>
                  <a:pt x="101019" y="1271743"/>
                  <a:pt x="91440" y="1300480"/>
                </a:cubicBezTo>
                <a:cubicBezTo>
                  <a:pt x="67259" y="1373024"/>
                  <a:pt x="83001" y="1343618"/>
                  <a:pt x="50800" y="1391920"/>
                </a:cubicBezTo>
                <a:cubicBezTo>
                  <a:pt x="47413" y="1405467"/>
                  <a:pt x="46885" y="1420071"/>
                  <a:pt x="40640" y="1432560"/>
                </a:cubicBezTo>
                <a:cubicBezTo>
                  <a:pt x="-11171" y="1536182"/>
                  <a:pt x="24948" y="1414048"/>
                  <a:pt x="0" y="1513840"/>
                </a:cubicBezTo>
              </a:path>
            </a:pathLst>
          </a:custGeom>
          <a:noFill/>
          <a:ln w="38100">
            <a:solidFill>
              <a:srgbClr val="00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7184794A-878D-AD2C-EF19-D63E86E31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624821" y="3864876"/>
            <a:ext cx="317675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7846ECA-34F9-EB4F-69C5-EE014AE23A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164585" y="3849237"/>
            <a:ext cx="381740" cy="60433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5AA82C7-B16D-3754-FF4F-249B005416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11805988" y="1701845"/>
            <a:ext cx="317675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2379151E-9F5B-238E-A138-40021F0311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1340497" y="1703432"/>
            <a:ext cx="470074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1AB665FB-0002-5E93-C05D-B8EC9B16B1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6804323" y="4813897"/>
            <a:ext cx="381740" cy="68689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CED5F5B0-6DAC-0B66-A3BC-669FF1697B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309961" y="4824159"/>
            <a:ext cx="317675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4306" y="1257381"/>
            <a:ext cx="360454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З'єднай кожний вираз із його значенням.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2" name="Picture 2" descr="Девочка пускает мыльные пузыри - анимационная картин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" y="2408872"/>
            <a:ext cx="3185864" cy="39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041105" y="520436"/>
            <a:ext cx="8732066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900056"/>
            <a:ext cx="937670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612B021-B460-6325-D518-73434F5619F7}"/>
              </a:ext>
            </a:extLst>
          </p:cNvPr>
          <p:cNvSpPr txBox="1"/>
          <p:nvPr/>
        </p:nvSpPr>
        <p:spPr>
          <a:xfrm>
            <a:off x="2151833" y="1401075"/>
            <a:ext cx="8154140" cy="7078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err="1">
                <a:solidFill>
                  <a:srgbClr val="7030A0"/>
                </a:solidFill>
              </a:rPr>
              <a:t>Укажи</a:t>
            </a:r>
            <a:r>
              <a:rPr lang="uk-UA" sz="2400" dirty="0">
                <a:solidFill>
                  <a:srgbClr val="7030A0"/>
                </a:solidFill>
              </a:rPr>
              <a:t> дорогу кожному автомобілю. </a:t>
            </a:r>
            <a:r>
              <a:rPr lang="uk-UA" sz="2400" dirty="0" err="1">
                <a:solidFill>
                  <a:srgbClr val="7030A0"/>
                </a:solidFill>
              </a:rPr>
              <a:t>Запиши</a:t>
            </a:r>
            <a:r>
              <a:rPr lang="uk-UA" sz="2400" dirty="0">
                <a:solidFill>
                  <a:srgbClr val="7030A0"/>
                </a:solidFill>
              </a:rPr>
              <a:t> </a:t>
            </a:r>
            <a:r>
              <a:rPr lang="uk-UA" sz="2400" dirty="0" smtClean="0">
                <a:solidFill>
                  <a:srgbClr val="7030A0"/>
                </a:solidFill>
              </a:rPr>
              <a:t>числа. 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Автомобіль гоночний трек вид зверху схема дороги мультфільм фон для гоночний трек у природному відкритому місці з зеленою травою та асфальтовими скелями петля для формули f1 конкуренції вектор маршр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6" y="2320635"/>
            <a:ext cx="10269682" cy="4101311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5306"/>
            <a:ext cx="1939636" cy="975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4544">
            <a:off x="3214592" y="2147710"/>
            <a:ext cx="1861538" cy="186153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0408">
            <a:off x="1684093" y="2622471"/>
            <a:ext cx="1861538" cy="186153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474">
            <a:off x="7990039" y="1897324"/>
            <a:ext cx="1861538" cy="186153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559" y="3826426"/>
            <a:ext cx="1492011" cy="75024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33" y="3468001"/>
            <a:ext cx="1492011" cy="750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1805" y="2509049"/>
            <a:ext cx="76661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39</a:t>
            </a:r>
            <a:endParaRPr lang="uk-UA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2919461" y="4133789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38</a:t>
            </a:r>
            <a:endParaRPr lang="uk-UA" dirty="0"/>
          </a:p>
        </p:txBody>
      </p:sp>
      <p:sp>
        <p:nvSpPr>
          <p:cNvPr id="46" name="TextBox 45"/>
          <p:cNvSpPr txBox="1"/>
          <p:nvPr/>
        </p:nvSpPr>
        <p:spPr>
          <a:xfrm>
            <a:off x="3947045" y="3752315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40</a:t>
            </a:r>
            <a:endParaRPr lang="uk-UA" dirty="0"/>
          </a:p>
        </p:txBody>
      </p:sp>
      <p:sp>
        <p:nvSpPr>
          <p:cNvPr id="47" name="TextBox 46"/>
          <p:cNvSpPr txBox="1"/>
          <p:nvPr/>
        </p:nvSpPr>
        <p:spPr>
          <a:xfrm rot="18869551">
            <a:off x="2250615" y="3471679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30 + 9</a:t>
            </a:r>
            <a:endParaRPr lang="uk-UA" dirty="0"/>
          </a:p>
        </p:txBody>
      </p:sp>
      <p:sp>
        <p:nvSpPr>
          <p:cNvPr id="48" name="TextBox 47"/>
          <p:cNvSpPr txBox="1"/>
          <p:nvPr/>
        </p:nvSpPr>
        <p:spPr>
          <a:xfrm rot="1011306">
            <a:off x="3735103" y="2958248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40 +   </a:t>
            </a:r>
            <a:endParaRPr lang="uk-UA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086" y="4157865"/>
            <a:ext cx="1492011" cy="75024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395398" y="4442179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42</a:t>
            </a:r>
            <a:endParaRPr lang="uk-UA" dirty="0"/>
          </a:p>
        </p:txBody>
      </p:sp>
      <p:cxnSp>
        <p:nvCxnSpPr>
          <p:cNvPr id="8" name="Скругленная соединительная линия 7"/>
          <p:cNvCxnSpPr/>
          <p:nvPr/>
        </p:nvCxnSpPr>
        <p:spPr>
          <a:xfrm rot="16200000" flipV="1">
            <a:off x="4119840" y="3528201"/>
            <a:ext cx="1189537" cy="63842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175">
            <a:off x="5518854" y="2610503"/>
            <a:ext cx="1861538" cy="186153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 rot="20078937">
            <a:off x="6039365" y="3421041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40 + 3   </a:t>
            </a:r>
            <a:endParaRPr lang="uk-UA" dirty="0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25" y="2371902"/>
            <a:ext cx="1492011" cy="75024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373437" y="2656216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43</a:t>
            </a:r>
            <a:endParaRPr lang="uk-UA" dirty="0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34" y="2595592"/>
            <a:ext cx="1492011" cy="75024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54846" y="2879906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41</a:t>
            </a:r>
            <a:endParaRPr lang="uk-UA" dirty="0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773" y="2281094"/>
            <a:ext cx="1492011" cy="75024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7697085" y="2565408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45</a:t>
            </a:r>
            <a:endParaRPr lang="uk-UA" dirty="0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382" y="2359112"/>
            <a:ext cx="1492011" cy="75024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0851694" y="2643426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47</a:t>
            </a:r>
            <a:endParaRPr lang="uk-UA" dirty="0"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38" y="3976398"/>
            <a:ext cx="1492011" cy="750244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531950" y="4260712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44</a:t>
            </a:r>
            <a:endParaRPr lang="uk-UA" dirty="0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816" y="3216667"/>
            <a:ext cx="1492011" cy="75024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725128" y="3500981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46</a:t>
            </a:r>
            <a:endParaRPr lang="uk-UA" dirty="0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71" y="4056064"/>
            <a:ext cx="1492011" cy="75024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9824283" y="4340378"/>
            <a:ext cx="470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48</a:t>
            </a:r>
            <a:endParaRPr lang="uk-UA" dirty="0"/>
          </a:p>
        </p:txBody>
      </p:sp>
      <p:sp>
        <p:nvSpPr>
          <p:cNvPr id="82" name="TextBox 81"/>
          <p:cNvSpPr txBox="1"/>
          <p:nvPr/>
        </p:nvSpPr>
        <p:spPr>
          <a:xfrm rot="21228742">
            <a:off x="8433689" y="2661860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40 +    </a:t>
            </a:r>
            <a:endParaRPr lang="uk-UA" dirty="0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8024">
            <a:off x="9997584" y="2671690"/>
            <a:ext cx="1861538" cy="1861538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 rot="3613292">
            <a:off x="10441234" y="3436226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40 + 7    </a:t>
            </a:r>
            <a:endParaRPr lang="uk-UA" dirty="0"/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175">
            <a:off x="8974405" y="4497675"/>
            <a:ext cx="1861538" cy="1861538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 rot="20078937">
            <a:off x="9494916" y="5308213"/>
            <a:ext cx="769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40 +    </a:t>
            </a:r>
            <a:endParaRPr lang="uk-UA" dirty="0"/>
          </a:p>
        </p:txBody>
      </p:sp>
      <p:cxnSp>
        <p:nvCxnSpPr>
          <p:cNvPr id="87" name="Скругленная соединительная линия 86"/>
          <p:cNvCxnSpPr>
            <a:endCxn id="82" idx="0"/>
          </p:cNvCxnSpPr>
          <p:nvPr/>
        </p:nvCxnSpPr>
        <p:spPr>
          <a:xfrm>
            <a:off x="8083364" y="2451293"/>
            <a:ext cx="714930" cy="21164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Скругленная соединительная линия 87"/>
          <p:cNvCxnSpPr/>
          <p:nvPr/>
        </p:nvCxnSpPr>
        <p:spPr>
          <a:xfrm rot="5400000">
            <a:off x="9527363" y="4953255"/>
            <a:ext cx="618379" cy="202849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00610" y="3015190"/>
            <a:ext cx="11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uk-UA" dirty="0"/>
          </a:p>
        </p:txBody>
      </p:sp>
      <p:cxnSp>
        <p:nvCxnSpPr>
          <p:cNvPr id="89" name="Скругленная соединительная линия 88"/>
          <p:cNvCxnSpPr/>
          <p:nvPr/>
        </p:nvCxnSpPr>
        <p:spPr>
          <a:xfrm rot="5400000">
            <a:off x="6187131" y="3169299"/>
            <a:ext cx="383310" cy="91013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950300" y="2643426"/>
            <a:ext cx="11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5</a:t>
            </a:r>
          </a:p>
        </p:txBody>
      </p:sp>
      <p:cxnSp>
        <p:nvCxnSpPr>
          <p:cNvPr id="91" name="Скругленная соединительная линия 90"/>
          <p:cNvCxnSpPr/>
          <p:nvPr/>
        </p:nvCxnSpPr>
        <p:spPr>
          <a:xfrm rot="5400000">
            <a:off x="10940835" y="3154212"/>
            <a:ext cx="465792" cy="22775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20021555">
            <a:off x="9935102" y="5218744"/>
            <a:ext cx="31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8</a:t>
            </a:r>
            <a:endParaRPr lang="uk-UA" dirty="0"/>
          </a:p>
        </p:txBody>
      </p:sp>
      <p:cxnSp>
        <p:nvCxnSpPr>
          <p:cNvPr id="93" name="Скругленная соединительная линия 92"/>
          <p:cNvCxnSpPr>
            <a:endCxn id="47" idx="0"/>
          </p:cNvCxnSpPr>
          <p:nvPr/>
        </p:nvCxnSpPr>
        <p:spPr>
          <a:xfrm rot="5400000">
            <a:off x="2336615" y="3169519"/>
            <a:ext cx="524189" cy="190629"/>
          </a:xfrm>
          <a:prstGeom prst="curvedConnector4">
            <a:avLst>
              <a:gd name="adj1" fmla="val 44730"/>
              <a:gd name="adj2" fmla="val 21991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2142771" y="448866"/>
            <a:ext cx="8732066" cy="8029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Заповни </a:t>
            </a:r>
            <a:r>
              <a:rPr lang="uk-UA" sz="4000" b="1" dirty="0" smtClean="0">
                <a:solidFill>
                  <a:schemeClr val="bg1"/>
                </a:solidFill>
              </a:rPr>
              <a:t>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575946"/>
            <a:ext cx="1090070" cy="12820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 №2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0" grpId="0"/>
      <p:bldP spid="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2142771" y="448866"/>
            <a:ext cx="8732066" cy="8029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Заповни </a:t>
            </a:r>
            <a:r>
              <a:rPr lang="uk-UA" sz="4000" b="1" dirty="0" smtClean="0">
                <a:solidFill>
                  <a:schemeClr val="bg1"/>
                </a:solidFill>
              </a:rPr>
              <a:t>таблицю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0" name="Таблиця 6">
            <a:extLst>
              <a:ext uri="{FF2B5EF4-FFF2-40B4-BE49-F238E27FC236}">
                <a16:creationId xmlns="" xmlns:a16="http://schemas.microsoft.com/office/drawing/2014/main" id="{3ADF0FEB-FDB9-7B85-5213-BD474ECB9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61413"/>
              </p:ext>
            </p:extLst>
          </p:nvPr>
        </p:nvGraphicFramePr>
        <p:xfrm>
          <a:off x="3126145" y="1588520"/>
          <a:ext cx="8127999" cy="3009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083">
                  <a:extLst>
                    <a:ext uri="{9D8B030D-6E8A-4147-A177-3AD203B41FA5}">
                      <a16:colId xmlns="" xmlns:a16="http://schemas.microsoft.com/office/drawing/2014/main" val="1395904255"/>
                    </a:ext>
                  </a:extLst>
                </a:gridCol>
                <a:gridCol w="2095130">
                  <a:extLst>
                    <a:ext uri="{9D8B030D-6E8A-4147-A177-3AD203B41FA5}">
                      <a16:colId xmlns="" xmlns:a16="http://schemas.microsoft.com/office/drawing/2014/main" val="2475475393"/>
                    </a:ext>
                  </a:extLst>
                </a:gridCol>
                <a:gridCol w="4877786">
                  <a:extLst>
                    <a:ext uri="{9D8B030D-6E8A-4147-A177-3AD203B41FA5}">
                      <a16:colId xmlns="" xmlns:a16="http://schemas.microsoft.com/office/drawing/2014/main" val="4123279681"/>
                    </a:ext>
                  </a:extLst>
                </a:gridCol>
              </a:tblGrid>
              <a:tr h="75246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3874333"/>
                  </a:ext>
                </a:extLst>
              </a:tr>
              <a:tr h="752463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0778953"/>
                  </a:ext>
                </a:extLst>
              </a:tr>
              <a:tr h="75246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0184181"/>
                  </a:ext>
                </a:extLst>
              </a:tr>
              <a:tr h="752463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81083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D3A1E2C-0AE8-4179-C33E-EEED118F43FB}"/>
              </a:ext>
            </a:extLst>
          </p:cNvPr>
          <p:cNvSpPr txBox="1"/>
          <p:nvPr/>
        </p:nvSpPr>
        <p:spPr>
          <a:xfrm>
            <a:off x="3340735" y="1647438"/>
            <a:ext cx="72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Групувати 7">
            <a:extLst>
              <a:ext uri="{FF2B5EF4-FFF2-40B4-BE49-F238E27FC236}">
                <a16:creationId xmlns="" xmlns:a16="http://schemas.microsoft.com/office/drawing/2014/main" id="{F2D78D91-91A7-E242-0564-CC28288DCAA0}"/>
              </a:ext>
            </a:extLst>
          </p:cNvPr>
          <p:cNvGrpSpPr/>
          <p:nvPr/>
        </p:nvGrpSpPr>
        <p:grpSpPr>
          <a:xfrm>
            <a:off x="3298295" y="400760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38" name="Прямокутник 8">
              <a:extLst>
                <a:ext uri="{FF2B5EF4-FFF2-40B4-BE49-F238E27FC236}">
                  <a16:creationId xmlns="" xmlns:a16="http://schemas.microsoft.com/office/drawing/2014/main" id="{E2269C00-297F-6E52-86F4-3783958639D3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Прямокутник 9">
              <a:extLst>
                <a:ext uri="{FF2B5EF4-FFF2-40B4-BE49-F238E27FC236}">
                  <a16:creationId xmlns="" xmlns:a16="http://schemas.microsoft.com/office/drawing/2014/main" id="{21B5C91B-8670-67AF-ECE0-0338A8C16A7D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4" name="Групувати 22">
            <a:extLst>
              <a:ext uri="{FF2B5EF4-FFF2-40B4-BE49-F238E27FC236}">
                <a16:creationId xmlns="" xmlns:a16="http://schemas.microsoft.com/office/drawing/2014/main" id="{27719EE2-4265-F22C-47A1-9BF48F8D57B4}"/>
              </a:ext>
            </a:extLst>
          </p:cNvPr>
          <p:cNvGrpSpPr/>
          <p:nvPr/>
        </p:nvGrpSpPr>
        <p:grpSpPr>
          <a:xfrm>
            <a:off x="4555803" y="32785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55" name="Прямокутник 23">
              <a:extLst>
                <a:ext uri="{FF2B5EF4-FFF2-40B4-BE49-F238E27FC236}">
                  <a16:creationId xmlns="" xmlns:a16="http://schemas.microsoft.com/office/drawing/2014/main" id="{DF558390-BAEB-AB55-9966-CC8EE57EAE9F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24">
              <a:extLst>
                <a:ext uri="{FF2B5EF4-FFF2-40B4-BE49-F238E27FC236}">
                  <a16:creationId xmlns="" xmlns:a16="http://schemas.microsoft.com/office/drawing/2014/main" id="{CBEC84FF-13F9-42D4-B009-57F9D4BAE6A6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7" name="Групувати 25">
            <a:extLst>
              <a:ext uri="{FF2B5EF4-FFF2-40B4-BE49-F238E27FC236}">
                <a16:creationId xmlns="" xmlns:a16="http://schemas.microsoft.com/office/drawing/2014/main" id="{8CF131CE-E211-829C-2CB6-CEEC64F101D9}"/>
              </a:ext>
            </a:extLst>
          </p:cNvPr>
          <p:cNvGrpSpPr/>
          <p:nvPr/>
        </p:nvGrpSpPr>
        <p:grpSpPr>
          <a:xfrm>
            <a:off x="5368651" y="32785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58" name="Прямокутник 26">
              <a:extLst>
                <a:ext uri="{FF2B5EF4-FFF2-40B4-BE49-F238E27FC236}">
                  <a16:creationId xmlns="" xmlns:a16="http://schemas.microsoft.com/office/drawing/2014/main" id="{F0F58757-E62E-8E8C-45BA-99967CA22212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Прямокутник 27">
              <a:extLst>
                <a:ext uri="{FF2B5EF4-FFF2-40B4-BE49-F238E27FC236}">
                  <a16:creationId xmlns="" xmlns:a16="http://schemas.microsoft.com/office/drawing/2014/main" id="{F0A043DF-F42F-E83A-DBCB-09D0C7116AE6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0" name="Групувати 28">
            <a:extLst>
              <a:ext uri="{FF2B5EF4-FFF2-40B4-BE49-F238E27FC236}">
                <a16:creationId xmlns="" xmlns:a16="http://schemas.microsoft.com/office/drawing/2014/main" id="{6880B138-09CB-FF2B-D9A9-D3192C131867}"/>
              </a:ext>
            </a:extLst>
          </p:cNvPr>
          <p:cNvGrpSpPr/>
          <p:nvPr/>
        </p:nvGrpSpPr>
        <p:grpSpPr>
          <a:xfrm>
            <a:off x="6761333" y="253448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61" name="Прямокутник 29">
              <a:extLst>
                <a:ext uri="{FF2B5EF4-FFF2-40B4-BE49-F238E27FC236}">
                  <a16:creationId xmlns="" xmlns:a16="http://schemas.microsoft.com/office/drawing/2014/main" id="{E3E969F0-5B7C-EA08-0A1F-B57070FD47A7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рямокутник 30">
              <a:extLst>
                <a:ext uri="{FF2B5EF4-FFF2-40B4-BE49-F238E27FC236}">
                  <a16:creationId xmlns="" xmlns:a16="http://schemas.microsoft.com/office/drawing/2014/main" id="{67518C0F-9ECA-5ADB-F494-70D5DDD41221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3" name="Групувати 31">
            <a:extLst>
              <a:ext uri="{FF2B5EF4-FFF2-40B4-BE49-F238E27FC236}">
                <a16:creationId xmlns="" xmlns:a16="http://schemas.microsoft.com/office/drawing/2014/main" id="{5B35A748-8D56-927D-B7ED-1E86813ED733}"/>
              </a:ext>
            </a:extLst>
          </p:cNvPr>
          <p:cNvGrpSpPr/>
          <p:nvPr/>
        </p:nvGrpSpPr>
        <p:grpSpPr>
          <a:xfrm>
            <a:off x="7584265" y="2541387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64" name="Прямокутник 32">
              <a:extLst>
                <a:ext uri="{FF2B5EF4-FFF2-40B4-BE49-F238E27FC236}">
                  <a16:creationId xmlns="" xmlns:a16="http://schemas.microsoft.com/office/drawing/2014/main" id="{2CF541D0-A406-D1CC-F4F9-F7FE93D5B970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 33">
              <a:extLst>
                <a:ext uri="{FF2B5EF4-FFF2-40B4-BE49-F238E27FC236}">
                  <a16:creationId xmlns="" xmlns:a16="http://schemas.microsoft.com/office/drawing/2014/main" id="{3CA75386-42CC-27A2-07E1-4F363D069D62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6" name="Групувати 34">
            <a:extLst>
              <a:ext uri="{FF2B5EF4-FFF2-40B4-BE49-F238E27FC236}">
                <a16:creationId xmlns="" xmlns:a16="http://schemas.microsoft.com/office/drawing/2014/main" id="{14733E48-4D95-F4C1-6D87-BD519B522FDC}"/>
              </a:ext>
            </a:extLst>
          </p:cNvPr>
          <p:cNvGrpSpPr/>
          <p:nvPr/>
        </p:nvGrpSpPr>
        <p:grpSpPr>
          <a:xfrm>
            <a:off x="8380444" y="2541387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67" name="Прямокутник 35">
              <a:extLst>
                <a:ext uri="{FF2B5EF4-FFF2-40B4-BE49-F238E27FC236}">
                  <a16:creationId xmlns="" xmlns:a16="http://schemas.microsoft.com/office/drawing/2014/main" id="{949F98F3-B498-C938-6252-D9CC98969CFB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Прямокутник 36">
              <a:extLst>
                <a:ext uri="{FF2B5EF4-FFF2-40B4-BE49-F238E27FC236}">
                  <a16:creationId xmlns="" xmlns:a16="http://schemas.microsoft.com/office/drawing/2014/main" id="{5FA53CEC-AB97-E4B4-CE4A-96A239C0404E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9" name="Групувати 37">
            <a:extLst>
              <a:ext uri="{FF2B5EF4-FFF2-40B4-BE49-F238E27FC236}">
                <a16:creationId xmlns="" xmlns:a16="http://schemas.microsoft.com/office/drawing/2014/main" id="{6F6FB2CC-B407-B8C7-7F2F-3BB0C9918D29}"/>
              </a:ext>
            </a:extLst>
          </p:cNvPr>
          <p:cNvGrpSpPr/>
          <p:nvPr/>
        </p:nvGrpSpPr>
        <p:grpSpPr>
          <a:xfrm>
            <a:off x="9202014" y="253448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70" name="Прямокутник 40">
              <a:extLst>
                <a:ext uri="{FF2B5EF4-FFF2-40B4-BE49-F238E27FC236}">
                  <a16:creationId xmlns="" xmlns:a16="http://schemas.microsoft.com/office/drawing/2014/main" id="{CD373CDB-D654-3CDC-EB23-5CC4801EC826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Прямокутник 41">
              <a:extLst>
                <a:ext uri="{FF2B5EF4-FFF2-40B4-BE49-F238E27FC236}">
                  <a16:creationId xmlns="" xmlns:a16="http://schemas.microsoft.com/office/drawing/2014/main" id="{2ABC3D61-2C79-06F3-EE49-0AA461E2D4CA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2" name="Групувати 42">
            <a:extLst>
              <a:ext uri="{FF2B5EF4-FFF2-40B4-BE49-F238E27FC236}">
                <a16:creationId xmlns="" xmlns:a16="http://schemas.microsoft.com/office/drawing/2014/main" id="{41366015-C1DF-FC88-5EF9-7E2F962718A6}"/>
              </a:ext>
            </a:extLst>
          </p:cNvPr>
          <p:cNvGrpSpPr/>
          <p:nvPr/>
        </p:nvGrpSpPr>
        <p:grpSpPr>
          <a:xfrm>
            <a:off x="10025979" y="253448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73" name="Прямокутник 43">
              <a:extLst>
                <a:ext uri="{FF2B5EF4-FFF2-40B4-BE49-F238E27FC236}">
                  <a16:creationId xmlns="" xmlns:a16="http://schemas.microsoft.com/office/drawing/2014/main" id="{7CDC6F4C-F50C-2DAF-0950-7D50FA76FA8A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Прямокутник 44">
              <a:extLst>
                <a:ext uri="{FF2B5EF4-FFF2-40B4-BE49-F238E27FC236}">
                  <a16:creationId xmlns="" xmlns:a16="http://schemas.microsoft.com/office/drawing/2014/main" id="{FBA84D62-161F-08C4-6EF5-11E2EA404135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5" name="Групувати 45">
            <a:extLst>
              <a:ext uri="{FF2B5EF4-FFF2-40B4-BE49-F238E27FC236}">
                <a16:creationId xmlns="" xmlns:a16="http://schemas.microsoft.com/office/drawing/2014/main" id="{736F9899-948C-26C8-B133-BFEF7F8E1C2F}"/>
              </a:ext>
            </a:extLst>
          </p:cNvPr>
          <p:cNvGrpSpPr/>
          <p:nvPr/>
        </p:nvGrpSpPr>
        <p:grpSpPr>
          <a:xfrm>
            <a:off x="6761333" y="33082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76" name="Прямокутник 46">
              <a:extLst>
                <a:ext uri="{FF2B5EF4-FFF2-40B4-BE49-F238E27FC236}">
                  <a16:creationId xmlns="" xmlns:a16="http://schemas.microsoft.com/office/drawing/2014/main" id="{A886BE1E-4D76-600D-3907-49956DD78626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Прямокутник 47">
              <a:extLst>
                <a:ext uri="{FF2B5EF4-FFF2-40B4-BE49-F238E27FC236}">
                  <a16:creationId xmlns="" xmlns:a16="http://schemas.microsoft.com/office/drawing/2014/main" id="{A90416B0-F704-F5E9-5FDA-34BEC93E0D3A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8" name="Групувати 48">
            <a:extLst>
              <a:ext uri="{FF2B5EF4-FFF2-40B4-BE49-F238E27FC236}">
                <a16:creationId xmlns="" xmlns:a16="http://schemas.microsoft.com/office/drawing/2014/main" id="{2A37AA6D-F675-9FB0-3164-317FB2F4F775}"/>
              </a:ext>
            </a:extLst>
          </p:cNvPr>
          <p:cNvGrpSpPr/>
          <p:nvPr/>
        </p:nvGrpSpPr>
        <p:grpSpPr>
          <a:xfrm>
            <a:off x="7574181" y="33082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79" name="Прямокутник 49">
              <a:extLst>
                <a:ext uri="{FF2B5EF4-FFF2-40B4-BE49-F238E27FC236}">
                  <a16:creationId xmlns="" xmlns:a16="http://schemas.microsoft.com/office/drawing/2014/main" id="{0453B2CA-F2BD-6DF1-2D25-A96B616FECBD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Прямокутник 50">
              <a:extLst>
                <a:ext uri="{FF2B5EF4-FFF2-40B4-BE49-F238E27FC236}">
                  <a16:creationId xmlns="" xmlns:a16="http://schemas.microsoft.com/office/drawing/2014/main" id="{66805FD0-590A-5697-33EA-571A561FD1D8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1" name="Групувати 51">
            <a:extLst>
              <a:ext uri="{FF2B5EF4-FFF2-40B4-BE49-F238E27FC236}">
                <a16:creationId xmlns="" xmlns:a16="http://schemas.microsoft.com/office/drawing/2014/main" id="{946580B4-42EB-69B2-A4C5-3FB30D590035}"/>
              </a:ext>
            </a:extLst>
          </p:cNvPr>
          <p:cNvGrpSpPr/>
          <p:nvPr/>
        </p:nvGrpSpPr>
        <p:grpSpPr>
          <a:xfrm>
            <a:off x="8389166" y="33082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82" name="Прямокутник 52">
              <a:extLst>
                <a:ext uri="{FF2B5EF4-FFF2-40B4-BE49-F238E27FC236}">
                  <a16:creationId xmlns="" xmlns:a16="http://schemas.microsoft.com/office/drawing/2014/main" id="{E50ADF79-C7FF-9B02-6C07-3AC6720DBBDC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3" name="Прямокутник 53">
              <a:extLst>
                <a:ext uri="{FF2B5EF4-FFF2-40B4-BE49-F238E27FC236}">
                  <a16:creationId xmlns="" xmlns:a16="http://schemas.microsoft.com/office/drawing/2014/main" id="{709D7FB7-8529-A0AC-0807-6D46625085E0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4" name="Групувати 54">
            <a:extLst>
              <a:ext uri="{FF2B5EF4-FFF2-40B4-BE49-F238E27FC236}">
                <a16:creationId xmlns="" xmlns:a16="http://schemas.microsoft.com/office/drawing/2014/main" id="{BB74F667-965D-2FE1-E266-1975C928F697}"/>
              </a:ext>
            </a:extLst>
          </p:cNvPr>
          <p:cNvGrpSpPr/>
          <p:nvPr/>
        </p:nvGrpSpPr>
        <p:grpSpPr>
          <a:xfrm>
            <a:off x="9202014" y="33082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85" name="Прямокутник 55">
              <a:extLst>
                <a:ext uri="{FF2B5EF4-FFF2-40B4-BE49-F238E27FC236}">
                  <a16:creationId xmlns="" xmlns:a16="http://schemas.microsoft.com/office/drawing/2014/main" id="{9BAFA21A-DEBF-7F50-90F3-4A7A36345563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Прямокутник 56">
              <a:extLst>
                <a:ext uri="{FF2B5EF4-FFF2-40B4-BE49-F238E27FC236}">
                  <a16:creationId xmlns="" xmlns:a16="http://schemas.microsoft.com/office/drawing/2014/main" id="{0AE2E6F4-A5D2-5482-A96C-F2BCFB915E22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7" name="Групувати 57">
            <a:extLst>
              <a:ext uri="{FF2B5EF4-FFF2-40B4-BE49-F238E27FC236}">
                <a16:creationId xmlns="" xmlns:a16="http://schemas.microsoft.com/office/drawing/2014/main" id="{C5415A5A-C900-3D7B-27D1-78917CD281B7}"/>
              </a:ext>
            </a:extLst>
          </p:cNvPr>
          <p:cNvGrpSpPr/>
          <p:nvPr/>
        </p:nvGrpSpPr>
        <p:grpSpPr>
          <a:xfrm>
            <a:off x="10025979" y="3308209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88" name="Прямокутник 58">
              <a:extLst>
                <a:ext uri="{FF2B5EF4-FFF2-40B4-BE49-F238E27FC236}">
                  <a16:creationId xmlns="" xmlns:a16="http://schemas.microsoft.com/office/drawing/2014/main" id="{17BC9AE7-CE8C-8EDC-019E-700DE718C3AA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Прямокутник 59">
              <a:extLst>
                <a:ext uri="{FF2B5EF4-FFF2-40B4-BE49-F238E27FC236}">
                  <a16:creationId xmlns="" xmlns:a16="http://schemas.microsoft.com/office/drawing/2014/main" id="{787B7548-8A30-AF6A-792A-124A28745E65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0" name="Групувати 60">
            <a:extLst>
              <a:ext uri="{FF2B5EF4-FFF2-40B4-BE49-F238E27FC236}">
                <a16:creationId xmlns="" xmlns:a16="http://schemas.microsoft.com/office/drawing/2014/main" id="{5801BE93-4A67-7D92-DEC8-C7F4268101E9}"/>
              </a:ext>
            </a:extLst>
          </p:cNvPr>
          <p:cNvGrpSpPr/>
          <p:nvPr/>
        </p:nvGrpSpPr>
        <p:grpSpPr>
          <a:xfrm>
            <a:off x="6761333" y="400760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91" name="Прямокутник 61">
              <a:extLst>
                <a:ext uri="{FF2B5EF4-FFF2-40B4-BE49-F238E27FC236}">
                  <a16:creationId xmlns="" xmlns:a16="http://schemas.microsoft.com/office/drawing/2014/main" id="{6F0B0D95-C7F6-7733-11E7-EAD32BF23E42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Прямокутник 63">
              <a:extLst>
                <a:ext uri="{FF2B5EF4-FFF2-40B4-BE49-F238E27FC236}">
                  <a16:creationId xmlns="" xmlns:a16="http://schemas.microsoft.com/office/drawing/2014/main" id="{8436F51B-B906-EF26-7805-B064FB55A9F2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3" name="Групувати 64">
            <a:extLst>
              <a:ext uri="{FF2B5EF4-FFF2-40B4-BE49-F238E27FC236}">
                <a16:creationId xmlns="" xmlns:a16="http://schemas.microsoft.com/office/drawing/2014/main" id="{B1D69DB7-AF4B-CB95-10EA-83349E4853C1}"/>
              </a:ext>
            </a:extLst>
          </p:cNvPr>
          <p:cNvGrpSpPr/>
          <p:nvPr/>
        </p:nvGrpSpPr>
        <p:grpSpPr>
          <a:xfrm>
            <a:off x="7574181" y="400760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94" name="Прямокутник 65">
              <a:extLst>
                <a:ext uri="{FF2B5EF4-FFF2-40B4-BE49-F238E27FC236}">
                  <a16:creationId xmlns="" xmlns:a16="http://schemas.microsoft.com/office/drawing/2014/main" id="{73780B4C-E5DF-3825-BC55-AAB9AABB8E21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Прямокутник 66">
              <a:extLst>
                <a:ext uri="{FF2B5EF4-FFF2-40B4-BE49-F238E27FC236}">
                  <a16:creationId xmlns="" xmlns:a16="http://schemas.microsoft.com/office/drawing/2014/main" id="{42E5D236-EFF2-B78C-CBFA-A90D4649D9A7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6" name="Групувати 67">
            <a:extLst>
              <a:ext uri="{FF2B5EF4-FFF2-40B4-BE49-F238E27FC236}">
                <a16:creationId xmlns="" xmlns:a16="http://schemas.microsoft.com/office/drawing/2014/main" id="{89DB997D-D3C9-32B3-11AE-D35F7C342400}"/>
              </a:ext>
            </a:extLst>
          </p:cNvPr>
          <p:cNvGrpSpPr/>
          <p:nvPr/>
        </p:nvGrpSpPr>
        <p:grpSpPr>
          <a:xfrm>
            <a:off x="8389166" y="400760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97" name="Прямокутник 68">
              <a:extLst>
                <a:ext uri="{FF2B5EF4-FFF2-40B4-BE49-F238E27FC236}">
                  <a16:creationId xmlns="" xmlns:a16="http://schemas.microsoft.com/office/drawing/2014/main" id="{FA62C66D-457D-53BC-320F-2A465A254CEE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Прямокутник 69">
              <a:extLst>
                <a:ext uri="{FF2B5EF4-FFF2-40B4-BE49-F238E27FC236}">
                  <a16:creationId xmlns="" xmlns:a16="http://schemas.microsoft.com/office/drawing/2014/main" id="{41CE43D9-9912-12C1-30F8-187B4D130940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9" name="Групувати 70">
            <a:extLst>
              <a:ext uri="{FF2B5EF4-FFF2-40B4-BE49-F238E27FC236}">
                <a16:creationId xmlns="" xmlns:a16="http://schemas.microsoft.com/office/drawing/2014/main" id="{B6ED4F35-6214-0437-B634-1677FC2CF20F}"/>
              </a:ext>
            </a:extLst>
          </p:cNvPr>
          <p:cNvGrpSpPr/>
          <p:nvPr/>
        </p:nvGrpSpPr>
        <p:grpSpPr>
          <a:xfrm>
            <a:off x="9254186" y="3996073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100" name="Прямокутник 71">
              <a:extLst>
                <a:ext uri="{FF2B5EF4-FFF2-40B4-BE49-F238E27FC236}">
                  <a16:creationId xmlns="" xmlns:a16="http://schemas.microsoft.com/office/drawing/2014/main" id="{C1207643-77A7-F846-5011-A132B91E44A6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Прямокутник 72">
              <a:extLst>
                <a:ext uri="{FF2B5EF4-FFF2-40B4-BE49-F238E27FC236}">
                  <a16:creationId xmlns="" xmlns:a16="http://schemas.microsoft.com/office/drawing/2014/main" id="{56A46294-C5E3-827C-7CE0-91350ECCED14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2" name="Групувати 73">
            <a:extLst>
              <a:ext uri="{FF2B5EF4-FFF2-40B4-BE49-F238E27FC236}">
                <a16:creationId xmlns="" xmlns:a16="http://schemas.microsoft.com/office/drawing/2014/main" id="{7DB3A476-27D1-A820-6BF7-79D4C8F6D6EC}"/>
              </a:ext>
            </a:extLst>
          </p:cNvPr>
          <p:cNvGrpSpPr/>
          <p:nvPr/>
        </p:nvGrpSpPr>
        <p:grpSpPr>
          <a:xfrm>
            <a:off x="10025979" y="4007606"/>
            <a:ext cx="812848" cy="381854"/>
            <a:chOff x="4980553" y="5129835"/>
            <a:chExt cx="812848" cy="381854"/>
          </a:xfrm>
          <a:solidFill>
            <a:schemeClr val="bg1"/>
          </a:solidFill>
        </p:grpSpPr>
        <p:sp>
          <p:nvSpPr>
            <p:cNvPr id="103" name="Прямокутник 74">
              <a:extLst>
                <a:ext uri="{FF2B5EF4-FFF2-40B4-BE49-F238E27FC236}">
                  <a16:creationId xmlns="" xmlns:a16="http://schemas.microsoft.com/office/drawing/2014/main" id="{FDBDC468-A838-4C79-B213-109B25497069}"/>
                </a:ext>
              </a:extLst>
            </p:cNvPr>
            <p:cNvSpPr/>
            <p:nvPr/>
          </p:nvSpPr>
          <p:spPr>
            <a:xfrm>
              <a:off x="4980553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Прямокутник 75">
              <a:extLst>
                <a:ext uri="{FF2B5EF4-FFF2-40B4-BE49-F238E27FC236}">
                  <a16:creationId xmlns="" xmlns:a16="http://schemas.microsoft.com/office/drawing/2014/main" id="{E599DBC1-354E-E5FF-DF6A-EB915949A0A8}"/>
                </a:ext>
              </a:extLst>
            </p:cNvPr>
            <p:cNvSpPr/>
            <p:nvPr/>
          </p:nvSpPr>
          <p:spPr>
            <a:xfrm>
              <a:off x="5388168" y="5129835"/>
              <a:ext cx="405233" cy="381854"/>
            </a:xfrm>
            <a:prstGeom prst="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3161957B-5114-EBFE-400C-17FA3673AB1E}"/>
              </a:ext>
            </a:extLst>
          </p:cNvPr>
          <p:cNvSpPr txBox="1"/>
          <p:nvPr/>
        </p:nvSpPr>
        <p:spPr>
          <a:xfrm>
            <a:off x="3340735" y="2409149"/>
            <a:ext cx="72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81CC218C-0F04-3C2E-CB0D-8BA8937A4BCC}"/>
              </a:ext>
            </a:extLst>
          </p:cNvPr>
          <p:cNvSpPr txBox="1"/>
          <p:nvPr/>
        </p:nvSpPr>
        <p:spPr>
          <a:xfrm>
            <a:off x="3340735" y="3106723"/>
            <a:ext cx="72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845B96D-2A74-33AA-7AF1-A7F808257BA6}"/>
              </a:ext>
            </a:extLst>
          </p:cNvPr>
          <p:cNvSpPr txBox="1"/>
          <p:nvPr/>
        </p:nvSpPr>
        <p:spPr>
          <a:xfrm>
            <a:off x="4534467" y="1647438"/>
            <a:ext cx="157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+ 2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A1A2552F-6E6C-F087-0B29-E59F44AE6A1C}"/>
              </a:ext>
            </a:extLst>
          </p:cNvPr>
          <p:cNvSpPr txBox="1"/>
          <p:nvPr/>
        </p:nvSpPr>
        <p:spPr>
          <a:xfrm>
            <a:off x="4534467" y="2386451"/>
            <a:ext cx="157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+ 1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ED82DB7-D9A7-AF0A-D1D3-630D61234C81}"/>
              </a:ext>
            </a:extLst>
          </p:cNvPr>
          <p:cNvSpPr txBox="1"/>
          <p:nvPr/>
        </p:nvSpPr>
        <p:spPr>
          <a:xfrm>
            <a:off x="4534467" y="3897223"/>
            <a:ext cx="1571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+ 5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BAA6B37-905D-EA58-2D21-1C3FB9207787}"/>
              </a:ext>
            </a:extLst>
          </p:cNvPr>
          <p:cNvSpPr txBox="1"/>
          <p:nvPr/>
        </p:nvSpPr>
        <p:spPr>
          <a:xfrm>
            <a:off x="7166566" y="1647438"/>
            <a:ext cx="386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+ 10 + 10 + 2</a:t>
            </a:r>
            <a:endParaRPr lang="x-none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926EF676-F40D-B5E0-E953-F3AE91B01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291293" y="2381967"/>
            <a:ext cx="317675" cy="68689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13E0374B-6F2A-EC13-7D03-0C07843E5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74766" y="2383470"/>
            <a:ext cx="381740" cy="604335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045DF1AE-B377-638D-F03D-F416FEBFB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618777" y="3125990"/>
            <a:ext cx="470074" cy="686891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07EE1115-8583-CDB5-A100-B049B10FA4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372995" y="3846587"/>
            <a:ext cx="424330" cy="68689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B5991198-DA1D-94E2-99C3-DCBCBCE22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719818" y="3788596"/>
            <a:ext cx="424330" cy="68689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BFA1F003-9265-B0FF-A762-21BC61278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30536" y="2611312"/>
            <a:ext cx="440143" cy="28893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DFE23905-EF70-F97D-6073-43B8545B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09061" y="2381967"/>
            <a:ext cx="317675" cy="686891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673B96B5-7B7A-C4A1-2FDF-B76655291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92534" y="2383810"/>
            <a:ext cx="381740" cy="604335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D82A5245-7AC7-1A9D-648D-D8E11C7451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59421" y="2611312"/>
            <a:ext cx="440143" cy="28893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E99313E0-CDEC-1803-586C-ED0C9E4748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312752" y="2371323"/>
            <a:ext cx="381740" cy="604335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4A477309-F9AB-3D45-ECC0-F75AD5B0C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088851" y="3125990"/>
            <a:ext cx="317675" cy="68689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8747E00D-F3C6-EB3F-074E-E2AD02281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335121" y="3350310"/>
            <a:ext cx="440143" cy="28893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E55CF358-6C09-1E91-775B-6200927E92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5920779" y="3146224"/>
            <a:ext cx="317675" cy="68689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DC90C850-E00E-87D9-A063-CB2E3A6E9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291293" y="3165426"/>
            <a:ext cx="317675" cy="68689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9C6559BE-5DDC-7A6E-4836-6DD8965166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74766" y="3166929"/>
            <a:ext cx="381740" cy="604335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60228382-CF01-3206-E3D9-D73A59E7C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30536" y="3394771"/>
            <a:ext cx="440143" cy="28893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4222B11E-8D63-A592-A978-57C19F0B49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09061" y="3165426"/>
            <a:ext cx="317675" cy="68689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D56B7C89-ABCA-C5D5-37B5-1B95307F1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92534" y="3167269"/>
            <a:ext cx="381740" cy="604335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513E8AC8-BF8C-C393-C991-DFC42BF02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59421" y="3394771"/>
            <a:ext cx="440143" cy="28893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510DED9A-E937-28A9-4CD9-45AC464566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291293" y="3849828"/>
            <a:ext cx="317675" cy="686891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F6A5C160-DD14-8B75-0B8C-F07A9805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74766" y="3851331"/>
            <a:ext cx="381740" cy="604335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6EA6C141-A80B-2BB4-40E2-0E63EE43E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30536" y="4079173"/>
            <a:ext cx="440143" cy="288932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="" xmlns:a16="http://schemas.microsoft.com/office/drawing/2014/main" id="{4E6DD01C-814D-F68F-0ABD-EDA2BE056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509061" y="3849828"/>
            <a:ext cx="317675" cy="68689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="" xmlns:a16="http://schemas.microsoft.com/office/drawing/2014/main" id="{FC09BBA3-B248-3ECD-8C91-1CDE7EC7BC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74990" y="3884832"/>
            <a:ext cx="381740" cy="604335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F5EEED1A-179D-8D05-15BF-178CBED20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759421" y="4079173"/>
            <a:ext cx="440143" cy="28893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032A28D5-DA25-D63E-855D-8FE1EC7B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9732165" y="3849828"/>
            <a:ext cx="317675" cy="68689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E2444C9C-4717-D0CC-CC37-631D22F076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295811" y="3871152"/>
            <a:ext cx="381740" cy="604335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3A5A0E09-6065-2026-ABE9-47977A43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999247" y="4069437"/>
            <a:ext cx="440143" cy="288932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5B096A77-C491-E8B4-CF7E-43370317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342935" y="3162937"/>
            <a:ext cx="317675" cy="68689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5DF5C1BD-3844-FD2D-EDEC-3E1104162C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450507" y="3788596"/>
            <a:ext cx="424330" cy="686891"/>
          </a:xfrm>
          <a:prstGeom prst="rect">
            <a:avLst/>
          </a:prstGeom>
        </p:spPr>
      </p:pic>
      <p:pic>
        <p:nvPicPr>
          <p:cNvPr id="17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27EF60A-18EF-F5D0-7EF8-886D580E0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390067" y="1121689"/>
            <a:ext cx="2814533" cy="43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4" y="5575946"/>
            <a:ext cx="1090070" cy="12820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 №3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3751622" y="4888010"/>
            <a:ext cx="6038335" cy="84876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Два останні рядки запишіть самостійно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77818" y="601266"/>
            <a:ext cx="8732066" cy="8356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Міркую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3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827EF60A-18EF-F5D0-7EF8-886D580E0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204415" y="2032037"/>
            <a:ext cx="2814533" cy="43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99AA56C-EF37-636B-33CA-6E82DB1AD17F}"/>
              </a:ext>
            </a:extLst>
          </p:cNvPr>
          <p:cNvSpPr/>
          <p:nvPr/>
        </p:nvSpPr>
        <p:spPr>
          <a:xfrm>
            <a:off x="2565660" y="1698826"/>
            <a:ext cx="3943997" cy="1262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букв Т можна знайти в цій фігурі?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91004"/>
              </p:ext>
            </p:extLst>
          </p:nvPr>
        </p:nvGraphicFramePr>
        <p:xfrm>
          <a:off x="7000833" y="1850571"/>
          <a:ext cx="4137892" cy="28557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68946">
                  <a:extLst>
                    <a:ext uri="{9D8B030D-6E8A-4147-A177-3AD203B41FA5}">
                      <a16:colId xmlns="" xmlns:a16="http://schemas.microsoft.com/office/drawing/2014/main" val="4274015546"/>
                    </a:ext>
                  </a:extLst>
                </a:gridCol>
                <a:gridCol w="2068946">
                  <a:extLst>
                    <a:ext uri="{9D8B030D-6E8A-4147-A177-3AD203B41FA5}">
                      <a16:colId xmlns="" xmlns:a16="http://schemas.microsoft.com/office/drawing/2014/main" val="585090041"/>
                    </a:ext>
                  </a:extLst>
                </a:gridCol>
              </a:tblGrid>
              <a:tr h="144124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6026268"/>
                  </a:ext>
                </a:extLst>
              </a:tr>
              <a:tr h="1414550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0102454"/>
                  </a:ext>
                </a:extLst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4145708" y="3241566"/>
            <a:ext cx="1623721" cy="1422618"/>
          </a:xfrm>
          <a:prstGeom prst="ellips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6600" dirty="0">
                <a:solidFill>
                  <a:srgbClr val="FF0000"/>
                </a:solidFill>
              </a:rPr>
              <a:t>12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39677" y="508532"/>
            <a:ext cx="8732066" cy="7444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5789" y="1593959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Любе сонечко ясно світить,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Посилає всім привіти,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Ніжно гріє і ласкає,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72" y="1593959"/>
            <a:ext cx="4991423" cy="422844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8567704" y="1593958"/>
            <a:ext cx="2717383" cy="27622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 роботи закликає.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Не баріться, поспішайте,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І навчатись починайте.</a:t>
            </a: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301464" y="449992"/>
            <a:ext cx="8811364" cy="78009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454727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853" y="2278184"/>
            <a:ext cx="1164492" cy="11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855748" y="598257"/>
            <a:ext cx="8811364" cy="74147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wordwall.net/resourceajax/qr?shareLocation=4&amp;activityId=698536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04" y="2201620"/>
            <a:ext cx="1262016" cy="12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8941505" y="1613039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756338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385457" y="1642707"/>
            <a:ext cx="2071457" cy="270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6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690082" y="603386"/>
            <a:ext cx="8732066" cy="8448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Оберіть відповідну цеглинку </a:t>
            </a:r>
            <a:r>
              <a:rPr lang="en-US" sz="3200" b="1" dirty="0">
                <a:solidFill>
                  <a:schemeClr val="bg1"/>
                </a:solidFill>
              </a:rPr>
              <a:t>LEGO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BanPlayz (banplayz) - Profile | Pint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4656"/>
          <a:stretch/>
        </p:blipFill>
        <p:spPr bwMode="auto">
          <a:xfrm>
            <a:off x="-1" y="1198485"/>
            <a:ext cx="12148457" cy="56193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845162" y="441117"/>
            <a:ext cx="8732066" cy="7573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Цікаві факти про </a:t>
            </a:r>
            <a:r>
              <a:rPr lang="uk-UA" sz="4000" b="1" dirty="0" smtClean="0">
                <a:solidFill>
                  <a:schemeClr val="bg1"/>
                </a:solidFill>
              </a:rPr>
              <a:t>равликів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2817816" y="5069339"/>
            <a:ext cx="7386934" cy="1379182"/>
          </a:xfrm>
          <a:prstGeom prst="wedgeRoundRectCallout">
            <a:avLst>
              <a:gd name="adj1" fmla="val 51003"/>
              <a:gd name="adj2" fmla="val -72836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Зазвичай равлики не п’ють воду, а просто вбирають її всією поверхнею свого тіла. Ці створіння дуже сильні для своїх розмірів. Вони можуть переносити вагу, яка у 8-10 разів перевищує її власну.</a:t>
            </a:r>
          </a:p>
        </p:txBody>
      </p:sp>
      <p:pic>
        <p:nvPicPr>
          <p:cNvPr id="51" name="Picture 28" descr="Пибоди и Шерман">
            <a:extLst>
              <a:ext uri="{FF2B5EF4-FFF2-40B4-BE49-F238E27FC236}">
                <a16:creationId xmlns="" xmlns:a16="http://schemas.microsoft.com/office/drawing/2014/main" id="{73A779E6-7CA7-EAB8-2C44-D5384360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0" y="4188893"/>
            <a:ext cx="1332495" cy="2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B88BC072-125B-C848-3EFB-4D7FB0C5E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30584" b="32351"/>
          <a:stretch/>
        </p:blipFill>
        <p:spPr bwMode="auto">
          <a:xfrm>
            <a:off x="10277613" y="3795205"/>
            <a:ext cx="1870842" cy="1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ая прямоугольная выноска 18">
            <a:extLst>
              <a:ext uri="{FF2B5EF4-FFF2-40B4-BE49-F238E27FC236}">
                <a16:creationId xmlns="" xmlns:a16="http://schemas.microsoft.com/office/drawing/2014/main" id="{215A6BD8-C8F3-DBD6-9058-2AB709934114}"/>
              </a:ext>
            </a:extLst>
          </p:cNvPr>
          <p:cNvSpPr/>
          <p:nvPr/>
        </p:nvSpPr>
        <p:spPr>
          <a:xfrm>
            <a:off x="2841309" y="5069339"/>
            <a:ext cx="7363441" cy="1379182"/>
          </a:xfrm>
          <a:prstGeom prst="wedgeRoundRectCallout">
            <a:avLst>
              <a:gd name="adj1" fmla="val 51003"/>
              <a:gd name="adj2" fmla="val -74562"/>
              <a:gd name="adj3" fmla="val 16667"/>
            </a:avLst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uk-UA" sz="2000" b="1" dirty="0">
                <a:solidFill>
                  <a:schemeClr val="bg2">
                    <a:lumMod val="10000"/>
                  </a:schemeClr>
                </a:solidFill>
              </a:rPr>
              <a:t>В Австралії живуть гігантські морські равлики, які при довжині панцира до півметра можуть важити понад 15-17 кг, що робить їх одними з самих великих молюсків у світі.</a:t>
            </a:r>
          </a:p>
        </p:txBody>
      </p:sp>
      <p:pic>
        <p:nvPicPr>
          <p:cNvPr id="54" name="Picture 2" descr="Гиф анимация Улитка неспешно ползет по берегу ручья, страница">
            <a:extLst>
              <a:ext uri="{FF2B5EF4-FFF2-40B4-BE49-F238E27FC236}">
                <a16:creationId xmlns="" xmlns:a16="http://schemas.microsoft.com/office/drawing/2014/main" id="{6C50AC3C-EDC0-F27C-5911-7AF0AD12F4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96" y="1731147"/>
            <a:ext cx="4829407" cy="28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">
            <a:extLst>
              <a:ext uri="{FF2B5EF4-FFF2-40B4-BE49-F238E27FC236}">
                <a16:creationId xmlns="" xmlns:a16="http://schemas.microsoft.com/office/drawing/2014/main" id="{FFA26B77-FB1C-5FD6-E662-24D75C8C432F}"/>
              </a:ext>
            </a:extLst>
          </p:cNvPr>
          <p:cNvSpPr/>
          <p:nvPr/>
        </p:nvSpPr>
        <p:spPr>
          <a:xfrm>
            <a:off x="1574075" y="1569572"/>
            <a:ext cx="223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Ця малесенька тваринка</a:t>
            </a:r>
            <a:br>
              <a:rPr lang="uk-UA" sz="2000" b="1" dirty="0">
                <a:solidFill>
                  <a:srgbClr val="7030A0"/>
                </a:solidFill>
              </a:rPr>
            </a:br>
            <a:r>
              <a:rPr lang="uk-UA" sz="2000" b="1" dirty="0">
                <a:solidFill>
                  <a:srgbClr val="7030A0"/>
                </a:solidFill>
              </a:rPr>
              <a:t>На спині несе хатинку,</a:t>
            </a:r>
            <a:br>
              <a:rPr lang="uk-UA" sz="2000" b="1" dirty="0">
                <a:solidFill>
                  <a:srgbClr val="7030A0"/>
                </a:solidFill>
              </a:rPr>
            </a:br>
            <a:r>
              <a:rPr lang="uk-UA" sz="2000" b="1" dirty="0">
                <a:solidFill>
                  <a:srgbClr val="7030A0"/>
                </a:solidFill>
              </a:rPr>
              <a:t>Як її торкаєшся –</a:t>
            </a:r>
            <a:br>
              <a:rPr lang="uk-UA" sz="2000" b="1" dirty="0">
                <a:solidFill>
                  <a:srgbClr val="7030A0"/>
                </a:solidFill>
              </a:rPr>
            </a:br>
            <a:r>
              <a:rPr lang="uk-UA" sz="2000" b="1" dirty="0">
                <a:solidFill>
                  <a:srgbClr val="7030A0"/>
                </a:solidFill>
              </a:rPr>
              <a:t>В хатинку ховається.</a:t>
            </a:r>
            <a:endParaRPr lang="uk-UA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="" xmlns:a16="http://schemas.microsoft.com/office/drawing/2014/main" id="{437BE5EB-94EF-F2CB-B013-7AC1B9040660}"/>
              </a:ext>
            </a:extLst>
          </p:cNvPr>
          <p:cNvSpPr/>
          <p:nvPr/>
        </p:nvSpPr>
        <p:spPr>
          <a:xfrm>
            <a:off x="1920934" y="3827556"/>
            <a:ext cx="1544132" cy="57826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Равлик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7122D59-1FE7-7A99-6ED4-B177F87C15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6" b="99364" l="0" r="100000">
                        <a14:foregroundMark x1="89841" y1="17373" x2="89841" y2="17373"/>
                        <a14:foregroundMark x1="65714" y1="15466" x2="65714" y2="15466"/>
                        <a14:foregroundMark x1="59365" y1="16314" x2="59365" y2="16314"/>
                        <a14:foregroundMark x1="54921" y1="13983" x2="54921" y2="13983"/>
                        <a14:foregroundMark x1="86667" y1="20551" x2="86667" y2="20551"/>
                        <a14:foregroundMark x1="81270" y1="13983" x2="81270" y2="13983"/>
                        <a14:foregroundMark x1="69206" y1="11653" x2="69206" y2="11653"/>
                        <a14:foregroundMark x1="64127" y1="18432" x2="64127" y2="18432"/>
                        <a14:foregroundMark x1="78095" y1="17585" x2="78095" y2="17585"/>
                        <a14:foregroundMark x1="78730" y1="14831" x2="78730" y2="14831"/>
                        <a14:foregroundMark x1="79048" y1="13559" x2="79048" y2="13559"/>
                        <a14:foregroundMark x1="75238" y1="61653" x2="75238" y2="61653"/>
                        <a14:foregroundMark x1="82222" y1="61017" x2="82222" y2="61017"/>
                      </a14:backgroundRemoval>
                    </a14:imgEffect>
                  </a14:imgLayer>
                </a14:imgProps>
              </a:ext>
            </a:extLst>
          </a:blip>
          <a:srcRect t="2448"/>
          <a:stretch/>
        </p:blipFill>
        <p:spPr>
          <a:xfrm flipH="1">
            <a:off x="8774920" y="2274461"/>
            <a:ext cx="1429830" cy="20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TextBox 1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69843" y="552308"/>
            <a:ext cx="8732066" cy="77156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Геометрично-логічна хвилинка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EEBEF41F-C08F-D6A9-4C0F-A8F525ECB209}"/>
              </a:ext>
            </a:extLst>
          </p:cNvPr>
          <p:cNvSpPr/>
          <p:nvPr/>
        </p:nvSpPr>
        <p:spPr>
          <a:xfrm>
            <a:off x="484056" y="3597017"/>
            <a:ext cx="2776422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Яка фігура зайва? Чому?</a:t>
            </a:r>
          </a:p>
        </p:txBody>
      </p:sp>
      <p:sp>
        <p:nvSpPr>
          <p:cNvPr id="23" name="Прямокутник 8">
            <a:extLst>
              <a:ext uri="{FF2B5EF4-FFF2-40B4-BE49-F238E27FC236}">
                <a16:creationId xmlns:a16="http://schemas.microsoft.com/office/drawing/2014/main" xmlns="" id="{57586D91-9D0A-19DB-DCDC-422233150827}"/>
              </a:ext>
            </a:extLst>
          </p:cNvPr>
          <p:cNvSpPr/>
          <p:nvPr/>
        </p:nvSpPr>
        <p:spPr>
          <a:xfrm>
            <a:off x="689397" y="2062583"/>
            <a:ext cx="1828800" cy="910847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02AA026B-C0DE-6C9F-73C0-ED849142D073}"/>
              </a:ext>
            </a:extLst>
          </p:cNvPr>
          <p:cNvSpPr/>
          <p:nvPr/>
        </p:nvSpPr>
        <p:spPr>
          <a:xfrm>
            <a:off x="8474272" y="1730249"/>
            <a:ext cx="1429566" cy="1391499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Рівнобедрений трикутник 11">
            <a:extLst>
              <a:ext uri="{FF2B5EF4-FFF2-40B4-BE49-F238E27FC236}">
                <a16:creationId xmlns:a16="http://schemas.microsoft.com/office/drawing/2014/main" xmlns="" id="{1EDFF463-982D-3EB0-52AE-245A8FBFD678}"/>
              </a:ext>
            </a:extLst>
          </p:cNvPr>
          <p:cNvSpPr/>
          <p:nvPr/>
        </p:nvSpPr>
        <p:spPr>
          <a:xfrm>
            <a:off x="2891994" y="1824462"/>
            <a:ext cx="1469888" cy="1304925"/>
          </a:xfrm>
          <a:prstGeom prst="triangl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 13">
            <a:extLst>
              <a:ext uri="{FF2B5EF4-FFF2-40B4-BE49-F238E27FC236}">
                <a16:creationId xmlns:a16="http://schemas.microsoft.com/office/drawing/2014/main" xmlns="" id="{987BF5E4-0493-F1B7-94AB-90E6C190E94B}"/>
              </a:ext>
            </a:extLst>
          </p:cNvPr>
          <p:cNvSpPr/>
          <p:nvPr/>
        </p:nvSpPr>
        <p:spPr>
          <a:xfrm>
            <a:off x="4731776" y="1818278"/>
            <a:ext cx="1469888" cy="1304925"/>
          </a:xfrm>
          <a:prstGeom prst="rect">
            <a:avLst/>
          </a:prstGeom>
          <a:solidFill>
            <a:srgbClr val="00D25F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Шестикутник 14">
            <a:extLst>
              <a:ext uri="{FF2B5EF4-FFF2-40B4-BE49-F238E27FC236}">
                <a16:creationId xmlns:a16="http://schemas.microsoft.com/office/drawing/2014/main" xmlns="" id="{169ECD3B-60F5-0068-E050-80F70268A610}"/>
              </a:ext>
            </a:extLst>
          </p:cNvPr>
          <p:cNvSpPr/>
          <p:nvPr/>
        </p:nvSpPr>
        <p:spPr>
          <a:xfrm>
            <a:off x="6583778" y="1773537"/>
            <a:ext cx="1469888" cy="1304925"/>
          </a:xfrm>
          <a:prstGeom prst="hexagon">
            <a:avLst/>
          </a:prstGeom>
          <a:solidFill>
            <a:srgbClr val="DD137B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П’ятикутник 15">
            <a:extLst>
              <a:ext uri="{FF2B5EF4-FFF2-40B4-BE49-F238E27FC236}">
                <a16:creationId xmlns:a16="http://schemas.microsoft.com/office/drawing/2014/main" xmlns="" id="{204D0308-C903-4F86-6F02-463F087FAEBC}"/>
              </a:ext>
            </a:extLst>
          </p:cNvPr>
          <p:cNvSpPr/>
          <p:nvPr/>
        </p:nvSpPr>
        <p:spPr>
          <a:xfrm>
            <a:off x="10230674" y="1668506"/>
            <a:ext cx="1469888" cy="1304924"/>
          </a:xfrm>
          <a:prstGeom prst="pent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6DD251FA-42E2-C7C5-04AF-6DE461A1F140}"/>
              </a:ext>
            </a:extLst>
          </p:cNvPr>
          <p:cNvSpPr/>
          <p:nvPr/>
        </p:nvSpPr>
        <p:spPr>
          <a:xfrm>
            <a:off x="3444154" y="3602307"/>
            <a:ext cx="2988974" cy="1111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Зайве коло, тому що немає кутів.</a:t>
            </a:r>
          </a:p>
        </p:txBody>
      </p:sp>
      <p:sp>
        <p:nvSpPr>
          <p:cNvPr id="30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D16C7539-38FE-F633-E83E-40B68BDF5AFC}"/>
              </a:ext>
            </a:extLst>
          </p:cNvPr>
          <p:cNvSpPr/>
          <p:nvPr/>
        </p:nvSpPr>
        <p:spPr>
          <a:xfrm>
            <a:off x="6579792" y="3630383"/>
            <a:ext cx="3212115" cy="103515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круглі предмети навколишнього світу.</a:t>
            </a:r>
          </a:p>
        </p:txBody>
      </p:sp>
      <p:cxnSp>
        <p:nvCxnSpPr>
          <p:cNvPr id="31" name="Пряма сполучна лінія 21">
            <a:extLst>
              <a:ext uri="{FF2B5EF4-FFF2-40B4-BE49-F238E27FC236}">
                <a16:creationId xmlns:a16="http://schemas.microsoft.com/office/drawing/2014/main" xmlns="" id="{B64041F5-CE8C-D9E9-365D-6753610CAFA0}"/>
              </a:ext>
            </a:extLst>
          </p:cNvPr>
          <p:cNvCxnSpPr>
            <a:cxnSpLocks/>
          </p:cNvCxnSpPr>
          <p:nvPr/>
        </p:nvCxnSpPr>
        <p:spPr>
          <a:xfrm flipH="1">
            <a:off x="8474272" y="1406574"/>
            <a:ext cx="1504876" cy="205074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22">
            <a:extLst>
              <a:ext uri="{FF2B5EF4-FFF2-40B4-BE49-F238E27FC236}">
                <a16:creationId xmlns:a16="http://schemas.microsoft.com/office/drawing/2014/main" xmlns="" id="{BF716CA6-6C9F-A406-1D2F-F9C8393FDD0F}"/>
              </a:ext>
            </a:extLst>
          </p:cNvPr>
          <p:cNvCxnSpPr>
            <a:cxnSpLocks/>
          </p:cNvCxnSpPr>
          <p:nvPr/>
        </p:nvCxnSpPr>
        <p:spPr>
          <a:xfrm>
            <a:off x="8423560" y="1406574"/>
            <a:ext cx="1696984" cy="2050742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ая прямоугольная выноска 36">
            <a:extLst>
              <a:ext uri="{FF2B5EF4-FFF2-40B4-BE49-F238E27FC236}">
                <a16:creationId xmlns:a16="http://schemas.microsoft.com/office/drawing/2014/main" xmlns="" id="{D16C7539-38FE-F633-E83E-40B68BDF5AFC}"/>
              </a:ext>
            </a:extLst>
          </p:cNvPr>
          <p:cNvSpPr/>
          <p:nvPr/>
        </p:nvSpPr>
        <p:spPr>
          <a:xfrm>
            <a:off x="1378710" y="4843889"/>
            <a:ext cx="7196022" cy="94401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</a:t>
            </a:r>
            <a:r>
              <a:rPr lang="uk-UA" sz="2400" b="1" dirty="0" smtClean="0">
                <a:solidFill>
                  <a:srgbClr val="7030A0"/>
                </a:solidFill>
              </a:rPr>
              <a:t>фігуру з найменшою кількістю кутів. Яка із зображених фігур має найбільшу кількість кутів?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7122D59-1FE7-7A99-6ED4-B177F87C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" b="99364" l="0" r="100000">
                        <a14:foregroundMark x1="89841" y1="17373" x2="89841" y2="17373"/>
                        <a14:foregroundMark x1="65714" y1="15466" x2="65714" y2="15466"/>
                        <a14:foregroundMark x1="59365" y1="16314" x2="59365" y2="16314"/>
                        <a14:foregroundMark x1="54921" y1="13983" x2="54921" y2="13983"/>
                        <a14:foregroundMark x1="86667" y1="20551" x2="86667" y2="20551"/>
                        <a14:foregroundMark x1="81270" y1="13983" x2="81270" y2="13983"/>
                        <a14:foregroundMark x1="69206" y1="11653" x2="69206" y2="11653"/>
                        <a14:foregroundMark x1="64127" y1="18432" x2="64127" y2="18432"/>
                        <a14:foregroundMark x1="78095" y1="17585" x2="78095" y2="17585"/>
                        <a14:foregroundMark x1="78730" y1="14831" x2="78730" y2="14831"/>
                        <a14:foregroundMark x1="79048" y1="13559" x2="79048" y2="13559"/>
                        <a14:foregroundMark x1="75238" y1="61653" x2="75238" y2="61653"/>
                        <a14:foregroundMark x1="82222" y1="61017" x2="82222" y2="61017"/>
                      </a14:backgroundRemoval>
                    </a14:imgEffect>
                  </a14:imgLayer>
                </a14:imgProps>
              </a:ext>
            </a:extLst>
          </a:blip>
          <a:srcRect t="2448"/>
          <a:stretch/>
        </p:blipFill>
        <p:spPr>
          <a:xfrm flipH="1">
            <a:off x="9998741" y="3951687"/>
            <a:ext cx="1701821" cy="24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276548" y="459098"/>
            <a:ext cx="9608450" cy="8580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Вправа «Кульки</a:t>
            </a:r>
            <a:r>
              <a:rPr lang="uk-UA" sz="3200" b="1" dirty="0" smtClean="0"/>
              <a:t>». Додавання </a:t>
            </a:r>
            <a:r>
              <a:rPr lang="uk-UA" sz="3200" b="1" dirty="0"/>
              <a:t>та віднімання круглих чисел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6BAD66A0-EE64-79BB-FEEA-5573DE84BFBC}"/>
              </a:ext>
            </a:extLst>
          </p:cNvPr>
          <p:cNvSpPr txBox="1"/>
          <p:nvPr/>
        </p:nvSpPr>
        <p:spPr>
          <a:xfrm>
            <a:off x="1276548" y="1400410"/>
            <a:ext cx="851802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З’єднайте кульку і хмарку, щоб утворилися істинні рівності.</a:t>
            </a:r>
          </a:p>
        </p:txBody>
      </p:sp>
      <p:pic>
        <p:nvPicPr>
          <p:cNvPr id="144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9AC585A5-984A-75D8-7A8B-EF6BDA6B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623679" y="485217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6" descr="Download HD Red Balloon Transparent Background - Красный Шарик Пнг  Transparent PNG Image - NicePNG.com">
            <a:extLst>
              <a:ext uri="{FF2B5EF4-FFF2-40B4-BE49-F238E27FC236}">
                <a16:creationId xmlns="" xmlns:a16="http://schemas.microsoft.com/office/drawing/2014/main" id="{8CB0669B-ACBB-C488-2FCE-CC57FEBE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7" y="476888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2" descr="✓ Воздушный шар #2 скачать клипарт бесплатно - Clipart-DB">
            <a:extLst>
              <a:ext uri="{FF2B5EF4-FFF2-40B4-BE49-F238E27FC236}">
                <a16:creationId xmlns="" xmlns:a16="http://schemas.microsoft.com/office/drawing/2014/main" id="{339F6035-1BF4-FEE5-67AD-DBF12D9E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04" y="485217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 descr="Синий воздушный шарик PNG фото">
            <a:extLst>
              <a:ext uri="{FF2B5EF4-FFF2-40B4-BE49-F238E27FC236}">
                <a16:creationId xmlns="" xmlns:a16="http://schemas.microsoft.com/office/drawing/2014/main" id="{81763DC1-8AEC-8F53-4536-17360EB9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2095746" y="487154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68FA0847-A956-4C96-A20D-FB8695844ABA}"/>
              </a:ext>
            </a:extLst>
          </p:cNvPr>
          <p:cNvSpPr txBox="1"/>
          <p:nvPr/>
        </p:nvSpPr>
        <p:spPr>
          <a:xfrm>
            <a:off x="874015" y="508452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09018DCA-D51F-C4B3-4D99-0E17B4E29757}"/>
              </a:ext>
            </a:extLst>
          </p:cNvPr>
          <p:cNvSpPr txBox="1"/>
          <p:nvPr/>
        </p:nvSpPr>
        <p:spPr>
          <a:xfrm>
            <a:off x="2199586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="" xmlns:a16="http://schemas.microsoft.com/office/drawing/2014/main" id="{68E757FB-9D01-7FDA-EF3E-53B9F692B67A}"/>
              </a:ext>
            </a:extLst>
          </p:cNvPr>
          <p:cNvSpPr txBox="1"/>
          <p:nvPr/>
        </p:nvSpPr>
        <p:spPr>
          <a:xfrm>
            <a:off x="3531299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F394D0F1-B99A-B623-FF1B-4A6F29262B27}"/>
              </a:ext>
            </a:extLst>
          </p:cNvPr>
          <p:cNvSpPr txBox="1"/>
          <p:nvPr/>
        </p:nvSpPr>
        <p:spPr>
          <a:xfrm>
            <a:off x="5032804" y="49693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2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8C509F35-8B99-6538-3DFA-B7F0285E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6377829" y="485217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Download HD Red Balloon Transparent Background - Красный Шарик Пнг  Transparent PNG Image - NicePNG.com">
            <a:extLst>
              <a:ext uri="{FF2B5EF4-FFF2-40B4-BE49-F238E27FC236}">
                <a16:creationId xmlns="" xmlns:a16="http://schemas.microsoft.com/office/drawing/2014/main" id="{4EE79A18-29C5-D643-440E-DA58EEA4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1" y="4790005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12" descr="✓ Воздушный шар #2 скачать клипарт бесплатно - Clipart-DB">
            <a:extLst>
              <a:ext uri="{FF2B5EF4-FFF2-40B4-BE49-F238E27FC236}">
                <a16:creationId xmlns="" xmlns:a16="http://schemas.microsoft.com/office/drawing/2014/main" id="{882B4D90-28F8-5100-3050-8B82C3DD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54" y="485217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Синий воздушный шарик PNG фото">
            <a:extLst>
              <a:ext uri="{FF2B5EF4-FFF2-40B4-BE49-F238E27FC236}">
                <a16:creationId xmlns="" xmlns:a16="http://schemas.microsoft.com/office/drawing/2014/main" id="{6A41478B-F6DC-A36D-9087-D00C30DA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7849896" y="487154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27BAF6A4-8B9F-4E3A-0D86-BBAB066ACA61}"/>
              </a:ext>
            </a:extLst>
          </p:cNvPr>
          <p:cNvSpPr txBox="1"/>
          <p:nvPr/>
        </p:nvSpPr>
        <p:spPr>
          <a:xfrm>
            <a:off x="6647999" y="508452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0E661603-6CD5-A3F8-5267-68756CC03E3C}"/>
              </a:ext>
            </a:extLst>
          </p:cNvPr>
          <p:cNvSpPr txBox="1"/>
          <p:nvPr/>
        </p:nvSpPr>
        <p:spPr>
          <a:xfrm>
            <a:off x="7953736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59486162-6B7F-7EFB-C212-18BAB0ADC405}"/>
              </a:ext>
            </a:extLst>
          </p:cNvPr>
          <p:cNvSpPr txBox="1"/>
          <p:nvPr/>
        </p:nvSpPr>
        <p:spPr>
          <a:xfrm>
            <a:off x="9285449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B8B9FC99-E09A-317F-AEB0-62D2A5B7345E}"/>
              </a:ext>
            </a:extLst>
          </p:cNvPr>
          <p:cNvSpPr txBox="1"/>
          <p:nvPr/>
        </p:nvSpPr>
        <p:spPr>
          <a:xfrm>
            <a:off x="10598908" y="4990471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0" name="Хмара 28">
            <a:extLst>
              <a:ext uri="{FF2B5EF4-FFF2-40B4-BE49-F238E27FC236}">
                <a16:creationId xmlns="" xmlns:a16="http://schemas.microsoft.com/office/drawing/2014/main" id="{2E37F98A-1BF6-47DA-9ECA-597EFAB55781}"/>
              </a:ext>
            </a:extLst>
          </p:cNvPr>
          <p:cNvSpPr/>
          <p:nvPr/>
        </p:nvSpPr>
        <p:spPr>
          <a:xfrm>
            <a:off x="2642" y="1949793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50</a:t>
            </a:r>
          </a:p>
        </p:txBody>
      </p:sp>
      <p:sp>
        <p:nvSpPr>
          <p:cNvPr id="161" name="Хмара 29">
            <a:extLst>
              <a:ext uri="{FF2B5EF4-FFF2-40B4-BE49-F238E27FC236}">
                <a16:creationId xmlns="" xmlns:a16="http://schemas.microsoft.com/office/drawing/2014/main" id="{FF0C7300-1567-59B0-C380-007F8E8C2217}"/>
              </a:ext>
            </a:extLst>
          </p:cNvPr>
          <p:cNvSpPr/>
          <p:nvPr/>
        </p:nvSpPr>
        <p:spPr>
          <a:xfrm>
            <a:off x="974132" y="314194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+ 10</a:t>
            </a:r>
          </a:p>
        </p:txBody>
      </p:sp>
      <p:sp>
        <p:nvSpPr>
          <p:cNvPr id="162" name="Хмара 30">
            <a:extLst>
              <a:ext uri="{FF2B5EF4-FFF2-40B4-BE49-F238E27FC236}">
                <a16:creationId xmlns="" xmlns:a16="http://schemas.microsoft.com/office/drawing/2014/main" id="{2F38A945-9C98-CC3E-717D-687680F4E4E9}"/>
              </a:ext>
            </a:extLst>
          </p:cNvPr>
          <p:cNvSpPr/>
          <p:nvPr/>
        </p:nvSpPr>
        <p:spPr>
          <a:xfrm>
            <a:off x="2672967" y="175490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+ 20</a:t>
            </a:r>
          </a:p>
        </p:txBody>
      </p:sp>
      <p:sp>
        <p:nvSpPr>
          <p:cNvPr id="163" name="Хмара 31">
            <a:extLst>
              <a:ext uri="{FF2B5EF4-FFF2-40B4-BE49-F238E27FC236}">
                <a16:creationId xmlns="" xmlns:a16="http://schemas.microsoft.com/office/drawing/2014/main" id="{1EC662E9-D7E8-EF53-D9DA-153A37641F49}"/>
              </a:ext>
            </a:extLst>
          </p:cNvPr>
          <p:cNvSpPr/>
          <p:nvPr/>
        </p:nvSpPr>
        <p:spPr>
          <a:xfrm>
            <a:off x="3860433" y="2997164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– 10</a:t>
            </a:r>
          </a:p>
        </p:txBody>
      </p:sp>
      <p:sp>
        <p:nvSpPr>
          <p:cNvPr id="164" name="Хмара 32">
            <a:extLst>
              <a:ext uri="{FF2B5EF4-FFF2-40B4-BE49-F238E27FC236}">
                <a16:creationId xmlns="" xmlns:a16="http://schemas.microsoft.com/office/drawing/2014/main" id="{C2D0E8F3-5287-9E85-4E7D-3DE9A4255D51}"/>
              </a:ext>
            </a:extLst>
          </p:cNvPr>
          <p:cNvSpPr/>
          <p:nvPr/>
        </p:nvSpPr>
        <p:spPr>
          <a:xfrm>
            <a:off x="5858326" y="1746091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– 70</a:t>
            </a:r>
          </a:p>
        </p:txBody>
      </p:sp>
      <p:sp>
        <p:nvSpPr>
          <p:cNvPr id="165" name="Хмара 33">
            <a:extLst>
              <a:ext uri="{FF2B5EF4-FFF2-40B4-BE49-F238E27FC236}">
                <a16:creationId xmlns="" xmlns:a16="http://schemas.microsoft.com/office/drawing/2014/main" id="{5C71DF7B-AFA2-90C2-12D9-D3CEB5B29BB9}"/>
              </a:ext>
            </a:extLst>
          </p:cNvPr>
          <p:cNvSpPr/>
          <p:nvPr/>
        </p:nvSpPr>
        <p:spPr>
          <a:xfrm>
            <a:off x="6638465" y="2956624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+ 40</a:t>
            </a:r>
          </a:p>
        </p:txBody>
      </p:sp>
      <p:sp>
        <p:nvSpPr>
          <p:cNvPr id="166" name="Хмара 34">
            <a:extLst>
              <a:ext uri="{FF2B5EF4-FFF2-40B4-BE49-F238E27FC236}">
                <a16:creationId xmlns="" xmlns:a16="http://schemas.microsoft.com/office/drawing/2014/main" id="{F8813F9C-83FD-836C-A9DA-6C81F4B07A01}"/>
              </a:ext>
            </a:extLst>
          </p:cNvPr>
          <p:cNvSpPr/>
          <p:nvPr/>
        </p:nvSpPr>
        <p:spPr>
          <a:xfrm>
            <a:off x="8758990" y="1681332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10</a:t>
            </a:r>
          </a:p>
        </p:txBody>
      </p:sp>
      <p:sp>
        <p:nvSpPr>
          <p:cNvPr id="167" name="Хмара 35">
            <a:extLst>
              <a:ext uri="{FF2B5EF4-FFF2-40B4-BE49-F238E27FC236}">
                <a16:creationId xmlns="" xmlns:a16="http://schemas.microsoft.com/office/drawing/2014/main" id="{170363CD-3AB8-E6FC-A24B-0C6CF435888E}"/>
              </a:ext>
            </a:extLst>
          </p:cNvPr>
          <p:cNvSpPr/>
          <p:nvPr/>
        </p:nvSpPr>
        <p:spPr>
          <a:xfrm>
            <a:off x="9712627" y="296733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+ 20</a:t>
            </a:r>
          </a:p>
        </p:txBody>
      </p:sp>
      <p:cxnSp>
        <p:nvCxnSpPr>
          <p:cNvPr id="168" name="Пряма сполучна лінія 37">
            <a:extLst>
              <a:ext uri="{FF2B5EF4-FFF2-40B4-BE49-F238E27FC236}">
                <a16:creationId xmlns="" xmlns:a16="http://schemas.microsoft.com/office/drawing/2014/main" id="{09FE20DB-A50A-A334-740A-C5C8A1409564}"/>
              </a:ext>
            </a:extLst>
          </p:cNvPr>
          <p:cNvCxnSpPr>
            <a:stCxn id="160" idx="1"/>
          </p:cNvCxnSpPr>
          <p:nvPr/>
        </p:nvCxnSpPr>
        <p:spPr>
          <a:xfrm>
            <a:off x="1175013" y="2872140"/>
            <a:ext cx="1225319" cy="209721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 сполучна лінія 38">
            <a:extLst>
              <a:ext uri="{FF2B5EF4-FFF2-40B4-BE49-F238E27FC236}">
                <a16:creationId xmlns="" xmlns:a16="http://schemas.microsoft.com/office/drawing/2014/main" id="{6E0ACBA3-BB80-C80A-C1AC-8A1484863475}"/>
              </a:ext>
            </a:extLst>
          </p:cNvPr>
          <p:cNvCxnSpPr>
            <a:cxnSpLocks/>
          </p:cNvCxnSpPr>
          <p:nvPr/>
        </p:nvCxnSpPr>
        <p:spPr>
          <a:xfrm>
            <a:off x="2401358" y="4065275"/>
            <a:ext cx="8483640" cy="78690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 сполучна лінія 40">
            <a:extLst>
              <a:ext uri="{FF2B5EF4-FFF2-40B4-BE49-F238E27FC236}">
                <a16:creationId xmlns="" xmlns:a16="http://schemas.microsoft.com/office/drawing/2014/main" id="{0344F68C-9D61-700D-77E4-19D7FDDEDE02}"/>
              </a:ext>
            </a:extLst>
          </p:cNvPr>
          <p:cNvCxnSpPr>
            <a:cxnSpLocks/>
            <a:endCxn id="152" idx="0"/>
          </p:cNvCxnSpPr>
          <p:nvPr/>
        </p:nvCxnSpPr>
        <p:spPr>
          <a:xfrm>
            <a:off x="3914500" y="2700917"/>
            <a:ext cx="3116198" cy="2151258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 сполучна лінія 42">
            <a:extLst>
              <a:ext uri="{FF2B5EF4-FFF2-40B4-BE49-F238E27FC236}">
                <a16:creationId xmlns="" xmlns:a16="http://schemas.microsoft.com/office/drawing/2014/main" id="{38B96ADD-1181-9F54-61B0-CF2C0053F405}"/>
              </a:ext>
            </a:extLst>
          </p:cNvPr>
          <p:cNvCxnSpPr>
            <a:cxnSpLocks/>
            <a:endCxn id="154" idx="0"/>
          </p:cNvCxnSpPr>
          <p:nvPr/>
        </p:nvCxnSpPr>
        <p:spPr>
          <a:xfrm>
            <a:off x="5208982" y="3903453"/>
            <a:ext cx="4503645" cy="94872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 сполучна лінія 44">
            <a:extLst>
              <a:ext uri="{FF2B5EF4-FFF2-40B4-BE49-F238E27FC236}">
                <a16:creationId xmlns="" xmlns:a16="http://schemas.microsoft.com/office/drawing/2014/main" id="{F9F9B3A8-6340-2622-F973-2224057661A6}"/>
              </a:ext>
            </a:extLst>
          </p:cNvPr>
          <p:cNvCxnSpPr>
            <a:cxnSpLocks/>
            <a:endCxn id="155" idx="0"/>
          </p:cNvCxnSpPr>
          <p:nvPr/>
        </p:nvCxnSpPr>
        <p:spPr>
          <a:xfrm flipH="1">
            <a:off x="8342877" y="2653981"/>
            <a:ext cx="1678667" cy="2221998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 сполучна лінія 46">
            <a:extLst>
              <a:ext uri="{FF2B5EF4-FFF2-40B4-BE49-F238E27FC236}">
                <a16:creationId xmlns="" xmlns:a16="http://schemas.microsoft.com/office/drawing/2014/main" id="{9EA26D40-EDDF-0C5D-6DFE-BC46F09B0371}"/>
              </a:ext>
            </a:extLst>
          </p:cNvPr>
          <p:cNvCxnSpPr>
            <a:cxnSpLocks/>
            <a:endCxn id="145" idx="0"/>
          </p:cNvCxnSpPr>
          <p:nvPr/>
        </p:nvCxnSpPr>
        <p:spPr>
          <a:xfrm flipH="1">
            <a:off x="5517512" y="3879472"/>
            <a:ext cx="2320777" cy="889414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 сполучна лінія 48">
            <a:extLst>
              <a:ext uri="{FF2B5EF4-FFF2-40B4-BE49-F238E27FC236}">
                <a16:creationId xmlns="" xmlns:a16="http://schemas.microsoft.com/office/drawing/2014/main" id="{4FE4D21E-FC92-8148-8D40-57DD49DFC4EE}"/>
              </a:ext>
            </a:extLst>
          </p:cNvPr>
          <p:cNvCxnSpPr>
            <a:cxnSpLocks/>
            <a:endCxn id="146" idx="0"/>
          </p:cNvCxnSpPr>
          <p:nvPr/>
        </p:nvCxnSpPr>
        <p:spPr>
          <a:xfrm flipH="1">
            <a:off x="3958477" y="2678235"/>
            <a:ext cx="3011845" cy="217394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 сполучна лінія 50">
            <a:extLst>
              <a:ext uri="{FF2B5EF4-FFF2-40B4-BE49-F238E27FC236}">
                <a16:creationId xmlns="" xmlns:a16="http://schemas.microsoft.com/office/drawing/2014/main" id="{0AB69DF1-150B-4586-86DA-9CC6C6E48B02}"/>
              </a:ext>
            </a:extLst>
          </p:cNvPr>
          <p:cNvCxnSpPr>
            <a:cxnSpLocks/>
            <a:endCxn id="144" idx="0"/>
          </p:cNvCxnSpPr>
          <p:nvPr/>
        </p:nvCxnSpPr>
        <p:spPr>
          <a:xfrm flipH="1">
            <a:off x="1276548" y="3879472"/>
            <a:ext cx="9622231" cy="972703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  <p:bldP spid="151" grpId="0"/>
      <p:bldP spid="156" grpId="0"/>
      <p:bldP spid="157" grpId="0"/>
      <p:bldP spid="158" grpId="0"/>
      <p:bldP spid="159" grpId="0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0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736304" y="422212"/>
            <a:ext cx="8732066" cy="6554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24" y="3233057"/>
            <a:ext cx="1544924" cy="29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1864047" y="1138124"/>
            <a:ext cx="9761896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1EADDDD-735B-A0DF-161C-82904A5C6570}"/>
              </a:ext>
            </a:extLst>
          </p:cNvPr>
          <p:cNvSpPr txBox="1"/>
          <p:nvPr/>
        </p:nvSpPr>
        <p:spPr>
          <a:xfrm>
            <a:off x="2110780" y="1725047"/>
            <a:ext cx="915593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Дайте характеристику числа </a:t>
            </a:r>
            <a:r>
              <a:rPr lang="uk-UA" sz="2400" b="1" dirty="0">
                <a:solidFill>
                  <a:srgbClr val="7030A0"/>
                </a:solidFill>
              </a:rPr>
              <a:t>10? </a:t>
            </a:r>
            <a:r>
              <a:rPr lang="uk-UA" sz="2400" b="1" dirty="0" smtClean="0">
                <a:solidFill>
                  <a:srgbClr val="7030A0"/>
                </a:solidFill>
              </a:rPr>
              <a:t>Назвіть числа третього десятка.</a:t>
            </a:r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називають числа, що записуються </a:t>
            </a:r>
            <a:r>
              <a:rPr lang="uk-UA" sz="2400" b="1" dirty="0" smtClean="0">
                <a:solidFill>
                  <a:srgbClr val="7030A0"/>
                </a:solidFill>
              </a:rPr>
              <a:t>трьома цифрами? </a:t>
            </a:r>
            <a:r>
              <a:rPr lang="uk-UA" sz="2400" b="1" dirty="0">
                <a:solidFill>
                  <a:srgbClr val="7030A0"/>
                </a:solidFill>
              </a:rPr>
              <a:t>Наведіть приклади.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числа є натуральними? Назвіть найменше натуральне число.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Назвіть </a:t>
            </a:r>
            <a:r>
              <a:rPr lang="uk-UA" sz="2400" b="1" dirty="0">
                <a:solidFill>
                  <a:srgbClr val="7030A0"/>
                </a:solidFill>
              </a:rPr>
              <a:t>найбільше одноцифрове число.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Назвіть найменше </a:t>
            </a:r>
            <a:r>
              <a:rPr lang="uk-UA" sz="2400" b="1" dirty="0" smtClean="0">
                <a:solidFill>
                  <a:srgbClr val="7030A0"/>
                </a:solidFill>
              </a:rPr>
              <a:t>двоцифрове </a:t>
            </a:r>
            <a:r>
              <a:rPr lang="uk-UA" sz="2400" b="1" dirty="0">
                <a:solidFill>
                  <a:srgbClr val="7030A0"/>
                </a:solidFill>
              </a:rPr>
              <a:t>число.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Які числа називають круглими? Наведіть приклади круглих чисел.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Пригадайте, переставний закон додавання. 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       Наведіть </a:t>
            </a:r>
            <a:r>
              <a:rPr lang="uk-UA" sz="2400" b="1" dirty="0">
                <a:solidFill>
                  <a:srgbClr val="7030A0"/>
                </a:solidFill>
              </a:rPr>
              <a:t>приклади.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розкласти число на суму розрядних доданків?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8798516" y="1725047"/>
            <a:ext cx="23484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 22 23 … 30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8162995" y="2367303"/>
            <a:ext cx="298397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100  101  110  200 …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9326982" y="3156208"/>
            <a:ext cx="4831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9998209" y="3156208"/>
            <a:ext cx="4831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7921434" y="3617873"/>
            <a:ext cx="4831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8448880" y="4698688"/>
            <a:ext cx="20324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 + в = в + а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76B1D65-70DD-0AFE-E0D5-751F70187918}"/>
              </a:ext>
            </a:extLst>
          </p:cNvPr>
          <p:cNvSpPr txBox="1"/>
          <p:nvPr/>
        </p:nvSpPr>
        <p:spPr>
          <a:xfrm>
            <a:off x="9465104" y="5418890"/>
            <a:ext cx="168186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34= 30 + 4</a:t>
            </a:r>
            <a:endParaRPr lang="x-non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14232" y="448863"/>
            <a:ext cx="8732066" cy="6614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0560" y="3448862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odelo de sinal em branco com crianças felizes em fundo branco | Vetor  Grátis | Happy kids, Blank sign, Sign templates">
            <a:extLst>
              <a:ext uri="{FF2B5EF4-FFF2-40B4-BE49-F238E27FC236}">
                <a16:creationId xmlns:a16="http://schemas.microsoft.com/office/drawing/2014/main" xmlns="" id="{A3E85DE8-045A-D4CE-F11F-355BD02F6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7"/>
          <a:stretch/>
        </p:blipFill>
        <p:spPr bwMode="auto">
          <a:xfrm>
            <a:off x="1757339" y="2010953"/>
            <a:ext cx="2608147" cy="192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Modelo de sinal em branco com crianças felizes em fundo branco | Vetor  Grátis | Happy kids, Blank sign, Sign templates">
            <a:extLst>
              <a:ext uri="{FF2B5EF4-FFF2-40B4-BE49-F238E27FC236}">
                <a16:creationId xmlns:a16="http://schemas.microsoft.com/office/drawing/2014/main" xmlns="" id="{C15698F4-92BF-79A4-0CDD-802A8CA76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68"/>
          <a:stretch/>
        </p:blipFill>
        <p:spPr bwMode="auto">
          <a:xfrm>
            <a:off x="7775942" y="2132530"/>
            <a:ext cx="2351210" cy="16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B2CF38FE-B462-DEBB-F3EB-057369975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0467" y="2132530"/>
            <a:ext cx="1331946" cy="16836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9492D8C-FB17-E693-CB97-46F1FA5C2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011" y="2039036"/>
            <a:ext cx="1402954" cy="1797369"/>
          </a:xfrm>
          <a:prstGeom prst="rect">
            <a:avLst/>
          </a:prstGeom>
        </p:spPr>
      </p:pic>
      <p:sp>
        <p:nvSpPr>
          <p:cNvPr id="25" name="Прямокутник 12">
            <a:extLst>
              <a:ext uri="{FF2B5EF4-FFF2-40B4-BE49-F238E27FC236}">
                <a16:creationId xmlns:a16="http://schemas.microsoft.com/office/drawing/2014/main" xmlns="" id="{0233CEFE-09DE-C154-1290-3DC7925B471E}"/>
              </a:ext>
            </a:extLst>
          </p:cNvPr>
          <p:cNvSpPr/>
          <p:nvPr/>
        </p:nvSpPr>
        <p:spPr>
          <a:xfrm>
            <a:off x="4782876" y="3116752"/>
            <a:ext cx="1018246" cy="664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6C7416-C809-E54B-44EF-EA817C76C021}"/>
              </a:ext>
            </a:extLst>
          </p:cNvPr>
          <p:cNvSpPr txBox="1"/>
          <p:nvPr/>
        </p:nvSpPr>
        <p:spPr>
          <a:xfrm>
            <a:off x="1839687" y="3159254"/>
            <a:ext cx="1107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D9F8DE8-C3DC-E2EE-3601-78BAC6B0A35C}"/>
              </a:ext>
            </a:extLst>
          </p:cNvPr>
          <p:cNvSpPr txBox="1"/>
          <p:nvPr/>
        </p:nvSpPr>
        <p:spPr>
          <a:xfrm>
            <a:off x="3408726" y="3159254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7225DF6-F791-AEBB-CA21-69D6727AE0A2}"/>
              </a:ext>
            </a:extLst>
          </p:cNvPr>
          <p:cNvSpPr txBox="1"/>
          <p:nvPr/>
        </p:nvSpPr>
        <p:spPr>
          <a:xfrm>
            <a:off x="4954039" y="3152620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3363109-2CCC-A2E8-25B5-C98C95881FCB}"/>
              </a:ext>
            </a:extLst>
          </p:cNvPr>
          <p:cNvSpPr txBox="1"/>
          <p:nvPr/>
        </p:nvSpPr>
        <p:spPr>
          <a:xfrm>
            <a:off x="6546855" y="3116751"/>
            <a:ext cx="71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042675B-AF36-5ACD-FE1E-703CBE7E21F9}"/>
              </a:ext>
            </a:extLst>
          </p:cNvPr>
          <p:cNvSpPr txBox="1"/>
          <p:nvPr/>
        </p:nvSpPr>
        <p:spPr>
          <a:xfrm>
            <a:off x="7892977" y="3075974"/>
            <a:ext cx="81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FE8E6DF-6D7D-A85B-453A-9A143C17152B}"/>
              </a:ext>
            </a:extLst>
          </p:cNvPr>
          <p:cNvSpPr txBox="1"/>
          <p:nvPr/>
        </p:nvSpPr>
        <p:spPr>
          <a:xfrm>
            <a:off x="9203213" y="3116750"/>
            <a:ext cx="74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6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1714232" y="1306352"/>
            <a:ext cx="4546235" cy="6421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Запиши числа </a:t>
            </a:r>
            <a:r>
              <a:rPr lang="uk-UA" sz="2000" b="1" dirty="0" smtClean="0">
                <a:solidFill>
                  <a:srgbClr val="7030A0"/>
                </a:solidFill>
              </a:rPr>
              <a:t>в </a:t>
            </a:r>
            <a:r>
              <a:rPr lang="uk-UA" sz="2000" b="1" dirty="0">
                <a:solidFill>
                  <a:srgbClr val="7030A0"/>
                </a:solidFill>
              </a:rPr>
              <a:t>порядку </a:t>
            </a:r>
            <a:r>
              <a:rPr lang="uk-UA" sz="2000" b="1" dirty="0" smtClean="0">
                <a:solidFill>
                  <a:srgbClr val="7030A0"/>
                </a:solidFill>
              </a:rPr>
              <a:t>спадання. </a:t>
            </a:r>
            <a:r>
              <a:rPr lang="uk-UA" sz="2000" b="1" dirty="0" err="1" smtClean="0">
                <a:solidFill>
                  <a:srgbClr val="7030A0"/>
                </a:solidFill>
              </a:rPr>
              <a:t>Щопозначають</a:t>
            </a:r>
            <a:r>
              <a:rPr lang="uk-UA" sz="2000" b="1" dirty="0" smtClean="0">
                <a:solidFill>
                  <a:srgbClr val="7030A0"/>
                </a:solidFill>
              </a:rPr>
              <a:t> в числах цифри 4, 6, 9?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409870" y="1197494"/>
            <a:ext cx="3953106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83, 27, 69, 94, </a:t>
            </a:r>
            <a:r>
              <a:rPr lang="uk-UA" sz="3200" b="1" dirty="0">
                <a:solidFill>
                  <a:schemeClr val="bg1"/>
                </a:solidFill>
              </a:rPr>
              <a:t>100, </a:t>
            </a:r>
            <a:r>
              <a:rPr lang="uk-UA" sz="3200" b="1" dirty="0" smtClean="0">
                <a:solidFill>
                  <a:schemeClr val="bg1"/>
                </a:solidFill>
              </a:rPr>
              <a:t>46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1032804" y="4116942"/>
            <a:ext cx="2579716" cy="10320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Продовж ряд чисел. Яка закономірність в ряду чисел?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3817895" y="4232096"/>
            <a:ext cx="2918335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9  19  29  39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6037764" y="4235033"/>
            <a:ext cx="3742478" cy="75104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uk-UA" sz="3200" b="1" dirty="0" smtClean="0">
                <a:solidFill>
                  <a:schemeClr val="bg1"/>
                </a:solidFill>
              </a:rPr>
              <a:t>49  59  69  79  89  99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B7D57E0-DD5D-A996-4B28-63FB62A07D6C}"/>
              </a:ext>
            </a:extLst>
          </p:cNvPr>
          <p:cNvSpPr/>
          <p:nvPr/>
        </p:nvSpPr>
        <p:spPr>
          <a:xfrm>
            <a:off x="2947165" y="5257801"/>
            <a:ext cx="6626604" cy="4938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Які числа утворяться, якщо збільшимо кожне число на 1? 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1" grpId="0"/>
      <p:bldP spid="36" grpId="0"/>
      <p:bldP spid="32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1 клас\2 Матем\1 УРОКИ Листопад\Малюнки для завдань\2023-12-19_193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1" b="2011"/>
          <a:stretch/>
        </p:blipFill>
        <p:spPr bwMode="auto">
          <a:xfrm>
            <a:off x="3771652" y="1502204"/>
            <a:ext cx="6998734" cy="127177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513114" y="520436"/>
            <a:ext cx="9260057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806079" y="1316798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48 </a:t>
            </a:r>
            <a:endParaRPr lang="x-none" sz="2800" b="1" dirty="0">
              <a:solidFill>
                <a:srgbClr val="002060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" y="3585143"/>
            <a:ext cx="1364000" cy="30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12B021-B460-6325-D518-73434F5619F7}"/>
              </a:ext>
            </a:extLst>
          </p:cNvPr>
          <p:cNvSpPr txBox="1"/>
          <p:nvPr/>
        </p:nvSpPr>
        <p:spPr>
          <a:xfrm>
            <a:off x="1513114" y="1424612"/>
            <a:ext cx="2117056" cy="122117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Складіть </a:t>
            </a:r>
            <a:r>
              <a:rPr lang="uk-UA" dirty="0" smtClean="0">
                <a:solidFill>
                  <a:srgbClr val="7030A0"/>
                </a:solidFill>
              </a:rPr>
              <a:t>4 рівності за схемою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4276624" y="2385523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6819032-EF64-CE66-CAA2-A73FD9BDCAA1}"/>
              </a:ext>
            </a:extLst>
          </p:cNvPr>
          <p:cNvSpPr txBox="1"/>
          <p:nvPr/>
        </p:nvSpPr>
        <p:spPr>
          <a:xfrm>
            <a:off x="5527103" y="2384172"/>
            <a:ext cx="647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x-none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6829970" y="3274157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1606031" y="3775105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4039543" y="4064917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D1DBFA-A211-0470-9BE8-14010E3A643E}"/>
              </a:ext>
            </a:extLst>
          </p:cNvPr>
          <p:cNvSpPr txBox="1"/>
          <p:nvPr/>
        </p:nvSpPr>
        <p:spPr>
          <a:xfrm>
            <a:off x="1779167" y="5193333"/>
            <a:ext cx="19924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40 </a:t>
            </a:r>
            <a:r>
              <a:rPr lang="uk-UA" sz="2800" b="1" dirty="0">
                <a:solidFill>
                  <a:srgbClr val="3366FF"/>
                </a:solidFill>
              </a:rPr>
              <a:t>+ </a:t>
            </a:r>
            <a:r>
              <a:rPr lang="uk-UA" sz="2800" b="1" dirty="0" smtClean="0">
                <a:solidFill>
                  <a:srgbClr val="3366FF"/>
                </a:solidFill>
              </a:rPr>
              <a:t>8 </a:t>
            </a:r>
            <a:r>
              <a:rPr lang="uk-UA" sz="2800" b="1" dirty="0" smtClean="0">
                <a:solidFill>
                  <a:srgbClr val="3366FF"/>
                </a:solidFill>
              </a:rPr>
              <a:t>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4157247" y="5210599"/>
            <a:ext cx="1956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67 </a:t>
            </a:r>
            <a:r>
              <a:rPr lang="uk-UA" sz="2800" b="1" dirty="0">
                <a:solidFill>
                  <a:srgbClr val="3366FF"/>
                </a:solidFill>
              </a:rPr>
              <a:t>– </a:t>
            </a:r>
            <a:r>
              <a:rPr lang="uk-UA" sz="2800" b="1" dirty="0" smtClean="0">
                <a:solidFill>
                  <a:srgbClr val="3366FF"/>
                </a:solidFill>
              </a:rPr>
              <a:t>7 </a:t>
            </a:r>
            <a:r>
              <a:rPr lang="uk-UA" sz="2800" b="1" dirty="0" smtClean="0">
                <a:solidFill>
                  <a:srgbClr val="3366FF"/>
                </a:solidFill>
              </a:rPr>
              <a:t>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8856" y="5193333"/>
            <a:ext cx="7065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7478" y="5210599"/>
            <a:ext cx="7065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6910632" y="5191182"/>
            <a:ext cx="19521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50 + </a:t>
            </a:r>
            <a:r>
              <a:rPr lang="uk-UA" sz="2800" b="1" dirty="0" smtClean="0">
                <a:solidFill>
                  <a:srgbClr val="3366FF"/>
                </a:solidFill>
              </a:rPr>
              <a:t>4 </a:t>
            </a:r>
            <a:r>
              <a:rPr lang="uk-UA" sz="2800" b="1" dirty="0" smtClean="0">
                <a:solidFill>
                  <a:srgbClr val="3366FF"/>
                </a:solidFill>
              </a:rPr>
              <a:t>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24695" y="5191182"/>
            <a:ext cx="740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39495" y="4515453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80379" y="454917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758" y="3617178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26826" y="3950337"/>
            <a:ext cx="53596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2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9750611" y="3568696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947882" y="4079257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7924" y="4480042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50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05553" y="311876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86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517313" y="4567889"/>
            <a:ext cx="7569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C4E30C2-B2AE-EAA7-B3CB-F3E643B1FFD4}"/>
              </a:ext>
            </a:extLst>
          </p:cNvPr>
          <p:cNvSpPr txBox="1"/>
          <p:nvPr/>
        </p:nvSpPr>
        <p:spPr>
          <a:xfrm>
            <a:off x="9254202" y="5186676"/>
            <a:ext cx="19521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86 </a:t>
            </a:r>
            <a:r>
              <a:rPr lang="uk-UA" sz="2800" b="1" dirty="0" smtClean="0">
                <a:solidFill>
                  <a:srgbClr val="3366FF"/>
                </a:solidFill>
              </a:rPr>
              <a:t>– </a:t>
            </a:r>
            <a:r>
              <a:rPr lang="uk-UA" sz="2800" b="1" dirty="0" smtClean="0">
                <a:solidFill>
                  <a:srgbClr val="3366FF"/>
                </a:solidFill>
              </a:rPr>
              <a:t>6 </a:t>
            </a:r>
            <a:r>
              <a:rPr lang="uk-UA" sz="2800" b="1" dirty="0" smtClean="0">
                <a:solidFill>
                  <a:srgbClr val="3366FF"/>
                </a:solidFill>
              </a:rPr>
              <a:t>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69372" y="5152865"/>
            <a:ext cx="7862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67617A2-890E-A77B-9476-2CE523E4ACCF}"/>
              </a:ext>
            </a:extLst>
          </p:cNvPr>
          <p:cNvSpPr/>
          <p:nvPr/>
        </p:nvSpPr>
        <p:spPr>
          <a:xfrm>
            <a:off x="1495854" y="3068650"/>
            <a:ext cx="3644926" cy="6234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Складіть </a:t>
            </a:r>
            <a:r>
              <a:rPr lang="uk-UA" sz="2000" b="1" dirty="0" smtClean="0">
                <a:solidFill>
                  <a:srgbClr val="7030A0"/>
                </a:solidFill>
              </a:rPr>
              <a:t>вираз до схем. </a:t>
            </a:r>
            <a:r>
              <a:rPr lang="uk-UA" sz="2000" b="1" dirty="0" smtClean="0">
                <a:solidFill>
                  <a:srgbClr val="7030A0"/>
                </a:solidFill>
              </a:rPr>
              <a:t>Запишіть </a:t>
            </a:r>
            <a:r>
              <a:rPr lang="uk-UA" sz="2000" b="1" dirty="0" smtClean="0">
                <a:solidFill>
                  <a:srgbClr val="7030A0"/>
                </a:solidFill>
              </a:rPr>
              <a:t>вирази й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33457" y="3554624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33457" y="4089116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54202" y="3606125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254202" y="4140617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  <p:bldP spid="25" grpId="0"/>
      <p:bldP spid="27" grpId="0"/>
      <p:bldP spid="28" grpId="0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5" r="28896" b="28212"/>
          <a:stretch/>
        </p:blipFill>
        <p:spPr bwMode="auto">
          <a:xfrm flipH="1">
            <a:off x="843418" y="2709422"/>
            <a:ext cx="1764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2" y="4423478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902487" y="389866"/>
            <a:ext cx="8732066" cy="8007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Мотивація навчальної діяльності.</a:t>
            </a:r>
            <a:r>
              <a:rPr lang="ru-RU" sz="2800" b="1" dirty="0"/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394562" y="1487706"/>
            <a:ext cx="5581695" cy="12416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 скільки кожне наступне число в цьому ряді </a:t>
            </a:r>
            <a:r>
              <a:rPr lang="uk-UA" sz="2000" b="1" dirty="0" smtClean="0">
                <a:solidFill>
                  <a:srgbClr val="7030A0"/>
                </a:solidFill>
              </a:rPr>
              <a:t>більше (менше) </a:t>
            </a:r>
            <a:r>
              <a:rPr lang="uk-UA" sz="2000" b="1" dirty="0">
                <a:solidFill>
                  <a:srgbClr val="7030A0"/>
                </a:solidFill>
              </a:rPr>
              <a:t>за попереднє? </a:t>
            </a:r>
            <a:r>
              <a:rPr lang="uk-UA" sz="2000" b="1" dirty="0" smtClean="0">
                <a:solidFill>
                  <a:srgbClr val="7030A0"/>
                </a:solidFill>
              </a:rPr>
              <a:t>Як </a:t>
            </a:r>
            <a:r>
              <a:rPr lang="uk-UA" sz="2000" b="1" dirty="0">
                <a:solidFill>
                  <a:srgbClr val="7030A0"/>
                </a:solidFill>
              </a:rPr>
              <a:t>в цьому ряді отримати наступне число? попереднє число?</a:t>
            </a:r>
          </a:p>
        </p:txBody>
      </p:sp>
      <p:pic>
        <p:nvPicPr>
          <p:cNvPr id="4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255F101-F5A7-79C0-60D1-75DB6598C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096000" y="1205938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D84E996-8CFF-E249-180C-402FEE0B1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036465" y="128016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D225637-807E-9359-D5D4-0E208CC65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755047" y="119066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7E3808E-5461-8774-2256-3AFAD9953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733228" y="126460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05103A-C18E-D211-965B-2FBD0ECC1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413684" y="122526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4745347-C8CE-B33C-AC5F-17048F1F3B34}"/>
              </a:ext>
            </a:extLst>
          </p:cNvPr>
          <p:cNvSpPr txBox="1"/>
          <p:nvPr/>
        </p:nvSpPr>
        <p:spPr>
          <a:xfrm>
            <a:off x="6096410" y="120593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075C205-4A47-E4E1-7210-D504EC0BD7A8}"/>
              </a:ext>
            </a:extLst>
          </p:cNvPr>
          <p:cNvSpPr txBox="1"/>
          <p:nvPr/>
        </p:nvSpPr>
        <p:spPr>
          <a:xfrm>
            <a:off x="6780194" y="122502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5515CB6-A2E6-D9CF-4CD4-A4A9C7384E44}"/>
              </a:ext>
            </a:extLst>
          </p:cNvPr>
          <p:cNvSpPr txBox="1"/>
          <p:nvPr/>
        </p:nvSpPr>
        <p:spPr>
          <a:xfrm>
            <a:off x="7451810" y="122502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1241342-2D00-D647-750C-5697EFFEEC45}"/>
              </a:ext>
            </a:extLst>
          </p:cNvPr>
          <p:cNvSpPr txBox="1"/>
          <p:nvPr/>
        </p:nvSpPr>
        <p:spPr>
          <a:xfrm>
            <a:off x="8083983" y="120593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3FF73F2-9CAF-32F6-FF2F-FE6BE2A39D23}"/>
              </a:ext>
            </a:extLst>
          </p:cNvPr>
          <p:cNvSpPr txBox="1"/>
          <p:nvPr/>
        </p:nvSpPr>
        <p:spPr>
          <a:xfrm>
            <a:off x="8756805" y="125608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5EFA776-CA0F-E09B-8B3E-06C873FF1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101138" y="2016126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34A79B9-0BB7-F333-E218-B4E37651E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041603" y="209035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072569E-464E-C1BE-88C2-278535958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60185" y="200084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394C9EF-3C83-714A-D7CA-635FEF0B1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738366" y="207478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41B6147D-30BF-8AC7-8B74-1E7D74707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418822" y="203545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62887B7-ECE9-CC67-0ED5-0027C32EB5A5}"/>
              </a:ext>
            </a:extLst>
          </p:cNvPr>
          <p:cNvSpPr txBox="1"/>
          <p:nvPr/>
        </p:nvSpPr>
        <p:spPr>
          <a:xfrm>
            <a:off x="7101548" y="201612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12C372B-0F48-C242-032C-A9C92B2D69FD}"/>
              </a:ext>
            </a:extLst>
          </p:cNvPr>
          <p:cNvSpPr txBox="1"/>
          <p:nvPr/>
        </p:nvSpPr>
        <p:spPr>
          <a:xfrm>
            <a:off x="7825117" y="206309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2F629092-A9E5-C5F4-2EA1-DB4862843141}"/>
              </a:ext>
            </a:extLst>
          </p:cNvPr>
          <p:cNvSpPr txBox="1"/>
          <p:nvPr/>
        </p:nvSpPr>
        <p:spPr>
          <a:xfrm>
            <a:off x="8377129" y="206309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F0943D0B-17E1-AACC-5931-B0D184241AFC}"/>
              </a:ext>
            </a:extLst>
          </p:cNvPr>
          <p:cNvSpPr txBox="1"/>
          <p:nvPr/>
        </p:nvSpPr>
        <p:spPr>
          <a:xfrm>
            <a:off x="9050596" y="2032820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6BCE5BE8-4754-493B-2BCF-CB02E74F97C8}"/>
              </a:ext>
            </a:extLst>
          </p:cNvPr>
          <p:cNvSpPr txBox="1"/>
          <p:nvPr/>
        </p:nvSpPr>
        <p:spPr>
          <a:xfrm>
            <a:off x="9725574" y="207542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603A0AF-EE08-28A1-CFBA-3555DB265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5750340" y="2813489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727A631-0659-BC95-C65F-6BBAC220F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690805" y="2887716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CB1FD49-07FC-8A46-A8F4-FE049607B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409387" y="279821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A17EC71-1FB0-FA0D-68FA-F358EF25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387568" y="2872151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F703932-1FEA-DC6F-2CF3-868454B1F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068024" y="2832814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669D97-7368-05AE-9230-6D8B8D682450}"/>
              </a:ext>
            </a:extLst>
          </p:cNvPr>
          <p:cNvSpPr txBox="1"/>
          <p:nvPr/>
        </p:nvSpPr>
        <p:spPr>
          <a:xfrm>
            <a:off x="5750750" y="2813489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9DFBAAED-6863-89B1-CBE5-73FEFC92BDC6}"/>
              </a:ext>
            </a:extLst>
          </p:cNvPr>
          <p:cNvSpPr txBox="1"/>
          <p:nvPr/>
        </p:nvSpPr>
        <p:spPr>
          <a:xfrm>
            <a:off x="6408878" y="286748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74FA797-4009-C149-01D5-F1B5E4C516A7}"/>
              </a:ext>
            </a:extLst>
          </p:cNvPr>
          <p:cNvSpPr txBox="1"/>
          <p:nvPr/>
        </p:nvSpPr>
        <p:spPr>
          <a:xfrm>
            <a:off x="7064857" y="286748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632795D-0372-7EC9-2980-CCD7A3E0BC79}"/>
              </a:ext>
            </a:extLst>
          </p:cNvPr>
          <p:cNvSpPr txBox="1"/>
          <p:nvPr/>
        </p:nvSpPr>
        <p:spPr>
          <a:xfrm>
            <a:off x="7738323" y="286797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FC8F9AE-0205-2208-E95A-A62959625A4E}"/>
              </a:ext>
            </a:extLst>
          </p:cNvPr>
          <p:cNvSpPr txBox="1"/>
          <p:nvPr/>
        </p:nvSpPr>
        <p:spPr>
          <a:xfrm>
            <a:off x="8413301" y="2910578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B624EFE-142E-0CD8-5D28-731FDB0A5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7263637" y="3595241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9CE4E8E-7D6C-87DE-1709-4AEE4495D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9204102" y="366946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ED9C61E-440F-EEE7-3ABA-3F6DF6896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922684" y="357996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D12A715-4B54-FEC5-EE74-8626E33D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9900865" y="3653903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0C822FA-6BA6-7D9D-7D60-DF13B3A87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581321" y="3614566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E7462FD-D1A1-9B8B-3A19-7AB2951B1079}"/>
              </a:ext>
            </a:extLst>
          </p:cNvPr>
          <p:cNvSpPr txBox="1"/>
          <p:nvPr/>
        </p:nvSpPr>
        <p:spPr>
          <a:xfrm>
            <a:off x="7264047" y="359524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5EFA2E78-DC36-98F4-2958-C3A164442B82}"/>
              </a:ext>
            </a:extLst>
          </p:cNvPr>
          <p:cNvSpPr txBox="1"/>
          <p:nvPr/>
        </p:nvSpPr>
        <p:spPr>
          <a:xfrm>
            <a:off x="7925281" y="3619930"/>
            <a:ext cx="70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D7A2200-22FE-D224-570E-F90612C7A893}"/>
              </a:ext>
            </a:extLst>
          </p:cNvPr>
          <p:cNvSpPr txBox="1"/>
          <p:nvPr/>
        </p:nvSpPr>
        <p:spPr>
          <a:xfrm>
            <a:off x="8581321" y="358045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DC362155-9DE9-0070-8895-FFD2E10720DE}"/>
              </a:ext>
            </a:extLst>
          </p:cNvPr>
          <p:cNvSpPr txBox="1"/>
          <p:nvPr/>
        </p:nvSpPr>
        <p:spPr>
          <a:xfrm>
            <a:off x="9265540" y="361456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E5B71192-3E88-A748-46A5-F5559D829E4E}"/>
              </a:ext>
            </a:extLst>
          </p:cNvPr>
          <p:cNvSpPr txBox="1"/>
          <p:nvPr/>
        </p:nvSpPr>
        <p:spPr>
          <a:xfrm>
            <a:off x="9975916" y="3653903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FEDEB24B-42DF-DB7D-4969-B6CF6EA93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213971" y="4404153"/>
            <a:ext cx="733688" cy="77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BA125B5B-7FA1-C27B-899A-242ED13F2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8154436" y="4478380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C4DE379-8BB1-2292-D01E-3E890BF29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6873018" y="438887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D99DE234-2DCB-DA8A-EE7D-750A43FDE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851199" y="4462815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A016E9D-216C-5118-25BF-495A8BDF7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7531655" y="4423478"/>
            <a:ext cx="733688" cy="7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EB4DB6EB-3828-647C-C76D-B81621D69E91}"/>
              </a:ext>
            </a:extLst>
          </p:cNvPr>
          <p:cNvSpPr txBox="1"/>
          <p:nvPr/>
        </p:nvSpPr>
        <p:spPr>
          <a:xfrm>
            <a:off x="6214381" y="4404153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50D32317-6D0A-5C68-3A32-0C7232E9BBD2}"/>
              </a:ext>
            </a:extLst>
          </p:cNvPr>
          <p:cNvSpPr txBox="1"/>
          <p:nvPr/>
        </p:nvSpPr>
        <p:spPr>
          <a:xfrm>
            <a:off x="6874877" y="4430142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BCABA194-B731-E35B-0599-FE3356E5D8C3}"/>
              </a:ext>
            </a:extLst>
          </p:cNvPr>
          <p:cNvSpPr txBox="1"/>
          <p:nvPr/>
        </p:nvSpPr>
        <p:spPr>
          <a:xfrm>
            <a:off x="7505507" y="4436806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D921EA1-5A3C-8350-D574-5D806A4F863C}"/>
              </a:ext>
            </a:extLst>
          </p:cNvPr>
          <p:cNvSpPr txBox="1"/>
          <p:nvPr/>
        </p:nvSpPr>
        <p:spPr>
          <a:xfrm>
            <a:off x="8201968" y="4447921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6044B9F7-D891-F802-E79A-44ED5C98F55F}"/>
              </a:ext>
            </a:extLst>
          </p:cNvPr>
          <p:cNvSpPr txBox="1"/>
          <p:nvPr/>
        </p:nvSpPr>
        <p:spPr>
          <a:xfrm>
            <a:off x="8926250" y="4493494"/>
            <a:ext cx="65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C4273995-32F9-3375-CA4C-4CBBE5871844}"/>
              </a:ext>
            </a:extLst>
          </p:cNvPr>
          <p:cNvSpPr/>
          <p:nvPr/>
        </p:nvSpPr>
        <p:spPr>
          <a:xfrm>
            <a:off x="3387807" y="5139825"/>
            <a:ext cx="7510536" cy="11303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Яка цифра в записі </a:t>
            </a:r>
            <a:r>
              <a:rPr lang="uk-UA" sz="2000" b="1" dirty="0" smtClean="0">
                <a:solidFill>
                  <a:srgbClr val="7030A0"/>
                </a:solidFill>
              </a:rPr>
              <a:t>круглих десятків </a:t>
            </a:r>
            <a:r>
              <a:rPr lang="uk-UA" sz="2000" b="1" dirty="0">
                <a:solidFill>
                  <a:srgbClr val="7030A0"/>
                </a:solidFill>
              </a:rPr>
              <a:t>показує, </a:t>
            </a:r>
            <a:r>
              <a:rPr lang="uk-UA" sz="2000" b="1" dirty="0" smtClean="0">
                <a:solidFill>
                  <a:srgbClr val="7030A0"/>
                </a:solidFill>
              </a:rPr>
              <a:t>розряд десятків? На </a:t>
            </a:r>
            <a:r>
              <a:rPr lang="uk-UA" sz="2000" b="1" dirty="0">
                <a:solidFill>
                  <a:srgbClr val="7030A0"/>
                </a:solidFill>
              </a:rPr>
              <a:t>якому місці вона стоїть? (На першому місці ліворуч.) Як ви вважаєте, що позначає в </a:t>
            </a:r>
            <a:r>
              <a:rPr lang="uk-UA" sz="2000" b="1" dirty="0" smtClean="0">
                <a:solidFill>
                  <a:srgbClr val="7030A0"/>
                </a:solidFill>
              </a:rPr>
              <a:t>круглих числах </a:t>
            </a:r>
            <a:r>
              <a:rPr lang="uk-UA" sz="2000" b="1" dirty="0">
                <a:solidFill>
                  <a:srgbClr val="7030A0"/>
                </a:solidFill>
              </a:rPr>
              <a:t>цифра 0?</a:t>
            </a:r>
          </a:p>
        </p:txBody>
      </p:sp>
    </p:spTree>
    <p:extLst>
      <p:ext uri="{BB962C8B-B14F-4D97-AF65-F5344CB8AC3E}">
        <p14:creationId xmlns:p14="http://schemas.microsoft.com/office/powerpoint/2010/main" val="39803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2" grpId="0"/>
      <p:bldP spid="53" grpId="0"/>
      <p:bldP spid="54" grpId="0"/>
      <p:bldP spid="55" grpId="0"/>
      <p:bldP spid="62" grpId="0"/>
      <p:bldP spid="63" grpId="0"/>
      <p:bldP spid="64" grpId="0"/>
      <p:bldP spid="65" grpId="0"/>
      <p:bldP spid="72" grpId="0"/>
      <p:bldP spid="73" grpId="0"/>
      <p:bldP spid="74" grpId="0"/>
      <p:bldP spid="75" grpId="0"/>
      <p:bldP spid="82" grpId="0"/>
      <p:bldP spid="83" grpId="0"/>
      <p:bldP spid="84" grpId="0"/>
      <p:bldP spid="85" grpId="0"/>
      <p:bldP spid="92" grpId="0"/>
      <p:bldP spid="93" grpId="0"/>
      <p:bldP spid="94" grpId="0"/>
      <p:bldP spid="95" grpId="0"/>
      <p:bldP spid="9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13171</TotalTime>
  <Words>908</Words>
  <Application>Microsoft Office PowerPoint</Application>
  <PresentationFormat>Произвольный</PresentationFormat>
  <Paragraphs>251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1368</cp:revision>
  <dcterms:created xsi:type="dcterms:W3CDTF">2018-01-05T16:38:53Z</dcterms:created>
  <dcterms:modified xsi:type="dcterms:W3CDTF">2024-04-15T08:01:53Z</dcterms:modified>
</cp:coreProperties>
</file>