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1860" r:id="rId3"/>
    <p:sldId id="1865" r:id="rId4"/>
    <p:sldId id="1861" r:id="rId5"/>
    <p:sldId id="1723" r:id="rId6"/>
    <p:sldId id="1837" r:id="rId7"/>
    <p:sldId id="1838" r:id="rId8"/>
    <p:sldId id="1431" r:id="rId9"/>
    <p:sldId id="1688" r:id="rId10"/>
    <p:sldId id="1855" r:id="rId11"/>
    <p:sldId id="1858" r:id="rId12"/>
    <p:sldId id="1862" r:id="rId13"/>
    <p:sldId id="1841" r:id="rId14"/>
    <p:sldId id="1863" r:id="rId15"/>
    <p:sldId id="1864" r:id="rId16"/>
    <p:sldId id="1851" r:id="rId17"/>
    <p:sldId id="1440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01168AD-DE70-4609-8084-6B013F293A82}">
          <p14:sldIdLst>
            <p14:sldId id="258"/>
            <p14:sldId id="1860"/>
            <p14:sldId id="1865"/>
            <p14:sldId id="1861"/>
            <p14:sldId id="1723"/>
            <p14:sldId id="1837"/>
            <p14:sldId id="1838"/>
            <p14:sldId id="1431"/>
            <p14:sldId id="1688"/>
            <p14:sldId id="1855"/>
            <p14:sldId id="1858"/>
            <p14:sldId id="1862"/>
            <p14:sldId id="1841"/>
            <p14:sldId id="1863"/>
            <p14:sldId id="1864"/>
            <p14:sldId id="1851"/>
            <p14:sldId id="1440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DFF"/>
    <a:srgbClr val="FFB7FF"/>
    <a:srgbClr val="FF3300"/>
    <a:srgbClr val="FFFFFF"/>
    <a:srgbClr val="FF3399"/>
    <a:srgbClr val="354B80"/>
    <a:srgbClr val="99FFCC"/>
    <a:srgbClr val="CCFF66"/>
    <a:srgbClr val="FF99FF"/>
    <a:srgbClr val="ECDA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5274" autoAdjust="0"/>
  </p:normalViewPr>
  <p:slideViewPr>
    <p:cSldViewPr snapToGrid="0">
      <p:cViewPr varScale="1">
        <p:scale>
          <a:sx n="88" d="100"/>
          <a:sy n="88" d="100"/>
        </p:scale>
        <p:origin x="-426" y="-108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18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16.04.2024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16.04.2024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16.04.2024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microsoft.com/office/2007/relationships/hdphoto" Target="../media/hdphoto4.wdp"/><Relationship Id="rId2" Type="http://schemas.openxmlformats.org/officeDocument/2006/relationships/hyperlink" Target="https://learningapps.org/watch?v=p4kkue3mc2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17A8A23-690A-E4F8-8ED3-AF0636624CB4}"/>
              </a:ext>
            </a:extLst>
          </p:cNvPr>
          <p:cNvSpPr txBox="1"/>
          <p:nvPr/>
        </p:nvSpPr>
        <p:spPr>
          <a:xfrm>
            <a:off x="1293725" y="4762666"/>
            <a:ext cx="9406932" cy="919401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</a:rPr>
              <a:t>Віднімання виду 48 – 8, 48 – 40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7FF99069-6041-E839-027D-BD2E28C83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725" y="1404054"/>
            <a:ext cx="3373513" cy="3090048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A0859AE-B085-EBD6-FBB5-D8E65802DBAE}"/>
              </a:ext>
            </a:extLst>
          </p:cNvPr>
          <p:cNvSpPr txBox="1"/>
          <p:nvPr/>
        </p:nvSpPr>
        <p:spPr>
          <a:xfrm>
            <a:off x="2185671" y="2382777"/>
            <a:ext cx="17889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 – 8</a:t>
            </a:r>
          </a:p>
          <a:p>
            <a:pPr algn="ctr"/>
            <a:r>
              <a:rPr lang="uk-UA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 – 40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83286" y="1350246"/>
            <a:ext cx="3102426" cy="2553891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Математика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1 клас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Розділ </a:t>
            </a:r>
            <a:r>
              <a:rPr lang="en-US" sz="2400" b="1" dirty="0" smtClean="0">
                <a:solidFill>
                  <a:schemeClr val="bg1"/>
                </a:solidFill>
              </a:rPr>
              <a:t>V</a:t>
            </a:r>
            <a:r>
              <a:rPr lang="uk-UA" sz="2400" b="1" dirty="0" smtClean="0">
                <a:solidFill>
                  <a:schemeClr val="bg1"/>
                </a:solidFill>
              </a:rPr>
              <a:t>ІІ 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</a:rPr>
              <a:t>Арифметичні дії в межах 100</a:t>
            </a:r>
          </a:p>
          <a:p>
            <a:pPr algn="ctr"/>
            <a:r>
              <a:rPr lang="uk-UA" sz="2400" b="1" smtClean="0">
                <a:solidFill>
                  <a:schemeClr val="bg1"/>
                </a:solidFill>
              </a:rPr>
              <a:t>Урок 114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931747" y="507544"/>
            <a:ext cx="8732066" cy="701276"/>
          </a:xfrm>
          <a:prstGeom prst="roundRect">
            <a:avLst/>
          </a:prstGeom>
          <a:solidFill>
            <a:srgbClr val="7030A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0бчисли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2" name="Picture 2" descr="Transparent Cartoon Desk Png - Transparent Background Desk Cartoon Png, Png  Download , Transparent Png Image - PNGitem">
            <a:extLst>
              <a:ext uri="{FF2B5EF4-FFF2-40B4-BE49-F238E27FC236}">
                <a16:creationId xmlns="" xmlns:a16="http://schemas.microsoft.com/office/drawing/2014/main" id="{ED187978-7D78-897C-2928-0E92DBD55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90" b="89881" l="667" r="100000"/>
                    </a14:imgEffect>
                    <a14:imgEffect>
                      <a14:sharpenSoften amount="25000"/>
                    </a14:imgEffect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87" y="4717383"/>
            <a:ext cx="2661712" cy="211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ая прямоугольная выноска 17">
            <a:extLst>
              <a:ext uri="{FF2B5EF4-FFF2-40B4-BE49-F238E27FC236}">
                <a16:creationId xmlns="" xmlns:a16="http://schemas.microsoft.com/office/drawing/2014/main" id="{8D587C36-A98E-0298-DE33-5C1D109AC33B}"/>
              </a:ext>
            </a:extLst>
          </p:cNvPr>
          <p:cNvSpPr/>
          <p:nvPr/>
        </p:nvSpPr>
        <p:spPr>
          <a:xfrm>
            <a:off x="642996" y="1352976"/>
            <a:ext cx="3123462" cy="1581595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Пригадай взаємозв’язок дій додавання і віднімання! </a:t>
            </a:r>
          </a:p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Це </a:t>
            </a:r>
            <a:r>
              <a:rPr lang="uk-UA" sz="2000" b="1" dirty="0">
                <a:solidFill>
                  <a:srgbClr val="7030A0"/>
                </a:solidFill>
              </a:rPr>
              <a:t>допомагає в обчисленнях.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B3A20D4-A9ED-BD93-14E8-AE1DD16EB739}"/>
              </a:ext>
            </a:extLst>
          </p:cNvPr>
          <p:cNvSpPr txBox="1"/>
          <p:nvPr/>
        </p:nvSpPr>
        <p:spPr>
          <a:xfrm>
            <a:off x="4040014" y="1348325"/>
            <a:ext cx="2392122" cy="715089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7030A0"/>
                </a:solidFill>
              </a:rPr>
              <a:t>40 + 8 = 48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8C1DF2F-B048-E823-DCF3-1814BE53C74C}"/>
              </a:ext>
            </a:extLst>
          </p:cNvPr>
          <p:cNvSpPr txBox="1"/>
          <p:nvPr/>
        </p:nvSpPr>
        <p:spPr>
          <a:xfrm>
            <a:off x="4040014" y="2186409"/>
            <a:ext cx="2392122" cy="715089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7030A0"/>
                </a:solidFill>
              </a:rPr>
              <a:t>48 – 8 = 40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61F91CE-198B-6C09-3F83-3A45E6458468}"/>
              </a:ext>
            </a:extLst>
          </p:cNvPr>
          <p:cNvSpPr txBox="1"/>
          <p:nvPr/>
        </p:nvSpPr>
        <p:spPr>
          <a:xfrm>
            <a:off x="4047847" y="3012103"/>
            <a:ext cx="2392122" cy="715089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7030A0"/>
                </a:solidFill>
              </a:rPr>
              <a:t>48 – 40 = </a:t>
            </a:r>
            <a:r>
              <a:rPr lang="uk-UA" sz="3600" b="1" dirty="0" smtClean="0">
                <a:solidFill>
                  <a:srgbClr val="7030A0"/>
                </a:solidFill>
              </a:rPr>
              <a:t>8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sp>
        <p:nvSpPr>
          <p:cNvPr id="17" name="Дуга 16">
            <a:extLst>
              <a:ext uri="{FF2B5EF4-FFF2-40B4-BE49-F238E27FC236}">
                <a16:creationId xmlns="" xmlns:a16="http://schemas.microsoft.com/office/drawing/2014/main" id="{448E814C-802C-1573-0A28-7A1CD07E0FAB}"/>
              </a:ext>
            </a:extLst>
          </p:cNvPr>
          <p:cNvSpPr/>
          <p:nvPr/>
        </p:nvSpPr>
        <p:spPr>
          <a:xfrm rot="8193756">
            <a:off x="4133713" y="2444983"/>
            <a:ext cx="1325602" cy="1315167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Дуга 17">
            <a:extLst>
              <a:ext uri="{FF2B5EF4-FFF2-40B4-BE49-F238E27FC236}">
                <a16:creationId xmlns="" xmlns:a16="http://schemas.microsoft.com/office/drawing/2014/main" id="{6F12F5F1-F435-BDD3-E948-1793B2E4257F}"/>
              </a:ext>
            </a:extLst>
          </p:cNvPr>
          <p:cNvSpPr/>
          <p:nvPr/>
        </p:nvSpPr>
        <p:spPr>
          <a:xfrm rot="8036559">
            <a:off x="4353285" y="942415"/>
            <a:ext cx="1083076" cy="1100831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" name="Дуга 18">
            <a:extLst>
              <a:ext uri="{FF2B5EF4-FFF2-40B4-BE49-F238E27FC236}">
                <a16:creationId xmlns="" xmlns:a16="http://schemas.microsoft.com/office/drawing/2014/main" id="{C4846116-B055-A535-475C-8F1FAD45F080}"/>
              </a:ext>
            </a:extLst>
          </p:cNvPr>
          <p:cNvSpPr/>
          <p:nvPr/>
        </p:nvSpPr>
        <p:spPr>
          <a:xfrm rot="7963768">
            <a:off x="4401053" y="1876960"/>
            <a:ext cx="987537" cy="1015223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0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="" xmlns:a16="http://schemas.microsoft.com/office/drawing/2014/main" id="{D7F8ECF7-0611-F2C9-8E73-66835CA4A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3" r="31570" b="28212"/>
          <a:stretch/>
        </p:blipFill>
        <p:spPr bwMode="auto">
          <a:xfrm flipH="1">
            <a:off x="737143" y="2985853"/>
            <a:ext cx="1476000" cy="200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646475" y="1348325"/>
            <a:ext cx="2373172" cy="658217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uk-UA" sz="3600" dirty="0" smtClean="0">
                <a:solidFill>
                  <a:srgbClr val="7030A0"/>
                </a:solidFill>
              </a:rPr>
              <a:t>70 + 6 </a:t>
            </a:r>
            <a:r>
              <a:rPr lang="uk-UA" sz="3600" dirty="0">
                <a:solidFill>
                  <a:srgbClr val="7030A0"/>
                </a:solidFill>
              </a:rPr>
              <a:t>=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281077" y="1360211"/>
            <a:ext cx="723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76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54288" y="2232766"/>
            <a:ext cx="2373172" cy="660320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uk-UA" sz="3600" dirty="0">
                <a:solidFill>
                  <a:srgbClr val="7030A0"/>
                </a:solidFill>
              </a:rPr>
              <a:t>76 – 6 =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302850" y="2220789"/>
            <a:ext cx="724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54288" y="3048136"/>
            <a:ext cx="2373172" cy="64302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uk-UA" sz="3600" dirty="0" smtClean="0">
                <a:solidFill>
                  <a:srgbClr val="7030A0"/>
                </a:solidFill>
              </a:rPr>
              <a:t>76 </a:t>
            </a:r>
            <a:r>
              <a:rPr lang="uk-UA" sz="3600" dirty="0">
                <a:solidFill>
                  <a:srgbClr val="7030A0"/>
                </a:solidFill>
              </a:rPr>
              <a:t>– </a:t>
            </a:r>
            <a:r>
              <a:rPr lang="uk-UA" sz="3600" dirty="0" smtClean="0">
                <a:solidFill>
                  <a:srgbClr val="7030A0"/>
                </a:solidFill>
              </a:rPr>
              <a:t>70 </a:t>
            </a:r>
            <a:r>
              <a:rPr lang="uk-UA" sz="3600" dirty="0">
                <a:solidFill>
                  <a:srgbClr val="7030A0"/>
                </a:solidFill>
              </a:rPr>
              <a:t>=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398958" y="3116658"/>
            <a:ext cx="532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6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32201" y="4056438"/>
            <a:ext cx="2373172" cy="658217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uk-UA" sz="3600" dirty="0" smtClean="0">
                <a:solidFill>
                  <a:srgbClr val="7030A0"/>
                </a:solidFill>
              </a:rPr>
              <a:t>30 + 9 </a:t>
            </a:r>
            <a:r>
              <a:rPr lang="uk-UA" sz="3600" dirty="0">
                <a:solidFill>
                  <a:srgbClr val="7030A0"/>
                </a:solidFill>
              </a:rPr>
              <a:t>=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40014" y="4896414"/>
            <a:ext cx="2373172" cy="660320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uk-UA" sz="3600" dirty="0" smtClean="0">
                <a:solidFill>
                  <a:srgbClr val="7030A0"/>
                </a:solidFill>
              </a:rPr>
              <a:t>39 </a:t>
            </a:r>
            <a:r>
              <a:rPr lang="uk-UA" sz="3600" dirty="0">
                <a:solidFill>
                  <a:srgbClr val="7030A0"/>
                </a:solidFill>
              </a:rPr>
              <a:t>– </a:t>
            </a:r>
            <a:r>
              <a:rPr lang="uk-UA" sz="3600" dirty="0" smtClean="0">
                <a:solidFill>
                  <a:srgbClr val="7030A0"/>
                </a:solidFill>
              </a:rPr>
              <a:t>9 </a:t>
            </a:r>
            <a:r>
              <a:rPr lang="uk-UA" sz="3600" dirty="0">
                <a:solidFill>
                  <a:srgbClr val="7030A0"/>
                </a:solidFill>
              </a:rPr>
              <a:t>=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40014" y="5711784"/>
            <a:ext cx="2373172" cy="64302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uk-UA" sz="3600" dirty="0" smtClean="0">
                <a:solidFill>
                  <a:srgbClr val="7030A0"/>
                </a:solidFill>
              </a:rPr>
              <a:t>39 </a:t>
            </a:r>
            <a:r>
              <a:rPr lang="uk-UA" sz="3600" dirty="0">
                <a:solidFill>
                  <a:srgbClr val="7030A0"/>
                </a:solidFill>
              </a:rPr>
              <a:t>– </a:t>
            </a:r>
            <a:r>
              <a:rPr lang="uk-UA" sz="3600" dirty="0" smtClean="0">
                <a:solidFill>
                  <a:srgbClr val="7030A0"/>
                </a:solidFill>
              </a:rPr>
              <a:t>30 </a:t>
            </a:r>
            <a:r>
              <a:rPr lang="uk-UA" sz="3600" dirty="0">
                <a:solidFill>
                  <a:srgbClr val="7030A0"/>
                </a:solidFill>
              </a:rPr>
              <a:t>=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53007" y="4032527"/>
            <a:ext cx="723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39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74780" y="4893105"/>
            <a:ext cx="724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30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70888" y="5744509"/>
            <a:ext cx="532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9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645007" y="3968695"/>
            <a:ext cx="3089635" cy="61292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uk-UA" sz="3600" dirty="0">
                <a:solidFill>
                  <a:srgbClr val="7030A0"/>
                </a:solidFill>
              </a:rPr>
              <a:t>33 – 3 + 5 =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639742" y="4823338"/>
            <a:ext cx="3089635" cy="61292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uk-UA" sz="3600" dirty="0">
                <a:solidFill>
                  <a:srgbClr val="7030A0"/>
                </a:solidFill>
              </a:rPr>
              <a:t>24 – 4 + 5 =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058762" y="4823337"/>
            <a:ext cx="670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639742" y="5706534"/>
            <a:ext cx="3089635" cy="61292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uk-UA" sz="3600" dirty="0">
                <a:solidFill>
                  <a:srgbClr val="7030A0"/>
                </a:solidFill>
              </a:rPr>
              <a:t>67 – 7 + </a:t>
            </a:r>
            <a:r>
              <a:rPr lang="uk-UA" sz="3600" dirty="0" smtClean="0">
                <a:solidFill>
                  <a:srgbClr val="7030A0"/>
                </a:solidFill>
              </a:rPr>
              <a:t>10=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110125" y="5760489"/>
            <a:ext cx="662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010369" y="3968694"/>
            <a:ext cx="724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088345" y="3628825"/>
            <a:ext cx="724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30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088345" y="4468169"/>
            <a:ext cx="724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20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088345" y="5307513"/>
            <a:ext cx="724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60</a:t>
            </a:r>
            <a:endParaRPr lang="uk-UA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45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 animBg="1"/>
      <p:bldP spid="22" grpId="0"/>
      <p:bldP spid="23" grpId="0" animBg="1"/>
      <p:bldP spid="24" grpId="0"/>
      <p:bldP spid="26" grpId="0" animBg="1"/>
      <p:bldP spid="30" grpId="0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 animBg="1"/>
      <p:bldP spid="38" grpId="0" animBg="1"/>
      <p:bldP spid="39" grpId="0"/>
      <p:bldP spid="40" grpId="0" animBg="1"/>
      <p:bldP spid="41" grpId="0"/>
      <p:bldP spid="42" grpId="0"/>
      <p:bldP spid="43" grpId="0"/>
      <p:bldP spid="44" grpId="0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594790" y="494528"/>
            <a:ext cx="8732066" cy="75027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Вирішую </a:t>
            </a:r>
            <a:r>
              <a:rPr lang="uk-UA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7F93B066-3CD8-5F33-0DD4-508447A72092}"/>
              </a:ext>
            </a:extLst>
          </p:cNvPr>
          <p:cNvSpPr txBox="1"/>
          <p:nvPr/>
        </p:nvSpPr>
        <p:spPr>
          <a:xfrm>
            <a:off x="3163365" y="1408088"/>
            <a:ext cx="7765892" cy="143340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0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2400" dirty="0">
                <a:solidFill>
                  <a:srgbClr val="7030A0"/>
                </a:solidFill>
              </a:rPr>
              <a:t>Павлик збирає гроші на допомогу для захисників. </a:t>
            </a:r>
          </a:p>
          <a:p>
            <a:r>
              <a:rPr lang="uk-UA" sz="2400" dirty="0">
                <a:solidFill>
                  <a:srgbClr val="7030A0"/>
                </a:solidFill>
              </a:rPr>
              <a:t>За здану макулатуру він одержав 40 грн. Тепер у </a:t>
            </a:r>
          </a:p>
          <a:p>
            <a:r>
              <a:rPr lang="uk-UA" sz="2400" dirty="0">
                <a:solidFill>
                  <a:srgbClr val="7030A0"/>
                </a:solidFill>
              </a:rPr>
              <a:t>Павлика є 100 грн. Скільки грошей він зібрав раніше?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163365" y="3076586"/>
            <a:ext cx="2859761" cy="90957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uk-UA" sz="3600" dirty="0" smtClean="0">
                <a:solidFill>
                  <a:srgbClr val="7030A0"/>
                </a:solidFill>
              </a:rPr>
              <a:t>__+ </a:t>
            </a:r>
            <a:r>
              <a:rPr lang="uk-UA" sz="3600" dirty="0">
                <a:solidFill>
                  <a:srgbClr val="7030A0"/>
                </a:solidFill>
              </a:rPr>
              <a:t>40 = 100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163365" y="4260955"/>
            <a:ext cx="3897086" cy="715089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100 – 40 = 60 </a:t>
            </a:r>
            <a:r>
              <a:rPr lang="uk-UA" sz="3600" b="1" dirty="0" smtClean="0">
                <a:solidFill>
                  <a:srgbClr val="7030A0"/>
                </a:solidFill>
              </a:rPr>
              <a:t>(грн) 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85137" y="3135415"/>
            <a:ext cx="849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60</a:t>
            </a:r>
          </a:p>
        </p:txBody>
      </p:sp>
      <p:pic>
        <p:nvPicPr>
          <p:cNvPr id="1026" name="Picture 2" descr="Una mujer con dinero en efecti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40" y="1804745"/>
            <a:ext cx="2064699" cy="461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F93B066-3CD8-5F33-0DD4-508447A72092}"/>
              </a:ext>
            </a:extLst>
          </p:cNvPr>
          <p:cNvSpPr txBox="1"/>
          <p:nvPr/>
        </p:nvSpPr>
        <p:spPr>
          <a:xfrm>
            <a:off x="6472622" y="3076586"/>
            <a:ext cx="4707007" cy="587167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0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2400" dirty="0" smtClean="0">
                <a:solidFill>
                  <a:srgbClr val="7030A0"/>
                </a:solidFill>
              </a:rPr>
              <a:t>Як знайти невідомий доданок?</a:t>
            </a:r>
            <a:endParaRPr lang="uk-UA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2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14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0877A6B5-72B6-89A7-EFF9-E376420B10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" t="671" r="66866" b="69157"/>
          <a:stretch/>
        </p:blipFill>
        <p:spPr>
          <a:xfrm>
            <a:off x="527050" y="1400658"/>
            <a:ext cx="7812000" cy="406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7" name="Прямоугольник 11">
            <a:extLst>
              <a:ext uri="{FF2B5EF4-FFF2-40B4-BE49-F238E27FC236}">
                <a16:creationId xmlns:a16="http://schemas.microsoft.com/office/drawing/2014/main" xmlns="" id="{7A039DD5-B75A-4134-3C89-2ED97C0983D9}"/>
              </a:ext>
            </a:extLst>
          </p:cNvPr>
          <p:cNvSpPr/>
          <p:nvPr/>
        </p:nvSpPr>
        <p:spPr>
          <a:xfrm>
            <a:off x="1987059" y="448866"/>
            <a:ext cx="8732066" cy="69413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Розв'язую задачу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D983512C-AF78-9F91-E72E-0A52B91747E0}"/>
              </a:ext>
            </a:extLst>
          </p:cNvPr>
          <p:cNvSpPr txBox="1"/>
          <p:nvPr/>
        </p:nvSpPr>
        <p:spPr>
          <a:xfrm>
            <a:off x="7268666" y="1400658"/>
            <a:ext cx="4434261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7030A0"/>
                </a:solidFill>
              </a:rPr>
              <a:t>Висота сосни 20 м, а висота тополі — 40 м.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2BB5F851-AECF-C5FB-B9E7-2ED5DE87E545}"/>
              </a:ext>
            </a:extLst>
          </p:cNvPr>
          <p:cNvSpPr txBox="1"/>
          <p:nvPr/>
        </p:nvSpPr>
        <p:spPr>
          <a:xfrm>
            <a:off x="7266341" y="2435330"/>
            <a:ext cx="4434262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На скільки метрів тополя вища</a:t>
            </a:r>
            <a:r>
              <a:rPr lang="uk-UA" sz="2800" b="1" dirty="0">
                <a:solidFill>
                  <a:srgbClr val="7030A0"/>
                </a:solidFill>
              </a:rPr>
              <a:t> за сосну?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0433C200-462A-6EC1-C966-98A48CC30207}"/>
              </a:ext>
            </a:extLst>
          </p:cNvPr>
          <p:cNvSpPr txBox="1"/>
          <p:nvPr/>
        </p:nvSpPr>
        <p:spPr>
          <a:xfrm>
            <a:off x="3868085" y="3928362"/>
            <a:ext cx="812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chemeClr val="bg2">
                    <a:lumMod val="25000"/>
                  </a:schemeClr>
                </a:solidFill>
              </a:rPr>
              <a:t>(м)</a:t>
            </a:r>
            <a:endParaRPr lang="uk-UA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50D989E3-63DD-35F4-B8BA-F4136050B7B5}"/>
              </a:ext>
            </a:extLst>
          </p:cNvPr>
          <p:cNvSpPr txBox="1"/>
          <p:nvPr/>
        </p:nvSpPr>
        <p:spPr>
          <a:xfrm>
            <a:off x="777053" y="4632218"/>
            <a:ext cx="6820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Відповідь: </a:t>
            </a:r>
            <a:r>
              <a:rPr lang="uk-UA" sz="3200" dirty="0">
                <a:solidFill>
                  <a:schemeClr val="tx2">
                    <a:lumMod val="50000"/>
                  </a:schemeClr>
                </a:solidFill>
              </a:rPr>
              <a:t>на 20 метрів тополя </a:t>
            </a:r>
            <a:r>
              <a:rPr lang="uk-UA" sz="3200" dirty="0" smtClean="0">
                <a:solidFill>
                  <a:schemeClr val="tx2">
                    <a:lumMod val="50000"/>
                  </a:schemeClr>
                </a:solidFill>
              </a:rPr>
              <a:t>вища. </a:t>
            </a:r>
            <a:endParaRPr lang="x-none" sz="3200" dirty="0">
              <a:solidFill>
                <a:srgbClr val="7030A0"/>
              </a:solidFill>
            </a:endParaRPr>
          </a:p>
        </p:txBody>
      </p:sp>
      <p:sp>
        <p:nvSpPr>
          <p:cNvPr id="2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5160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106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E6586AB9-6DA4-47BF-B770-35CCE3E424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8" t="34761" r="62131" b="34165"/>
          <a:stretch/>
        </p:blipFill>
        <p:spPr>
          <a:xfrm>
            <a:off x="2282205" y="1400658"/>
            <a:ext cx="843321" cy="90794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0" t="51891" r="62121" b="41888"/>
          <a:stretch/>
        </p:blipFill>
        <p:spPr>
          <a:xfrm>
            <a:off x="3526084" y="1771544"/>
            <a:ext cx="684000" cy="43200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FCA9EF44-F204-4732-BFBB-CA1D0A9149D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0" t="9037" r="68458" b="66055"/>
          <a:stretch/>
        </p:blipFill>
        <p:spPr>
          <a:xfrm>
            <a:off x="2785438" y="1777879"/>
            <a:ext cx="648502" cy="792614"/>
          </a:xfrm>
          <a:prstGeom prst="rect">
            <a:avLst/>
          </a:prstGeom>
        </p:spPr>
      </p:pic>
      <p:grpSp>
        <p:nvGrpSpPr>
          <p:cNvPr id="49" name="Группа 48"/>
          <p:cNvGrpSpPr/>
          <p:nvPr/>
        </p:nvGrpSpPr>
        <p:grpSpPr>
          <a:xfrm>
            <a:off x="3341948" y="1883349"/>
            <a:ext cx="283073" cy="226549"/>
            <a:chOff x="3751412" y="3340101"/>
            <a:chExt cx="278500" cy="231775"/>
          </a:xfrm>
        </p:grpSpPr>
        <p:sp>
          <p:nvSpPr>
            <p:cNvPr id="50" name="Овал 49"/>
            <p:cNvSpPr/>
            <p:nvPr/>
          </p:nvSpPr>
          <p:spPr>
            <a:xfrm rot="1164979">
              <a:off x="3751412" y="3340101"/>
              <a:ext cx="161925" cy="23177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олилиния 50"/>
            <p:cNvSpPr/>
            <p:nvPr/>
          </p:nvSpPr>
          <p:spPr>
            <a:xfrm>
              <a:off x="3895032" y="3348048"/>
              <a:ext cx="134880" cy="215879"/>
            </a:xfrm>
            <a:custGeom>
              <a:avLst/>
              <a:gdLst>
                <a:gd name="connsiteX0" fmla="*/ 71380 w 134880"/>
                <a:gd name="connsiteY0" fmla="*/ 0 h 215879"/>
                <a:gd name="connsiteX1" fmla="*/ 4705 w 134880"/>
                <a:gd name="connsiteY1" fmla="*/ 149225 h 215879"/>
                <a:gd name="connsiteX2" fmla="*/ 14230 w 134880"/>
                <a:gd name="connsiteY2" fmla="*/ 212725 h 215879"/>
                <a:gd name="connsiteX3" fmla="*/ 84080 w 134880"/>
                <a:gd name="connsiteY3" fmla="*/ 200025 h 215879"/>
                <a:gd name="connsiteX4" fmla="*/ 134880 w 134880"/>
                <a:gd name="connsiteY4" fmla="*/ 146050 h 21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80" h="215879">
                  <a:moveTo>
                    <a:pt x="71380" y="0"/>
                  </a:moveTo>
                  <a:cubicBezTo>
                    <a:pt x="42805" y="56885"/>
                    <a:pt x="14230" y="113771"/>
                    <a:pt x="4705" y="149225"/>
                  </a:cubicBezTo>
                  <a:cubicBezTo>
                    <a:pt x="-4820" y="184679"/>
                    <a:pt x="1001" y="204258"/>
                    <a:pt x="14230" y="212725"/>
                  </a:cubicBezTo>
                  <a:cubicBezTo>
                    <a:pt x="27459" y="221192"/>
                    <a:pt x="63972" y="211137"/>
                    <a:pt x="84080" y="200025"/>
                  </a:cubicBezTo>
                  <a:cubicBezTo>
                    <a:pt x="104188" y="188913"/>
                    <a:pt x="119534" y="167481"/>
                    <a:pt x="134880" y="14605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8" name="Прямокутник: округлені кути 73">
            <a:extLst>
              <a:ext uri="{FF2B5EF4-FFF2-40B4-BE49-F238E27FC236}">
                <a16:creationId xmlns:a16="http://schemas.microsoft.com/office/drawing/2014/main" xmlns="" id="{4DB8B1D7-6FFF-B039-A3B8-A06381701A2F}"/>
              </a:ext>
            </a:extLst>
          </p:cNvPr>
          <p:cNvSpPr/>
          <p:nvPr/>
        </p:nvSpPr>
        <p:spPr>
          <a:xfrm>
            <a:off x="916778" y="2411502"/>
            <a:ext cx="1299654" cy="58592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rgbClr val="7030A0"/>
                </a:solidFill>
              </a:rPr>
              <a:t>20</a:t>
            </a:r>
            <a:r>
              <a:rPr lang="ru-RU" sz="3200" dirty="0" smtClean="0">
                <a:solidFill>
                  <a:srgbClr val="7030A0"/>
                </a:solidFill>
              </a:rPr>
              <a:t>м</a:t>
            </a:r>
            <a:endParaRPr lang="uk-UA" sz="3200" dirty="0">
              <a:solidFill>
                <a:srgbClr val="7030A0"/>
              </a:solidFill>
            </a:endParaRPr>
          </a:p>
        </p:txBody>
      </p:sp>
      <p:sp>
        <p:nvSpPr>
          <p:cNvPr id="30" name="Прямокутник: округлені кути 7">
            <a:extLst>
              <a:ext uri="{FF2B5EF4-FFF2-40B4-BE49-F238E27FC236}">
                <a16:creationId xmlns:a16="http://schemas.microsoft.com/office/drawing/2014/main" xmlns="" id="{05759D26-D08B-17A9-B3B3-902CF77DC7D3}"/>
              </a:ext>
            </a:extLst>
          </p:cNvPr>
          <p:cNvSpPr/>
          <p:nvPr/>
        </p:nvSpPr>
        <p:spPr>
          <a:xfrm>
            <a:off x="2693223" y="2435330"/>
            <a:ext cx="1193700" cy="58592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rgbClr val="7030A0"/>
                </a:solidFill>
              </a:rPr>
              <a:t>40</a:t>
            </a:r>
            <a:r>
              <a:rPr lang="ru-RU" sz="3200" dirty="0" smtClean="0">
                <a:solidFill>
                  <a:srgbClr val="7030A0"/>
                </a:solidFill>
              </a:rPr>
              <a:t>м</a:t>
            </a:r>
            <a:endParaRPr lang="uk-UA" sz="3200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23067" y="3066148"/>
            <a:ext cx="14991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>
                <a:solidFill>
                  <a:srgbClr val="FF0000"/>
                </a:solidFill>
              </a:rPr>
              <a:t> </a:t>
            </a:r>
            <a:r>
              <a:rPr lang="uk-UA" sz="3200" dirty="0" smtClean="0">
                <a:solidFill>
                  <a:srgbClr val="FF0000"/>
                </a:solidFill>
              </a:rPr>
              <a:t>На</a:t>
            </a:r>
            <a:r>
              <a:rPr lang="uk-UA" sz="4000" dirty="0" smtClean="0">
                <a:solidFill>
                  <a:srgbClr val="FF0000"/>
                </a:solidFill>
              </a:rPr>
              <a:t> ?</a:t>
            </a:r>
            <a:r>
              <a:rPr lang="uk-UA" sz="3200" dirty="0" smtClean="0">
                <a:solidFill>
                  <a:srgbClr val="FF0000"/>
                </a:solidFill>
              </a:rPr>
              <a:t>м</a:t>
            </a:r>
            <a:r>
              <a:rPr lang="uk-UA" sz="4000" dirty="0" smtClean="0">
                <a:solidFill>
                  <a:srgbClr val="FF0000"/>
                </a:solidFill>
              </a:rPr>
              <a:t> 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CA4F0737-21C8-EC08-7D13-07DE0E63F42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2827550" y="4087774"/>
            <a:ext cx="336084" cy="220623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2BB5F851-AECF-C5FB-B9E7-2ED5DE87E545}"/>
              </a:ext>
            </a:extLst>
          </p:cNvPr>
          <p:cNvSpPr txBox="1"/>
          <p:nvPr/>
        </p:nvSpPr>
        <p:spPr>
          <a:xfrm>
            <a:off x="5099656" y="3628647"/>
            <a:ext cx="236891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7030A0"/>
                </a:solidFill>
              </a:rPr>
              <a:t>Це задача на …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2BB5F851-AECF-C5FB-B9E7-2ED5DE87E545}"/>
              </a:ext>
            </a:extLst>
          </p:cNvPr>
          <p:cNvSpPr txBox="1"/>
          <p:nvPr/>
        </p:nvSpPr>
        <p:spPr>
          <a:xfrm>
            <a:off x="6972004" y="3613052"/>
            <a:ext cx="344574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різницеве порівняння</a:t>
            </a:r>
            <a:endParaRPr lang="uk-UA" sz="2400" b="1" dirty="0">
              <a:solidFill>
                <a:srgbClr val="FF0000"/>
              </a:solidFill>
            </a:endParaRPr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15FCC168-47DD-9239-BEDF-FAC5F0CE452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223067" y="3881254"/>
            <a:ext cx="455016" cy="567661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15FCC168-47DD-9239-BEDF-FAC5F0CE452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477858" y="3896468"/>
            <a:ext cx="455016" cy="567661"/>
          </a:xfrm>
          <a:prstGeom prst="rect">
            <a:avLst/>
          </a:prstGeom>
        </p:spPr>
      </p:pic>
      <p:pic>
        <p:nvPicPr>
          <p:cNvPr id="48" name="Picture 12" descr="Head Svg Png Icon Free Download (#401919) - OnlineWebFonts.COM">
            <a:extLst>
              <a:ext uri="{FF2B5EF4-FFF2-40B4-BE49-F238E27FC236}">
                <a16:creationId xmlns="" xmlns:a16="http://schemas.microsoft.com/office/drawing/2014/main" id="{0B49128F-371A-A828-0E28-8299B1738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78" b="8977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899" y="2809898"/>
            <a:ext cx="1751790" cy="57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B9E8B5E0-F79F-68CC-8B61-A7CE4058E5E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5192"/>
          <a:stretch/>
        </p:blipFill>
        <p:spPr>
          <a:xfrm>
            <a:off x="1678083" y="4133087"/>
            <a:ext cx="336084" cy="120115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5577224A-CE66-1BEE-B880-8A408CB2A25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2477217" y="3843885"/>
            <a:ext cx="317675" cy="686891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D4945CF3-1F5D-0D42-06E8-4961DE495AC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2040009" y="3854639"/>
            <a:ext cx="470074" cy="686891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5AC4A6A2-CD6E-4667-FAF3-C96F9B52700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916778" y="3854639"/>
            <a:ext cx="424330" cy="686891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9CED592C-08B6-8AC2-117F-07D4E0BD3C1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3170370" y="3854639"/>
            <a:ext cx="470074" cy="68689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30826" y="3711802"/>
            <a:ext cx="4507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smtClean="0">
                <a:solidFill>
                  <a:srgbClr val="FF0000"/>
                </a:solidFill>
              </a:rPr>
              <a:t>на</a:t>
            </a:r>
            <a:endParaRPr lang="ru-RU" sz="2000" b="1" dirty="0"/>
          </a:p>
        </p:txBody>
      </p:sp>
      <p:pic>
        <p:nvPicPr>
          <p:cNvPr id="83" name="Picture 2" descr="Парта клипарт (65 фото) » Рисунки для срисовки и не только">
            <a:extLst>
              <a:ext uri="{FF2B5EF4-FFF2-40B4-BE49-F238E27FC236}">
                <a16:creationId xmlns="" xmlns:a16="http://schemas.microsoft.com/office/drawing/2014/main" id="{A69077FD-9524-120B-F74E-FD368907C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621" y="4789995"/>
            <a:ext cx="1694306" cy="168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Peabody &amp; Sherman - Facebook Sticker Repository">
            <a:extLst>
              <a:ext uri="{FF2B5EF4-FFF2-40B4-BE49-F238E27FC236}">
                <a16:creationId xmlns="" xmlns:a16="http://schemas.microsoft.com/office/drawing/2014/main" id="{08AEA7A7-1619-A92E-9C3D-7B7DF7B829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5" t="59715" r="26584" b="17797"/>
          <a:stretch/>
        </p:blipFill>
        <p:spPr bwMode="auto">
          <a:xfrm>
            <a:off x="10324046" y="4111912"/>
            <a:ext cx="977988" cy="135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12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28" grpId="0"/>
      <p:bldP spid="30" grpId="0"/>
      <p:bldP spid="2" grpId="0"/>
      <p:bldP spid="58" grpId="0" animBg="1"/>
      <p:bldP spid="59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11">
            <a:extLst>
              <a:ext uri="{FF2B5EF4-FFF2-40B4-BE49-F238E27FC236}">
                <a16:creationId xmlns="" xmlns:a16="http://schemas.microsoft.com/office/drawing/2014/main" id="{7A039DD5-B75A-4134-3C89-2ED97C0983D9}"/>
              </a:ext>
            </a:extLst>
          </p:cNvPr>
          <p:cNvSpPr/>
          <p:nvPr/>
        </p:nvSpPr>
        <p:spPr>
          <a:xfrm>
            <a:off x="1938691" y="448865"/>
            <a:ext cx="8732066" cy="63970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4000" b="1" dirty="0">
                <a:solidFill>
                  <a:schemeClr val="bg1"/>
                </a:solidFill>
              </a:rPr>
              <a:t>Обчислюю довжину ламаної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="" xmlns:a16="http://schemas.microsoft.com/office/drawing/2014/main" id="{E83E58F3-7012-CB54-7556-30025CD56C10}"/>
              </a:ext>
            </a:extLst>
          </p:cNvPr>
          <p:cNvSpPr/>
          <p:nvPr/>
        </p:nvSpPr>
        <p:spPr>
          <a:xfrm>
            <a:off x="4371080" y="3069801"/>
            <a:ext cx="199766" cy="228186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Овал 22">
            <a:extLst>
              <a:ext uri="{FF2B5EF4-FFF2-40B4-BE49-F238E27FC236}">
                <a16:creationId xmlns="" xmlns:a16="http://schemas.microsoft.com/office/drawing/2014/main" id="{E0AF3524-7128-9750-25B6-36BF0DE678D4}"/>
              </a:ext>
            </a:extLst>
          </p:cNvPr>
          <p:cNvSpPr/>
          <p:nvPr/>
        </p:nvSpPr>
        <p:spPr>
          <a:xfrm>
            <a:off x="5955633" y="1550905"/>
            <a:ext cx="199766" cy="228186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cxnSp>
        <p:nvCxnSpPr>
          <p:cNvPr id="24" name="Пряма сполучна лінія 51">
            <a:extLst>
              <a:ext uri="{FF2B5EF4-FFF2-40B4-BE49-F238E27FC236}">
                <a16:creationId xmlns="" xmlns:a16="http://schemas.microsoft.com/office/drawing/2014/main" id="{530776A8-DD52-A73E-36A8-A4A9B6EB6475}"/>
              </a:ext>
            </a:extLst>
          </p:cNvPr>
          <p:cNvCxnSpPr>
            <a:cxnSpLocks/>
          </p:cNvCxnSpPr>
          <p:nvPr/>
        </p:nvCxnSpPr>
        <p:spPr>
          <a:xfrm>
            <a:off x="5449581" y="2600699"/>
            <a:ext cx="1476356" cy="1044710"/>
          </a:xfrm>
          <a:prstGeom prst="line">
            <a:avLst/>
          </a:prstGeom>
          <a:ln w="762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>
            <a:extLst>
              <a:ext uri="{FF2B5EF4-FFF2-40B4-BE49-F238E27FC236}">
                <a16:creationId xmlns="" xmlns:a16="http://schemas.microsoft.com/office/drawing/2014/main" id="{64001F2E-E3FC-2AEA-F2DC-15D6EF407C6B}"/>
              </a:ext>
            </a:extLst>
          </p:cNvPr>
          <p:cNvSpPr/>
          <p:nvPr/>
        </p:nvSpPr>
        <p:spPr>
          <a:xfrm>
            <a:off x="10201123" y="2350185"/>
            <a:ext cx="194189" cy="195308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29" name="Пряма сполучна лінія 9">
            <a:extLst>
              <a:ext uri="{FF2B5EF4-FFF2-40B4-BE49-F238E27FC236}">
                <a16:creationId xmlns="" xmlns:a16="http://schemas.microsoft.com/office/drawing/2014/main" id="{48F8BBC5-F3D0-29AC-7938-B40B4BD7097D}"/>
              </a:ext>
            </a:extLst>
          </p:cNvPr>
          <p:cNvCxnSpPr>
            <a:cxnSpLocks/>
          </p:cNvCxnSpPr>
          <p:nvPr/>
        </p:nvCxnSpPr>
        <p:spPr>
          <a:xfrm flipV="1">
            <a:off x="4472672" y="1650451"/>
            <a:ext cx="1595618" cy="1504348"/>
          </a:xfrm>
          <a:prstGeom prst="line">
            <a:avLst/>
          </a:prstGeom>
          <a:ln w="762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вал 29">
            <a:extLst>
              <a:ext uri="{FF2B5EF4-FFF2-40B4-BE49-F238E27FC236}">
                <a16:creationId xmlns="" xmlns:a16="http://schemas.microsoft.com/office/drawing/2014/main" id="{FB18032F-17E6-9926-0BAC-44035C7B4141}"/>
              </a:ext>
            </a:extLst>
          </p:cNvPr>
          <p:cNvSpPr/>
          <p:nvPr/>
        </p:nvSpPr>
        <p:spPr>
          <a:xfrm>
            <a:off x="6770888" y="2333746"/>
            <a:ext cx="199766" cy="228186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cxnSp>
        <p:nvCxnSpPr>
          <p:cNvPr id="31" name="Пряма сполучна лінія 15">
            <a:extLst>
              <a:ext uri="{FF2B5EF4-FFF2-40B4-BE49-F238E27FC236}">
                <a16:creationId xmlns="" xmlns:a16="http://schemas.microsoft.com/office/drawing/2014/main" id="{5B556C60-CA40-EB75-EEBD-E97A18C75BEA}"/>
              </a:ext>
            </a:extLst>
          </p:cNvPr>
          <p:cNvCxnSpPr>
            <a:cxnSpLocks/>
          </p:cNvCxnSpPr>
          <p:nvPr/>
        </p:nvCxnSpPr>
        <p:spPr>
          <a:xfrm flipV="1">
            <a:off x="4178848" y="2584112"/>
            <a:ext cx="1270733" cy="1905014"/>
          </a:xfrm>
          <a:prstGeom prst="line">
            <a:avLst/>
          </a:prstGeom>
          <a:ln w="762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="" xmlns:a16="http://schemas.microsoft.com/office/drawing/2014/main" id="{827EF60A-18EF-F5D0-7EF8-886D580E0C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 flipH="1">
            <a:off x="108234" y="2576944"/>
            <a:ext cx="1830457" cy="283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Скругленная прямоугольная выноска 17">
            <a:extLst>
              <a:ext uri="{FF2B5EF4-FFF2-40B4-BE49-F238E27FC236}">
                <a16:creationId xmlns="" xmlns:a16="http://schemas.microsoft.com/office/drawing/2014/main" id="{956C2549-0679-4A58-BC66-BB2CDCCB99F8}"/>
              </a:ext>
            </a:extLst>
          </p:cNvPr>
          <p:cNvSpPr/>
          <p:nvPr/>
        </p:nvSpPr>
        <p:spPr>
          <a:xfrm>
            <a:off x="572694" y="1333003"/>
            <a:ext cx="1863838" cy="101718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Чий шлях довший?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Personaje de dibujos animados de rata che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853" y="1302414"/>
            <a:ext cx="1307005" cy="199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ibujos animados de repollo simple aislad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379" y="3910715"/>
            <a:ext cx="1386713" cy="118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ibujos animados aislados de queso simp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982" y="1275228"/>
            <a:ext cx="1694963" cy="128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742" y="3212690"/>
            <a:ext cx="2415733" cy="1276435"/>
          </a:xfrm>
          <a:prstGeom prst="rect">
            <a:avLst/>
          </a:prstGeom>
        </p:spPr>
      </p:pic>
      <p:cxnSp>
        <p:nvCxnSpPr>
          <p:cNvPr id="38" name="Пряма сполучна лінія 9">
            <a:extLst>
              <a:ext uri="{FF2B5EF4-FFF2-40B4-BE49-F238E27FC236}">
                <a16:creationId xmlns="" xmlns:a16="http://schemas.microsoft.com/office/drawing/2014/main" id="{48F8BBC5-F3D0-29AC-7938-B40B4BD7097D}"/>
              </a:ext>
            </a:extLst>
          </p:cNvPr>
          <p:cNvCxnSpPr>
            <a:cxnSpLocks/>
          </p:cNvCxnSpPr>
          <p:nvPr/>
        </p:nvCxnSpPr>
        <p:spPr>
          <a:xfrm>
            <a:off x="6040182" y="1650451"/>
            <a:ext cx="806919" cy="752174"/>
          </a:xfrm>
          <a:prstGeom prst="line">
            <a:avLst/>
          </a:prstGeom>
          <a:ln w="762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 сполучна лінія 9">
            <a:extLst>
              <a:ext uri="{FF2B5EF4-FFF2-40B4-BE49-F238E27FC236}">
                <a16:creationId xmlns="" xmlns:a16="http://schemas.microsoft.com/office/drawing/2014/main" id="{48F8BBC5-F3D0-29AC-7938-B40B4BD7097D}"/>
              </a:ext>
            </a:extLst>
          </p:cNvPr>
          <p:cNvCxnSpPr>
            <a:cxnSpLocks/>
          </p:cNvCxnSpPr>
          <p:nvPr/>
        </p:nvCxnSpPr>
        <p:spPr>
          <a:xfrm flipV="1">
            <a:off x="6925937" y="2044596"/>
            <a:ext cx="2588902" cy="412731"/>
          </a:xfrm>
          <a:prstGeom prst="line">
            <a:avLst/>
          </a:prstGeom>
          <a:ln w="762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Овал 45">
            <a:extLst>
              <a:ext uri="{FF2B5EF4-FFF2-40B4-BE49-F238E27FC236}">
                <a16:creationId xmlns="" xmlns:a16="http://schemas.microsoft.com/office/drawing/2014/main" id="{E83E58F3-7012-CB54-7556-30025CD56C10}"/>
              </a:ext>
            </a:extLst>
          </p:cNvPr>
          <p:cNvSpPr/>
          <p:nvPr/>
        </p:nvSpPr>
        <p:spPr>
          <a:xfrm>
            <a:off x="4097092" y="4313733"/>
            <a:ext cx="199766" cy="228186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48" name="Пряма сполучна лінія 51">
            <a:extLst>
              <a:ext uri="{FF2B5EF4-FFF2-40B4-BE49-F238E27FC236}">
                <a16:creationId xmlns="" xmlns:a16="http://schemas.microsoft.com/office/drawing/2014/main" id="{530776A8-DD52-A73E-36A8-A4A9B6EB6475}"/>
              </a:ext>
            </a:extLst>
          </p:cNvPr>
          <p:cNvCxnSpPr>
            <a:cxnSpLocks/>
          </p:cNvCxnSpPr>
          <p:nvPr/>
        </p:nvCxnSpPr>
        <p:spPr>
          <a:xfrm>
            <a:off x="6925937" y="3713933"/>
            <a:ext cx="2838549" cy="514992"/>
          </a:xfrm>
          <a:prstGeom prst="line">
            <a:avLst/>
          </a:prstGeom>
          <a:ln w="762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Овал 49">
            <a:extLst>
              <a:ext uri="{FF2B5EF4-FFF2-40B4-BE49-F238E27FC236}">
                <a16:creationId xmlns="" xmlns:a16="http://schemas.microsoft.com/office/drawing/2014/main" id="{E83E58F3-7012-CB54-7556-30025CD56C10}"/>
              </a:ext>
            </a:extLst>
          </p:cNvPr>
          <p:cNvSpPr/>
          <p:nvPr/>
        </p:nvSpPr>
        <p:spPr>
          <a:xfrm>
            <a:off x="5339414" y="2486605"/>
            <a:ext cx="199766" cy="228186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1" name="Овал 50">
            <a:extLst>
              <a:ext uri="{FF2B5EF4-FFF2-40B4-BE49-F238E27FC236}">
                <a16:creationId xmlns="" xmlns:a16="http://schemas.microsoft.com/office/drawing/2014/main" id="{E83E58F3-7012-CB54-7556-30025CD56C10}"/>
              </a:ext>
            </a:extLst>
          </p:cNvPr>
          <p:cNvSpPr/>
          <p:nvPr/>
        </p:nvSpPr>
        <p:spPr>
          <a:xfrm>
            <a:off x="6826054" y="3569250"/>
            <a:ext cx="199766" cy="228186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TextBox 14"/>
          <p:cNvSpPr txBox="1"/>
          <p:nvPr/>
        </p:nvSpPr>
        <p:spPr>
          <a:xfrm rot="19135923">
            <a:off x="4705194" y="1869639"/>
            <a:ext cx="968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3 см</a:t>
            </a:r>
          </a:p>
        </p:txBody>
      </p:sp>
      <p:sp>
        <p:nvSpPr>
          <p:cNvPr id="53" name="TextBox 52"/>
          <p:cNvSpPr txBox="1"/>
          <p:nvPr/>
        </p:nvSpPr>
        <p:spPr>
          <a:xfrm rot="17958430">
            <a:off x="4564932" y="3483101"/>
            <a:ext cx="968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3 см</a:t>
            </a:r>
          </a:p>
        </p:txBody>
      </p:sp>
      <p:sp>
        <p:nvSpPr>
          <p:cNvPr id="54" name="TextBox 53"/>
          <p:cNvSpPr txBox="1"/>
          <p:nvPr/>
        </p:nvSpPr>
        <p:spPr>
          <a:xfrm rot="2687587">
            <a:off x="6250357" y="1617038"/>
            <a:ext cx="968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 2 см</a:t>
            </a:r>
          </a:p>
        </p:txBody>
      </p:sp>
      <p:sp>
        <p:nvSpPr>
          <p:cNvPr id="55" name="TextBox 54"/>
          <p:cNvSpPr txBox="1"/>
          <p:nvPr/>
        </p:nvSpPr>
        <p:spPr>
          <a:xfrm rot="21181213">
            <a:off x="8093011" y="1773619"/>
            <a:ext cx="968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5 см</a:t>
            </a:r>
          </a:p>
        </p:txBody>
      </p:sp>
      <p:sp>
        <p:nvSpPr>
          <p:cNvPr id="56" name="TextBox 55"/>
          <p:cNvSpPr txBox="1"/>
          <p:nvPr/>
        </p:nvSpPr>
        <p:spPr>
          <a:xfrm rot="2066466">
            <a:off x="6561032" y="2997769"/>
            <a:ext cx="968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4 см</a:t>
            </a:r>
          </a:p>
        </p:txBody>
      </p:sp>
      <p:sp>
        <p:nvSpPr>
          <p:cNvPr id="57" name="TextBox 56"/>
          <p:cNvSpPr txBox="1"/>
          <p:nvPr/>
        </p:nvSpPr>
        <p:spPr>
          <a:xfrm rot="772319">
            <a:off x="8089551" y="3345373"/>
            <a:ext cx="968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6 см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52696" y="4504388"/>
            <a:ext cx="6336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solidFill>
                  <a:srgbClr val="FF0000"/>
                </a:solidFill>
              </a:rPr>
              <a:t>3 см + 2 см + 5 см = 10 см – миша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371080" y="5027608"/>
            <a:ext cx="6336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solidFill>
                  <a:srgbClr val="FF0000"/>
                </a:solidFill>
              </a:rPr>
              <a:t>3 см + 4 см + 6 см = 13 см – черепаха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504613" y="5568112"/>
            <a:ext cx="633614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</a:rPr>
              <a:t>Відповідь: </a:t>
            </a:r>
            <a:r>
              <a:rPr lang="uk-UA" sz="2800" dirty="0">
                <a:solidFill>
                  <a:srgbClr val="7030A0"/>
                </a:solidFill>
              </a:rPr>
              <a:t>довший шлях подолає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354968" y="5585921"/>
            <a:ext cx="173084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0000"/>
                </a:solidFill>
              </a:rPr>
              <a:t>черепаха.</a:t>
            </a:r>
            <a:endParaRPr lang="uk-UA" sz="2800" dirty="0">
              <a:solidFill>
                <a:srgbClr val="FF0000"/>
              </a:solidFill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="" xmlns:a16="http://schemas.microsoft.com/office/drawing/2014/main" id="{E83E58F3-7012-CB54-7556-30025CD56C10}"/>
              </a:ext>
            </a:extLst>
          </p:cNvPr>
          <p:cNvSpPr/>
          <p:nvPr/>
        </p:nvSpPr>
        <p:spPr>
          <a:xfrm>
            <a:off x="9720772" y="4135029"/>
            <a:ext cx="199766" cy="228186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1" name="Овал 40">
            <a:extLst>
              <a:ext uri="{FF2B5EF4-FFF2-40B4-BE49-F238E27FC236}">
                <a16:creationId xmlns="" xmlns:a16="http://schemas.microsoft.com/office/drawing/2014/main" id="{E83E58F3-7012-CB54-7556-30025CD56C10}"/>
              </a:ext>
            </a:extLst>
          </p:cNvPr>
          <p:cNvSpPr/>
          <p:nvPr/>
        </p:nvSpPr>
        <p:spPr>
          <a:xfrm>
            <a:off x="9444977" y="1915577"/>
            <a:ext cx="199766" cy="228186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188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8" grpId="0"/>
      <p:bldP spid="59" grpId="0" animBg="1"/>
      <p:bldP spid="6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1 клас\2 Матем\1 УРОКИ Листопад\7 Арифметичні дії в межах 100\№114  Віднімання виду 48 - 8 і 48 - 50\2024-04-15_2348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271" y="1340446"/>
            <a:ext cx="7744899" cy="425304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2041105" y="520436"/>
            <a:ext cx="8732066" cy="68787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66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84" y="1395396"/>
            <a:ext cx="1874175" cy="41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12BB6A25-E484-0A3A-55BA-66A8AFC38A94}"/>
              </a:ext>
            </a:extLst>
          </p:cNvPr>
          <p:cNvSpPr/>
          <p:nvPr/>
        </p:nvSpPr>
        <p:spPr>
          <a:xfrm>
            <a:off x="-12385" y="5900056"/>
            <a:ext cx="1281656" cy="95794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78081" y="2174309"/>
            <a:ext cx="669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30</a:t>
            </a:r>
            <a:endParaRPr lang="ru-RU" sz="3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647750" y="2206966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0</a:t>
            </a:r>
            <a:endParaRPr lang="ru-RU" sz="36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777114" y="2241845"/>
            <a:ext cx="7478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90</a:t>
            </a:r>
            <a:endParaRPr lang="ru-RU" sz="36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430643" y="4892214"/>
            <a:ext cx="4887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4</a:t>
            </a:r>
            <a:endParaRPr lang="ru-RU" sz="36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0053522" y="2174309"/>
            <a:ext cx="7196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10</a:t>
            </a:r>
            <a:endParaRPr lang="ru-RU" sz="36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065262" y="2206967"/>
            <a:ext cx="7196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20</a:t>
            </a:r>
            <a:endParaRPr lang="ru-RU" sz="36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710148" y="2241845"/>
            <a:ext cx="7196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80</a:t>
            </a:r>
            <a:endParaRPr lang="ru-RU" sz="36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9315193" y="2229037"/>
            <a:ext cx="7196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50</a:t>
            </a:r>
            <a:endParaRPr lang="ru-RU" sz="36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047313" y="2206967"/>
            <a:ext cx="7196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60</a:t>
            </a:r>
            <a:endParaRPr lang="ru-RU" sz="36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649504" y="2157851"/>
            <a:ext cx="7196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70</a:t>
            </a:r>
            <a:endParaRPr lang="ru-RU" sz="3600" b="1" dirty="0"/>
          </a:p>
        </p:txBody>
      </p:sp>
      <p:sp>
        <p:nvSpPr>
          <p:cNvPr id="5" name="Равнобедренный треугольник 4"/>
          <p:cNvSpPr/>
          <p:nvPr/>
        </p:nvSpPr>
        <p:spPr>
          <a:xfrm flipH="1">
            <a:off x="4855028" y="3973285"/>
            <a:ext cx="765687" cy="765047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 flipH="1">
            <a:off x="7970159" y="3429001"/>
            <a:ext cx="662351" cy="653143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 flipH="1">
            <a:off x="9732315" y="4169229"/>
            <a:ext cx="681030" cy="722985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 flipH="1">
            <a:off x="7845714" y="4727447"/>
            <a:ext cx="786796" cy="702259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40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1 клас\2 Матем\1 УРОКИ Листопад\7 Арифметичні дії в межах 100\№114  Віднімання виду 48 - 8 і 48 - 50\2024-04-15_2349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292" y="373068"/>
            <a:ext cx="6380700" cy="600596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537251" y="520435"/>
            <a:ext cx="4686700" cy="68787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66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84" y="1395396"/>
            <a:ext cx="1874175" cy="41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12BB6A25-E484-0A3A-55BA-66A8AFC38A94}"/>
              </a:ext>
            </a:extLst>
          </p:cNvPr>
          <p:cNvSpPr/>
          <p:nvPr/>
        </p:nvSpPr>
        <p:spPr>
          <a:xfrm>
            <a:off x="-12385" y="5900056"/>
            <a:ext cx="1281656" cy="95794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463732" y="4680432"/>
            <a:ext cx="7196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90</a:t>
            </a:r>
            <a:endParaRPr lang="ru-RU" sz="32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9838303" y="5151848"/>
            <a:ext cx="7196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40</a:t>
            </a:r>
            <a:endParaRPr lang="ru-RU" sz="32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0425537" y="5151847"/>
            <a:ext cx="7196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30</a:t>
            </a:r>
            <a:endParaRPr lang="ru-RU" sz="32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744380" y="5215380"/>
            <a:ext cx="7196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60</a:t>
            </a:r>
            <a:endParaRPr lang="ru-RU" sz="32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0154583" y="4603210"/>
            <a:ext cx="6549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70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39347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вал 15"/>
          <p:cNvSpPr/>
          <p:nvPr/>
        </p:nvSpPr>
        <p:spPr>
          <a:xfrm>
            <a:off x="7926626" y="3298371"/>
            <a:ext cx="3144145" cy="2645229"/>
          </a:xfrm>
          <a:prstGeom prst="ellipse">
            <a:avLst/>
          </a:prstGeom>
          <a:ln w="57150">
            <a:solidFill>
              <a:srgbClr val="FF33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Овал 3"/>
          <p:cNvSpPr/>
          <p:nvPr/>
        </p:nvSpPr>
        <p:spPr>
          <a:xfrm>
            <a:off x="772886" y="1687286"/>
            <a:ext cx="3196369" cy="2634343"/>
          </a:xfrm>
          <a:prstGeom prst="ellipse">
            <a:avLst/>
          </a:prstGeom>
          <a:ln w="57150">
            <a:solidFill>
              <a:srgbClr val="FF33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7" name="Прямоугольник 11">
            <a:extLst>
              <a:ext uri="{FF2B5EF4-FFF2-40B4-BE49-F238E27FC236}">
                <a16:creationId xmlns="" xmlns:a16="http://schemas.microsoft.com/office/drawing/2014/main" id="{7A039DD5-B75A-4134-3C89-2ED97C0983D9}"/>
              </a:ext>
            </a:extLst>
          </p:cNvPr>
          <p:cNvSpPr/>
          <p:nvPr/>
        </p:nvSpPr>
        <p:spPr>
          <a:xfrm>
            <a:off x="1701726" y="509344"/>
            <a:ext cx="8732066" cy="79694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Знайди </a:t>
            </a:r>
            <a:r>
              <a:rPr lang="uk-UA" sz="3600" b="1" dirty="0" smtClean="0">
                <a:solidFill>
                  <a:schemeClr val="bg1"/>
                </a:solidFill>
              </a:rPr>
              <a:t>дві </a:t>
            </a:r>
            <a:r>
              <a:rPr lang="uk-UA" sz="3600" b="1" dirty="0">
                <a:solidFill>
                  <a:schemeClr val="bg1"/>
                </a:solidFill>
              </a:rPr>
              <a:t>однакові </a:t>
            </a:r>
            <a:r>
              <a:rPr lang="uk-UA" sz="3600" b="1" dirty="0" smtClean="0">
                <a:solidFill>
                  <a:schemeClr val="bg1"/>
                </a:solidFill>
              </a:rPr>
              <a:t>фігури</a:t>
            </a:r>
            <a:endParaRPr lang="uk-UA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150141"/>
              </p:ext>
            </p:extLst>
          </p:nvPr>
        </p:nvGraphicFramePr>
        <p:xfrm>
          <a:off x="1207979" y="2183631"/>
          <a:ext cx="2382981" cy="1672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4327">
                  <a:extLst>
                    <a:ext uri="{9D8B030D-6E8A-4147-A177-3AD203B41FA5}">
                      <a16:colId xmlns="" xmlns:a16="http://schemas.microsoft.com/office/drawing/2014/main" val="3713903776"/>
                    </a:ext>
                  </a:extLst>
                </a:gridCol>
                <a:gridCol w="794327">
                  <a:extLst>
                    <a:ext uri="{9D8B030D-6E8A-4147-A177-3AD203B41FA5}">
                      <a16:colId xmlns="" xmlns:a16="http://schemas.microsoft.com/office/drawing/2014/main" val="160181042"/>
                    </a:ext>
                  </a:extLst>
                </a:gridCol>
                <a:gridCol w="794327">
                  <a:extLst>
                    <a:ext uri="{9D8B030D-6E8A-4147-A177-3AD203B41FA5}">
                      <a16:colId xmlns="" xmlns:a16="http://schemas.microsoft.com/office/drawing/2014/main" val="1156968086"/>
                    </a:ext>
                  </a:extLst>
                </a:gridCol>
              </a:tblGrid>
              <a:tr h="557517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14071843"/>
                  </a:ext>
                </a:extLst>
              </a:tr>
              <a:tr h="557517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21665341"/>
                  </a:ext>
                </a:extLst>
              </a:tr>
              <a:tr h="557517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5312925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514404"/>
              </p:ext>
            </p:extLst>
          </p:nvPr>
        </p:nvGraphicFramePr>
        <p:xfrm>
          <a:off x="4150789" y="3911771"/>
          <a:ext cx="2382981" cy="1672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4327">
                  <a:extLst>
                    <a:ext uri="{9D8B030D-6E8A-4147-A177-3AD203B41FA5}">
                      <a16:colId xmlns="" xmlns:a16="http://schemas.microsoft.com/office/drawing/2014/main" val="3713903776"/>
                    </a:ext>
                  </a:extLst>
                </a:gridCol>
                <a:gridCol w="794327">
                  <a:extLst>
                    <a:ext uri="{9D8B030D-6E8A-4147-A177-3AD203B41FA5}">
                      <a16:colId xmlns="" xmlns:a16="http://schemas.microsoft.com/office/drawing/2014/main" val="160181042"/>
                    </a:ext>
                  </a:extLst>
                </a:gridCol>
                <a:gridCol w="794327">
                  <a:extLst>
                    <a:ext uri="{9D8B030D-6E8A-4147-A177-3AD203B41FA5}">
                      <a16:colId xmlns="" xmlns:a16="http://schemas.microsoft.com/office/drawing/2014/main" val="1156968086"/>
                    </a:ext>
                  </a:extLst>
                </a:gridCol>
              </a:tblGrid>
              <a:tr h="557517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14071843"/>
                  </a:ext>
                </a:extLst>
              </a:tr>
              <a:tr h="557517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21665341"/>
                  </a:ext>
                </a:extLst>
              </a:tr>
              <a:tr h="557517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5312925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686088"/>
              </p:ext>
            </p:extLst>
          </p:nvPr>
        </p:nvGraphicFramePr>
        <p:xfrm>
          <a:off x="6094816" y="1773077"/>
          <a:ext cx="2382981" cy="1672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4327">
                  <a:extLst>
                    <a:ext uri="{9D8B030D-6E8A-4147-A177-3AD203B41FA5}">
                      <a16:colId xmlns="" xmlns:a16="http://schemas.microsoft.com/office/drawing/2014/main" val="3713903776"/>
                    </a:ext>
                  </a:extLst>
                </a:gridCol>
                <a:gridCol w="794327">
                  <a:extLst>
                    <a:ext uri="{9D8B030D-6E8A-4147-A177-3AD203B41FA5}">
                      <a16:colId xmlns="" xmlns:a16="http://schemas.microsoft.com/office/drawing/2014/main" val="160181042"/>
                    </a:ext>
                  </a:extLst>
                </a:gridCol>
                <a:gridCol w="794327">
                  <a:extLst>
                    <a:ext uri="{9D8B030D-6E8A-4147-A177-3AD203B41FA5}">
                      <a16:colId xmlns="" xmlns:a16="http://schemas.microsoft.com/office/drawing/2014/main" val="1156968086"/>
                    </a:ext>
                  </a:extLst>
                </a:gridCol>
              </a:tblGrid>
              <a:tr h="557517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14071843"/>
                  </a:ext>
                </a:extLst>
              </a:tr>
              <a:tr h="557517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21665341"/>
                  </a:ext>
                </a:extLst>
              </a:tr>
              <a:tr h="557517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5312925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406417"/>
              </p:ext>
            </p:extLst>
          </p:nvPr>
        </p:nvGraphicFramePr>
        <p:xfrm>
          <a:off x="8323010" y="3902269"/>
          <a:ext cx="2382981" cy="1672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4327">
                  <a:extLst>
                    <a:ext uri="{9D8B030D-6E8A-4147-A177-3AD203B41FA5}">
                      <a16:colId xmlns="" xmlns:a16="http://schemas.microsoft.com/office/drawing/2014/main" val="3713903776"/>
                    </a:ext>
                  </a:extLst>
                </a:gridCol>
                <a:gridCol w="794327">
                  <a:extLst>
                    <a:ext uri="{9D8B030D-6E8A-4147-A177-3AD203B41FA5}">
                      <a16:colId xmlns="" xmlns:a16="http://schemas.microsoft.com/office/drawing/2014/main" val="160181042"/>
                    </a:ext>
                  </a:extLst>
                </a:gridCol>
                <a:gridCol w="794327">
                  <a:extLst>
                    <a:ext uri="{9D8B030D-6E8A-4147-A177-3AD203B41FA5}">
                      <a16:colId xmlns="" xmlns:a16="http://schemas.microsoft.com/office/drawing/2014/main" val="1156968086"/>
                    </a:ext>
                  </a:extLst>
                </a:gridCol>
              </a:tblGrid>
              <a:tr h="557517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14071843"/>
                  </a:ext>
                </a:extLst>
              </a:tr>
              <a:tr h="557517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21665341"/>
                  </a:ext>
                </a:extLst>
              </a:tr>
              <a:tr h="557517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5312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029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hlinkClick r:id="rId2"/>
            <a:extLst>
              <a:ext uri="{FF2B5EF4-FFF2-40B4-BE49-F238E27FC236}">
                <a16:creationId xmlns="" xmlns:a16="http://schemas.microsoft.com/office/drawing/2014/main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131133" y="2201620"/>
            <a:ext cx="4265586" cy="4587906"/>
          </a:xfrm>
          <a:prstGeom prst="rect">
            <a:avLst/>
          </a:prstGeom>
        </p:spPr>
      </p:pic>
      <p:pic>
        <p:nvPicPr>
          <p:cNvPr id="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1695162" y="460878"/>
            <a:ext cx="8811364" cy="76920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>
                <a:solidFill>
                  <a:schemeClr val="bg1"/>
                </a:solidFill>
              </a:rPr>
              <a:t>Online </a:t>
            </a:r>
            <a:r>
              <a:rPr lang="uk-UA" altLang="uk-UA" sz="4000" b="1">
                <a:solidFill>
                  <a:schemeClr val="bg1"/>
                </a:solidFill>
              </a:rPr>
              <a:t>завдання</a:t>
            </a:r>
            <a:endParaRPr lang="en-US" alt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275490" y="1870364"/>
            <a:ext cx="2598052" cy="4538966"/>
          </a:xfrm>
          <a:prstGeom prst="rect">
            <a:avLst/>
          </a:prstGeom>
        </p:spPr>
      </p:pic>
      <p:sp>
        <p:nvSpPr>
          <p:cNvPr id="13" name="Бульбашка прямої мови: прямокутна з округленими кутами 14">
            <a:extLst>
              <a:ext uri="{FF2B5EF4-FFF2-40B4-BE49-F238E27FC236}">
                <a16:creationId xmlns="" xmlns:a16="http://schemas.microsoft.com/office/drawing/2014/main" id="{40C535D8-E54A-66BB-B01B-D0A4914AA87E}"/>
              </a:ext>
            </a:extLst>
          </p:cNvPr>
          <p:cNvSpPr/>
          <p:nvPr/>
        </p:nvSpPr>
        <p:spPr>
          <a:xfrm>
            <a:off x="4972096" y="1339730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28839" y="2201620"/>
            <a:ext cx="1179464" cy="115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6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939677" y="508532"/>
            <a:ext cx="8732066" cy="74441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85789" y="1593959"/>
            <a:ext cx="2717383" cy="276220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Любе сонечко ясно світить,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Посилає всім привіти, 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Ніжно гріє і ласкає,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172" y="1593959"/>
            <a:ext cx="4991423" cy="4228448"/>
          </a:xfrm>
          <a:prstGeom prst="rect">
            <a:avLst/>
          </a:prstGeom>
        </p:spPr>
      </p:pic>
      <p:sp>
        <p:nvSpPr>
          <p:cNvPr id="23" name="Скругленный прямоугольник 22"/>
          <p:cNvSpPr/>
          <p:nvPr/>
        </p:nvSpPr>
        <p:spPr>
          <a:xfrm>
            <a:off x="8567704" y="1593958"/>
            <a:ext cx="2717383" cy="276220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До роботи закликає. 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Не баріться, поспішайте, 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І навчатись починайте.</a:t>
            </a:r>
          </a:p>
        </p:txBody>
      </p:sp>
    </p:spTree>
    <p:extLst>
      <p:ext uri="{BB962C8B-B14F-4D97-AF65-F5344CB8AC3E}">
        <p14:creationId xmlns:p14="http://schemas.microsoft.com/office/powerpoint/2010/main" val="16183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Григір Тютюнник. &quot;Дивак&quot; | Тест з української літератури – «На Урок»">
            <a:extLst>
              <a:ext uri="{FF2B5EF4-FFF2-40B4-BE49-F238E27FC236}">
                <a16:creationId xmlns="" xmlns:a16="http://schemas.microsoft.com/office/drawing/2014/main" id="{89B43DFB-8C5D-1E5F-F3BA-1AB65AF65A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8" r="18715" b="18127"/>
          <a:stretch/>
        </p:blipFill>
        <p:spPr bwMode="auto">
          <a:xfrm>
            <a:off x="5428908" y="3581560"/>
            <a:ext cx="1267090" cy="2465030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1382486" y="1289033"/>
            <a:ext cx="9095543" cy="127999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Навесні дуже часто садять нові дерева. Допоможіть визначити, скільки посадили берез, тополь та кленів, якщо відомо, що тополь та кленів посадили порівну, а всього посадили 7 дерев.</a:t>
            </a:r>
          </a:p>
        </p:txBody>
      </p:sp>
      <p:pic>
        <p:nvPicPr>
          <p:cNvPr id="22" name="Picture 2" descr="Картинки по запросу &quot;клипарт лампочка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11024" y="184693"/>
            <a:ext cx="1747801" cy="218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1">
            <a:extLst>
              <a:ext uri="{FF2B5EF4-FFF2-40B4-BE49-F238E27FC236}">
                <a16:creationId xmlns="" xmlns:a16="http://schemas.microsoft.com/office/drawing/2014/main" id="{6A9E6EE0-E02A-CE1E-FDB3-62F9606D385C}"/>
              </a:ext>
            </a:extLst>
          </p:cNvPr>
          <p:cNvSpPr/>
          <p:nvPr/>
        </p:nvSpPr>
        <p:spPr>
          <a:xfrm>
            <a:off x="1745963" y="451677"/>
            <a:ext cx="8732066" cy="652298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Логічне завдання </a:t>
            </a:r>
          </a:p>
        </p:txBody>
      </p:sp>
      <p:pic>
        <p:nvPicPr>
          <p:cNvPr id="24" name="Picture 6" descr="✓ Дерево на прозрачном фоне #99 скачать клипарт бесплатно - Clipart-DB">
            <a:extLst>
              <a:ext uri="{FF2B5EF4-FFF2-40B4-BE49-F238E27FC236}">
                <a16:creationId xmlns="" xmlns:a16="http://schemas.microsoft.com/office/drawing/2014/main" id="{901D86B7-535F-CB39-1063-F68FA2142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999" y="3508838"/>
            <a:ext cx="2607658" cy="253775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xtLst/>
        </p:spPr>
      </p:pic>
      <p:pic>
        <p:nvPicPr>
          <p:cNvPr id="25" name="Picture 8" descr="ЯП файлы - берёза">
            <a:extLst>
              <a:ext uri="{FF2B5EF4-FFF2-40B4-BE49-F238E27FC236}">
                <a16:creationId xmlns="" xmlns:a16="http://schemas.microsoft.com/office/drawing/2014/main" id="{255ADA87-FE75-CE99-8E08-5D84A2813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50" y="3602902"/>
            <a:ext cx="1629125" cy="244368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xtLst/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5A0F35E-A5B5-CD09-5604-715CB246B5D8}"/>
              </a:ext>
            </a:extLst>
          </p:cNvPr>
          <p:cNvSpPr txBox="1"/>
          <p:nvPr/>
        </p:nvSpPr>
        <p:spPr>
          <a:xfrm>
            <a:off x="1478769" y="2660404"/>
            <a:ext cx="2657488" cy="64698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= 1 + 1 + … </a:t>
            </a:r>
            <a:endParaRPr lang="x-none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5A0F35E-A5B5-CD09-5604-715CB246B5D8}"/>
              </a:ext>
            </a:extLst>
          </p:cNvPr>
          <p:cNvSpPr txBox="1"/>
          <p:nvPr/>
        </p:nvSpPr>
        <p:spPr>
          <a:xfrm>
            <a:off x="4601513" y="2677469"/>
            <a:ext cx="2657488" cy="64698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= 2 + 2 + … </a:t>
            </a:r>
            <a:endParaRPr lang="x-none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5A0F35E-A5B5-CD09-5604-715CB246B5D8}"/>
              </a:ext>
            </a:extLst>
          </p:cNvPr>
          <p:cNvSpPr txBox="1"/>
          <p:nvPr/>
        </p:nvSpPr>
        <p:spPr>
          <a:xfrm>
            <a:off x="7685999" y="2718540"/>
            <a:ext cx="2657488" cy="64698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= 3 + 3 + … </a:t>
            </a:r>
            <a:endParaRPr lang="x-none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877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:a16="http://schemas.microsoft.com/office/drawing/2014/main" xmlns="" id="{D7F8ECF7-0611-F2C9-8E73-66835CA4A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5" r="28896" b="28212"/>
          <a:stretch/>
        </p:blipFill>
        <p:spPr bwMode="auto">
          <a:xfrm flipH="1">
            <a:off x="843418" y="2984581"/>
            <a:ext cx="1764000" cy="200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Transparent Cartoon Desk Png - Transparent Background Desk Cartoon Png, Png  Download , Transparent Png Image - PNGitem">
            <a:extLst>
              <a:ext uri="{FF2B5EF4-FFF2-40B4-BE49-F238E27FC236}">
                <a16:creationId xmlns:a16="http://schemas.microsoft.com/office/drawing/2014/main" xmlns="" id="{ED187978-7D78-897C-2928-0E92DBD55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90" b="89881" l="667" r="100000"/>
                    </a14:imgEffect>
                    <a14:imgEffect>
                      <a14:sharpenSoften amount="25000"/>
                    </a14:imgEffect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62" y="4703045"/>
            <a:ext cx="2661712" cy="211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Скругленная прямоугольная выноска 17">
            <a:extLst>
              <a:ext uri="{FF2B5EF4-FFF2-40B4-BE49-F238E27FC236}">
                <a16:creationId xmlns:a16="http://schemas.microsoft.com/office/drawing/2014/main" xmlns="" id="{8D587C36-A98E-0298-DE33-5C1D109AC33B}"/>
              </a:ext>
            </a:extLst>
          </p:cNvPr>
          <p:cNvSpPr/>
          <p:nvPr/>
        </p:nvSpPr>
        <p:spPr>
          <a:xfrm>
            <a:off x="394562" y="1380037"/>
            <a:ext cx="5581695" cy="124162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На скільки кожне наступне число в цьому ряді </a:t>
            </a:r>
            <a:r>
              <a:rPr lang="uk-UA" sz="2000" b="1" dirty="0" smtClean="0">
                <a:solidFill>
                  <a:srgbClr val="7030A0"/>
                </a:solidFill>
              </a:rPr>
              <a:t>більше (менше) </a:t>
            </a:r>
            <a:r>
              <a:rPr lang="uk-UA" sz="2000" b="1" dirty="0">
                <a:solidFill>
                  <a:srgbClr val="7030A0"/>
                </a:solidFill>
              </a:rPr>
              <a:t>за попереднє? </a:t>
            </a:r>
            <a:r>
              <a:rPr lang="uk-UA" sz="2000" b="1" dirty="0" smtClean="0">
                <a:solidFill>
                  <a:srgbClr val="7030A0"/>
                </a:solidFill>
              </a:rPr>
              <a:t>Як </a:t>
            </a:r>
            <a:r>
              <a:rPr lang="uk-UA" sz="2000" b="1" dirty="0">
                <a:solidFill>
                  <a:srgbClr val="7030A0"/>
                </a:solidFill>
              </a:rPr>
              <a:t>в цьому ряді отримати наступне число? попереднє число?</a:t>
            </a:r>
          </a:p>
        </p:txBody>
      </p:sp>
      <p:pic>
        <p:nvPicPr>
          <p:cNvPr id="46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7255F101-F5A7-79C0-60D1-75DB6598C1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465" r="67852" b="51349"/>
          <a:stretch/>
        </p:blipFill>
        <p:spPr bwMode="auto">
          <a:xfrm>
            <a:off x="6096000" y="1205938"/>
            <a:ext cx="733688" cy="77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CD84E996-8CFF-E249-180C-402FEE0B12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8036465" y="1280165"/>
            <a:ext cx="733688" cy="74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0D225637-807E-9359-D5D4-0E208CC650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6755047" y="1190660"/>
            <a:ext cx="733688" cy="74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A7E3808E-5461-8774-2256-3AFAD9953A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47973" r="33011" b="4366"/>
          <a:stretch/>
        </p:blipFill>
        <p:spPr bwMode="auto">
          <a:xfrm>
            <a:off x="8733228" y="1264600"/>
            <a:ext cx="733688" cy="74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9505103A-C18E-D211-965B-2FBD0ECC18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7413684" y="1225263"/>
            <a:ext cx="733688" cy="74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74745347-C8CE-B33C-AC5F-17048F1F3B34}"/>
              </a:ext>
            </a:extLst>
          </p:cNvPr>
          <p:cNvSpPr txBox="1"/>
          <p:nvPr/>
        </p:nvSpPr>
        <p:spPr>
          <a:xfrm>
            <a:off x="6096410" y="1205938"/>
            <a:ext cx="658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2075C205-4A47-E4E1-7210-D504EC0BD7A8}"/>
              </a:ext>
            </a:extLst>
          </p:cNvPr>
          <p:cNvSpPr txBox="1"/>
          <p:nvPr/>
        </p:nvSpPr>
        <p:spPr>
          <a:xfrm>
            <a:off x="6780194" y="1225021"/>
            <a:ext cx="658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A5515CB6-A2E6-D9CF-4CD4-A4A9C7384E44}"/>
              </a:ext>
            </a:extLst>
          </p:cNvPr>
          <p:cNvSpPr txBox="1"/>
          <p:nvPr/>
        </p:nvSpPr>
        <p:spPr>
          <a:xfrm>
            <a:off x="7451810" y="1225020"/>
            <a:ext cx="658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11241342-2D00-D647-750C-5697EFFEEC45}"/>
              </a:ext>
            </a:extLst>
          </p:cNvPr>
          <p:cNvSpPr txBox="1"/>
          <p:nvPr/>
        </p:nvSpPr>
        <p:spPr>
          <a:xfrm>
            <a:off x="8083983" y="1205938"/>
            <a:ext cx="658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03FF73F2-9CAF-32F6-FF2F-FE6BE2A39D23}"/>
              </a:ext>
            </a:extLst>
          </p:cNvPr>
          <p:cNvSpPr txBox="1"/>
          <p:nvPr/>
        </p:nvSpPr>
        <p:spPr>
          <a:xfrm>
            <a:off x="8756805" y="1256084"/>
            <a:ext cx="658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6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75EFA776-CA0F-E09B-8B3E-06C873FF16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465" r="67852" b="51349"/>
          <a:stretch/>
        </p:blipFill>
        <p:spPr bwMode="auto">
          <a:xfrm>
            <a:off x="7101138" y="2016126"/>
            <a:ext cx="733688" cy="77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234A79B9-0BB7-F333-E218-B4E37651ED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9041603" y="2090353"/>
            <a:ext cx="733688" cy="74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2072569E-464E-C1BE-88C2-278535958E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7760185" y="2000848"/>
            <a:ext cx="733688" cy="74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B394C9EF-3C83-714A-D7CA-635FEF0B1C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47973" r="33011" b="4366"/>
          <a:stretch/>
        </p:blipFill>
        <p:spPr bwMode="auto">
          <a:xfrm>
            <a:off x="9738366" y="2074788"/>
            <a:ext cx="733688" cy="74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41B6147D-30BF-8AC7-8B74-1E7D747070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8418822" y="2035451"/>
            <a:ext cx="733688" cy="74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262887B7-ECE9-CC67-0ED5-0027C32EB5A5}"/>
              </a:ext>
            </a:extLst>
          </p:cNvPr>
          <p:cNvSpPr txBox="1"/>
          <p:nvPr/>
        </p:nvSpPr>
        <p:spPr>
          <a:xfrm>
            <a:off x="7101548" y="2016126"/>
            <a:ext cx="658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412C372B-0F48-C242-032C-A9C92B2D69FD}"/>
              </a:ext>
            </a:extLst>
          </p:cNvPr>
          <p:cNvSpPr txBox="1"/>
          <p:nvPr/>
        </p:nvSpPr>
        <p:spPr>
          <a:xfrm>
            <a:off x="7825117" y="2063090"/>
            <a:ext cx="658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2F629092-A9E5-C5F4-2EA1-DB4862843141}"/>
              </a:ext>
            </a:extLst>
          </p:cNvPr>
          <p:cNvSpPr txBox="1"/>
          <p:nvPr/>
        </p:nvSpPr>
        <p:spPr>
          <a:xfrm>
            <a:off x="8377129" y="2063091"/>
            <a:ext cx="658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F0943D0B-17E1-AACC-5931-B0D184241AFC}"/>
              </a:ext>
            </a:extLst>
          </p:cNvPr>
          <p:cNvSpPr txBox="1"/>
          <p:nvPr/>
        </p:nvSpPr>
        <p:spPr>
          <a:xfrm>
            <a:off x="9050596" y="2032820"/>
            <a:ext cx="658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6BCE5BE8-4754-493B-2BCF-CB02E74F97C8}"/>
              </a:ext>
            </a:extLst>
          </p:cNvPr>
          <p:cNvSpPr txBox="1"/>
          <p:nvPr/>
        </p:nvSpPr>
        <p:spPr>
          <a:xfrm>
            <a:off x="9725574" y="2075424"/>
            <a:ext cx="658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6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C603A0AF-EE08-28A1-CFBA-3555DB265C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465" r="67852" b="51349"/>
          <a:stretch/>
        </p:blipFill>
        <p:spPr bwMode="auto">
          <a:xfrm>
            <a:off x="5750340" y="2813489"/>
            <a:ext cx="733688" cy="77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E727A631-0659-BC95-C65F-6BBAC220FE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7690805" y="2887716"/>
            <a:ext cx="733688" cy="74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0CB1FD49-07FC-8A46-A8F4-FE049607B2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6409387" y="2798211"/>
            <a:ext cx="733688" cy="74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6A17EC71-1FB0-FA0D-68FA-F358EF2509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47973" r="33011" b="4366"/>
          <a:stretch/>
        </p:blipFill>
        <p:spPr bwMode="auto">
          <a:xfrm>
            <a:off x="8387568" y="2872151"/>
            <a:ext cx="733688" cy="74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EF703932-1FEA-DC6F-2CF3-868454B1FD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7068024" y="2832814"/>
            <a:ext cx="733688" cy="74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4C669D97-7368-05AE-9230-6D8B8D682450}"/>
              </a:ext>
            </a:extLst>
          </p:cNvPr>
          <p:cNvSpPr txBox="1"/>
          <p:nvPr/>
        </p:nvSpPr>
        <p:spPr>
          <a:xfrm>
            <a:off x="5750750" y="2813489"/>
            <a:ext cx="658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9DFBAAED-6863-89B1-CBE5-73FEFC92BDC6}"/>
              </a:ext>
            </a:extLst>
          </p:cNvPr>
          <p:cNvSpPr txBox="1"/>
          <p:nvPr/>
        </p:nvSpPr>
        <p:spPr>
          <a:xfrm>
            <a:off x="6408878" y="2867481"/>
            <a:ext cx="658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A74FA797-4009-C149-01D5-F1B5E4C516A7}"/>
              </a:ext>
            </a:extLst>
          </p:cNvPr>
          <p:cNvSpPr txBox="1"/>
          <p:nvPr/>
        </p:nvSpPr>
        <p:spPr>
          <a:xfrm>
            <a:off x="7064857" y="2867481"/>
            <a:ext cx="658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4632795D-0372-7EC9-2980-CCD7A3E0BC79}"/>
              </a:ext>
            </a:extLst>
          </p:cNvPr>
          <p:cNvSpPr txBox="1"/>
          <p:nvPr/>
        </p:nvSpPr>
        <p:spPr>
          <a:xfrm>
            <a:off x="7738323" y="2867974"/>
            <a:ext cx="658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FFC8F9AE-0205-2208-E95A-A62959625A4E}"/>
              </a:ext>
            </a:extLst>
          </p:cNvPr>
          <p:cNvSpPr txBox="1"/>
          <p:nvPr/>
        </p:nvSpPr>
        <p:spPr>
          <a:xfrm>
            <a:off x="8413301" y="2910578"/>
            <a:ext cx="658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6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0B624EFE-142E-0CD8-5D28-731FDB0A57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465" r="67852" b="51349"/>
          <a:stretch/>
        </p:blipFill>
        <p:spPr bwMode="auto">
          <a:xfrm>
            <a:off x="7263637" y="3595241"/>
            <a:ext cx="733688" cy="77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19CE4E8E-7D6C-87DE-1709-4AEE4495D9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9204102" y="3669468"/>
            <a:ext cx="733688" cy="74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0ED9C61E-440F-EEE7-3ABA-3F6DF68966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7922684" y="3579963"/>
            <a:ext cx="733688" cy="74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9D12A715-4B54-FEC5-EE74-8626E33D60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47973" r="33011" b="4366"/>
          <a:stretch/>
        </p:blipFill>
        <p:spPr bwMode="auto">
          <a:xfrm>
            <a:off x="9900865" y="3653903"/>
            <a:ext cx="733688" cy="74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A0C822FA-6BA6-7D9D-7D60-DF13B3A874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8581321" y="3614566"/>
            <a:ext cx="733688" cy="74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3E7462FD-D1A1-9B8B-3A19-7AB2951B1079}"/>
              </a:ext>
            </a:extLst>
          </p:cNvPr>
          <p:cNvSpPr txBox="1"/>
          <p:nvPr/>
        </p:nvSpPr>
        <p:spPr>
          <a:xfrm>
            <a:off x="7264047" y="3595241"/>
            <a:ext cx="658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5EFA2E78-DC36-98F4-2958-C3A164442B82}"/>
              </a:ext>
            </a:extLst>
          </p:cNvPr>
          <p:cNvSpPr txBox="1"/>
          <p:nvPr/>
        </p:nvSpPr>
        <p:spPr>
          <a:xfrm>
            <a:off x="7925281" y="3619930"/>
            <a:ext cx="70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CD7A2200-22FE-D224-570E-F90612C7A893}"/>
              </a:ext>
            </a:extLst>
          </p:cNvPr>
          <p:cNvSpPr txBox="1"/>
          <p:nvPr/>
        </p:nvSpPr>
        <p:spPr>
          <a:xfrm>
            <a:off x="8581321" y="3580451"/>
            <a:ext cx="658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DC362155-9DE9-0070-8895-FFD2E10720DE}"/>
              </a:ext>
            </a:extLst>
          </p:cNvPr>
          <p:cNvSpPr txBox="1"/>
          <p:nvPr/>
        </p:nvSpPr>
        <p:spPr>
          <a:xfrm>
            <a:off x="9265540" y="3614566"/>
            <a:ext cx="658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E5B71192-3E88-A748-46A5-F5559D829E4E}"/>
              </a:ext>
            </a:extLst>
          </p:cNvPr>
          <p:cNvSpPr txBox="1"/>
          <p:nvPr/>
        </p:nvSpPr>
        <p:spPr>
          <a:xfrm>
            <a:off x="9975916" y="3653903"/>
            <a:ext cx="658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6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FEDEB24B-42DF-DB7D-4969-B6CF6EA935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465" r="67852" b="51349"/>
          <a:stretch/>
        </p:blipFill>
        <p:spPr bwMode="auto">
          <a:xfrm>
            <a:off x="6213971" y="4404153"/>
            <a:ext cx="733688" cy="77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BA125B5B-7FA1-C27B-899A-242ED13F2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8154436" y="4478380"/>
            <a:ext cx="733688" cy="74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9C4DE379-8BB1-2292-D01E-3E890BF29F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6873018" y="4388875"/>
            <a:ext cx="733688" cy="74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D99DE234-2DCB-DA8A-EE7D-750A43FDE2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47973" r="33011" b="4366"/>
          <a:stretch/>
        </p:blipFill>
        <p:spPr bwMode="auto">
          <a:xfrm>
            <a:off x="8851199" y="4462815"/>
            <a:ext cx="733688" cy="74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1A016E9D-216C-5118-25BF-495A8BDF78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7531655" y="4423478"/>
            <a:ext cx="733688" cy="74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EB4DB6EB-3828-647C-C76D-B81621D69E91}"/>
              </a:ext>
            </a:extLst>
          </p:cNvPr>
          <p:cNvSpPr txBox="1"/>
          <p:nvPr/>
        </p:nvSpPr>
        <p:spPr>
          <a:xfrm>
            <a:off x="6214381" y="4404153"/>
            <a:ext cx="658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50D32317-6D0A-5C68-3A32-0C7232E9BBD2}"/>
              </a:ext>
            </a:extLst>
          </p:cNvPr>
          <p:cNvSpPr txBox="1"/>
          <p:nvPr/>
        </p:nvSpPr>
        <p:spPr>
          <a:xfrm>
            <a:off x="6874877" y="4430142"/>
            <a:ext cx="658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BCABA194-B731-E35B-0599-FE3356E5D8C3}"/>
              </a:ext>
            </a:extLst>
          </p:cNvPr>
          <p:cNvSpPr txBox="1"/>
          <p:nvPr/>
        </p:nvSpPr>
        <p:spPr>
          <a:xfrm>
            <a:off x="7505507" y="4436806"/>
            <a:ext cx="658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0D921EA1-5A3C-8350-D574-5D806A4F863C}"/>
              </a:ext>
            </a:extLst>
          </p:cNvPr>
          <p:cNvSpPr txBox="1"/>
          <p:nvPr/>
        </p:nvSpPr>
        <p:spPr>
          <a:xfrm>
            <a:off x="8201968" y="4447921"/>
            <a:ext cx="658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6044B9F7-D891-F802-E79A-44ED5C98F55F}"/>
              </a:ext>
            </a:extLst>
          </p:cNvPr>
          <p:cNvSpPr txBox="1"/>
          <p:nvPr/>
        </p:nvSpPr>
        <p:spPr>
          <a:xfrm>
            <a:off x="8926250" y="4493494"/>
            <a:ext cx="658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" name="Скругленная прямоугольная выноска 17">
            <a:extLst>
              <a:ext uri="{FF2B5EF4-FFF2-40B4-BE49-F238E27FC236}">
                <a16:creationId xmlns:a16="http://schemas.microsoft.com/office/drawing/2014/main" xmlns="" id="{C4273995-32F9-3375-CA4C-4CBBE5871844}"/>
              </a:ext>
            </a:extLst>
          </p:cNvPr>
          <p:cNvSpPr/>
          <p:nvPr/>
        </p:nvSpPr>
        <p:spPr>
          <a:xfrm>
            <a:off x="3844609" y="5163686"/>
            <a:ext cx="7246746" cy="84522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На </a:t>
            </a:r>
            <a:r>
              <a:rPr lang="uk-UA" sz="2000" b="1" dirty="0">
                <a:solidFill>
                  <a:srgbClr val="7030A0"/>
                </a:solidFill>
              </a:rPr>
              <a:t>якому місці </a:t>
            </a:r>
            <a:r>
              <a:rPr lang="uk-UA" sz="2000" b="1" dirty="0" smtClean="0">
                <a:solidFill>
                  <a:srgbClr val="7030A0"/>
                </a:solidFill>
              </a:rPr>
              <a:t>в двоцифровому </a:t>
            </a:r>
            <a:r>
              <a:rPr lang="uk-UA" sz="2000" b="1" dirty="0">
                <a:solidFill>
                  <a:srgbClr val="7030A0"/>
                </a:solidFill>
              </a:rPr>
              <a:t>числі стоїть розряд десятків? </a:t>
            </a:r>
            <a:endParaRPr lang="uk-UA" sz="20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Як </a:t>
            </a:r>
            <a:r>
              <a:rPr lang="uk-UA" sz="2000" b="1" dirty="0">
                <a:solidFill>
                  <a:srgbClr val="7030A0"/>
                </a:solidFill>
              </a:rPr>
              <a:t>ви вважаєте, що позначає в </a:t>
            </a:r>
            <a:r>
              <a:rPr lang="uk-UA" sz="2000" b="1" dirty="0" smtClean="0">
                <a:solidFill>
                  <a:srgbClr val="7030A0"/>
                </a:solidFill>
              </a:rPr>
              <a:t>круглих числах </a:t>
            </a:r>
            <a:r>
              <a:rPr lang="uk-UA" sz="2000" b="1" dirty="0">
                <a:solidFill>
                  <a:srgbClr val="7030A0"/>
                </a:solidFill>
              </a:rPr>
              <a:t>цифра 0?</a:t>
            </a:r>
          </a:p>
        </p:txBody>
      </p:sp>
      <p:sp>
        <p:nvSpPr>
          <p:cNvPr id="97" name="Прямоугольник 7">
            <a:extLst>
              <a:ext uri="{FF2B5EF4-FFF2-40B4-BE49-F238E27FC236}">
                <a16:creationId xmlns="" xmlns:a16="http://schemas.microsoft.com/office/drawing/2014/main" id="{84196B2B-A369-D8F2-8123-2FCB91BE35C8}"/>
              </a:ext>
            </a:extLst>
          </p:cNvPr>
          <p:cNvSpPr/>
          <p:nvPr/>
        </p:nvSpPr>
        <p:spPr>
          <a:xfrm>
            <a:off x="1465859" y="456177"/>
            <a:ext cx="9228417" cy="76402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Актуалізація</a:t>
            </a:r>
            <a:r>
              <a:rPr lang="ru-RU" sz="4000" b="1" dirty="0" smtClean="0"/>
              <a:t> </a:t>
            </a:r>
            <a:r>
              <a:rPr lang="ru-RU" sz="4000" b="1" dirty="0"/>
              <a:t>знань про круглі числа</a:t>
            </a:r>
            <a:r>
              <a:rPr lang="uk-UA" sz="40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818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2" grpId="0"/>
      <p:bldP spid="53" grpId="0"/>
      <p:bldP spid="54" grpId="0"/>
      <p:bldP spid="62" grpId="0"/>
      <p:bldP spid="63" grpId="0"/>
      <p:bldP spid="64" grpId="0"/>
      <p:bldP spid="72" grpId="0"/>
      <p:bldP spid="73" grpId="0"/>
      <p:bldP spid="74" grpId="0"/>
      <p:bldP spid="82" grpId="0"/>
      <p:bldP spid="83" grpId="0"/>
      <p:bldP spid="84" grpId="0"/>
      <p:bldP spid="92" grpId="0"/>
      <p:bldP spid="93" grpId="0"/>
      <p:bldP spid="94" grpId="0"/>
      <p:bldP spid="9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973110" y="467882"/>
            <a:ext cx="8732066" cy="60980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Попереднє </a:t>
            </a:r>
            <a:r>
              <a:rPr lang="uk-UA" sz="3200" b="1" dirty="0">
                <a:solidFill>
                  <a:schemeClr val="bg1"/>
                </a:solidFill>
              </a:rPr>
              <a:t>та </a:t>
            </a:r>
            <a:r>
              <a:rPr lang="uk-UA" sz="3200" b="1" dirty="0" smtClean="0">
                <a:solidFill>
                  <a:schemeClr val="bg1"/>
                </a:solidFill>
              </a:rPr>
              <a:t>наступне числа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12" name="Picture 12" descr="поезд шаржа иллюстрация вектора. иллюстрации насчитывающей малыши - 2117189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38" y="1442923"/>
            <a:ext cx="4889816" cy="134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поезд шаржа иллюстрация вектора. иллюстрации насчитывающей малыши - 2117189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197" y="1427813"/>
            <a:ext cx="4889816" cy="134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поезд шаржа иллюстрация вектора. иллюстрации насчитывающей малыши - 2117189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99" y="3339946"/>
            <a:ext cx="4889816" cy="134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поезд шаржа иллюстрация вектора. иллюстрации насчитывающей малыши - 2117189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969" y="3330060"/>
            <a:ext cx="4889816" cy="134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2269788" y="1992190"/>
            <a:ext cx="861219" cy="4679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355156" y="1992190"/>
            <a:ext cx="931100" cy="4679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600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510405" y="1992190"/>
            <a:ext cx="855750" cy="4679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422320" y="2036760"/>
            <a:ext cx="796772" cy="378832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312035" y="3894819"/>
            <a:ext cx="886946" cy="4679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445552" y="3881182"/>
            <a:ext cx="898629" cy="4679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600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590752" y="3881182"/>
            <a:ext cx="855750" cy="4679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496480" y="3925752"/>
            <a:ext cx="796772" cy="378832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253658" y="1982304"/>
            <a:ext cx="861219" cy="4679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69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350938" y="2004642"/>
            <a:ext cx="931100" cy="4679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600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0469949" y="1982304"/>
            <a:ext cx="903398" cy="4679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71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9418102" y="2049212"/>
            <a:ext cx="796772" cy="378832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8311515" y="3890645"/>
            <a:ext cx="873633" cy="4679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9406890" y="3890645"/>
            <a:ext cx="933507" cy="4679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600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0564546" y="3890645"/>
            <a:ext cx="855750" cy="4679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9476461" y="3935215"/>
            <a:ext cx="796772" cy="378832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" name="Picture 12" descr="поезд шаржа иллюстрация вектора. иллюстрации насчитывающей малыши - 21171893">
            <a:extLst>
              <a:ext uri="{FF2B5EF4-FFF2-40B4-BE49-F238E27FC236}">
                <a16:creationId xmlns="" xmlns:a16="http://schemas.microsoft.com/office/drawing/2014/main" id="{77D1A78F-E455-2F94-1611-26AB82C6D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99" y="5156818"/>
            <a:ext cx="4889816" cy="134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2" descr="поезд шаржа иллюстрация вектора. иллюстрации насчитывающей малыши - 21171893">
            <a:extLst>
              <a:ext uri="{FF2B5EF4-FFF2-40B4-BE49-F238E27FC236}">
                <a16:creationId xmlns="" xmlns:a16="http://schemas.microsoft.com/office/drawing/2014/main" id="{21489AA7-71C5-4635-E42E-6952B6098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969" y="5146932"/>
            <a:ext cx="4889816" cy="134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Скругленный прямоугольник 60">
            <a:extLst>
              <a:ext uri="{FF2B5EF4-FFF2-40B4-BE49-F238E27FC236}">
                <a16:creationId xmlns="" xmlns:a16="http://schemas.microsoft.com/office/drawing/2014/main" id="{D3575669-269A-8C92-E4CB-B12A035CFE41}"/>
              </a:ext>
            </a:extLst>
          </p:cNvPr>
          <p:cNvSpPr/>
          <p:nvPr/>
        </p:nvSpPr>
        <p:spPr>
          <a:xfrm>
            <a:off x="2312035" y="5711691"/>
            <a:ext cx="886946" cy="4679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Скругленный прямоугольник 61">
            <a:extLst>
              <a:ext uri="{FF2B5EF4-FFF2-40B4-BE49-F238E27FC236}">
                <a16:creationId xmlns="" xmlns:a16="http://schemas.microsoft.com/office/drawing/2014/main" id="{190A1601-CB19-924D-E341-0DBCF202E27F}"/>
              </a:ext>
            </a:extLst>
          </p:cNvPr>
          <p:cNvSpPr/>
          <p:nvPr/>
        </p:nvSpPr>
        <p:spPr>
          <a:xfrm>
            <a:off x="3445552" y="5698054"/>
            <a:ext cx="898629" cy="4679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600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Скругленный прямоугольник 62">
            <a:extLst>
              <a:ext uri="{FF2B5EF4-FFF2-40B4-BE49-F238E27FC236}">
                <a16:creationId xmlns="" xmlns:a16="http://schemas.microsoft.com/office/drawing/2014/main" id="{5440BEE8-3D28-7498-9214-BD40D72148CC}"/>
              </a:ext>
            </a:extLst>
          </p:cNvPr>
          <p:cNvSpPr/>
          <p:nvPr/>
        </p:nvSpPr>
        <p:spPr>
          <a:xfrm>
            <a:off x="4590752" y="5698054"/>
            <a:ext cx="855750" cy="4679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41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Скругленный прямоугольник 63">
            <a:extLst>
              <a:ext uri="{FF2B5EF4-FFF2-40B4-BE49-F238E27FC236}">
                <a16:creationId xmlns="" xmlns:a16="http://schemas.microsoft.com/office/drawing/2014/main" id="{0A9BCE13-6548-2704-1CC7-7F1FB76071C6}"/>
              </a:ext>
            </a:extLst>
          </p:cNvPr>
          <p:cNvSpPr/>
          <p:nvPr/>
        </p:nvSpPr>
        <p:spPr>
          <a:xfrm>
            <a:off x="3496480" y="5742624"/>
            <a:ext cx="796772" cy="378832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Скругленный прямоугольник 68">
            <a:extLst>
              <a:ext uri="{FF2B5EF4-FFF2-40B4-BE49-F238E27FC236}">
                <a16:creationId xmlns="" xmlns:a16="http://schemas.microsoft.com/office/drawing/2014/main" id="{9C208B7F-DC10-AA08-B44A-AD8CF4583C8A}"/>
              </a:ext>
            </a:extLst>
          </p:cNvPr>
          <p:cNvSpPr/>
          <p:nvPr/>
        </p:nvSpPr>
        <p:spPr>
          <a:xfrm>
            <a:off x="8311515" y="5707517"/>
            <a:ext cx="873633" cy="4679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Скругленный прямоугольник 69">
            <a:extLst>
              <a:ext uri="{FF2B5EF4-FFF2-40B4-BE49-F238E27FC236}">
                <a16:creationId xmlns="" xmlns:a16="http://schemas.microsoft.com/office/drawing/2014/main" id="{CF23EF9A-FEC5-0B04-BA04-D9AEF53E7ECA}"/>
              </a:ext>
            </a:extLst>
          </p:cNvPr>
          <p:cNvSpPr/>
          <p:nvPr/>
        </p:nvSpPr>
        <p:spPr>
          <a:xfrm>
            <a:off x="9406890" y="5707517"/>
            <a:ext cx="933507" cy="4679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600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Скругленный прямоугольник 70">
            <a:extLst>
              <a:ext uri="{FF2B5EF4-FFF2-40B4-BE49-F238E27FC236}">
                <a16:creationId xmlns="" xmlns:a16="http://schemas.microsoft.com/office/drawing/2014/main" id="{18066E93-FCBC-D17A-5466-F32F79BE3B96}"/>
              </a:ext>
            </a:extLst>
          </p:cNvPr>
          <p:cNvSpPr/>
          <p:nvPr/>
        </p:nvSpPr>
        <p:spPr>
          <a:xfrm>
            <a:off x="10564546" y="5707517"/>
            <a:ext cx="855750" cy="4679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91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Скругленный прямоугольник 71">
            <a:extLst>
              <a:ext uri="{FF2B5EF4-FFF2-40B4-BE49-F238E27FC236}">
                <a16:creationId xmlns="" xmlns:a16="http://schemas.microsoft.com/office/drawing/2014/main" id="{0F46CAD3-27C8-79C6-3E9B-892B218B0B22}"/>
              </a:ext>
            </a:extLst>
          </p:cNvPr>
          <p:cNvSpPr/>
          <p:nvPr/>
        </p:nvSpPr>
        <p:spPr>
          <a:xfrm>
            <a:off x="9476461" y="5752087"/>
            <a:ext cx="796772" cy="378832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862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7CBA4300-A239-8C80-5163-73F4B7D9DF7D}"/>
              </a:ext>
            </a:extLst>
          </p:cNvPr>
          <p:cNvSpPr/>
          <p:nvPr/>
        </p:nvSpPr>
        <p:spPr>
          <a:xfrm>
            <a:off x="2554530" y="3087025"/>
            <a:ext cx="8146128" cy="1259595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Порівняйте приклади трьох стовпчиків. Яке математичне явище вони демонструють? (Взаємоз</a:t>
            </a:r>
            <a:r>
              <a:rPr lang="en-US" sz="2000" b="1" dirty="0">
                <a:solidFill>
                  <a:srgbClr val="7030A0"/>
                </a:solidFill>
              </a:rPr>
              <a:t>’</a:t>
            </a:r>
            <a:r>
              <a:rPr lang="uk-UA" sz="2000" b="1" dirty="0">
                <a:solidFill>
                  <a:srgbClr val="7030A0"/>
                </a:solidFill>
              </a:rPr>
              <a:t>вязок додавання та віднімання. Із приклада на додавання можна скласти 2 приклади на віднімання.)</a:t>
            </a:r>
          </a:p>
        </p:txBody>
      </p:sp>
      <p:pic>
        <p:nvPicPr>
          <p:cNvPr id="15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="" xmlns:a16="http://schemas.microsoft.com/office/drawing/2014/main" id="{DD0EBA6B-E847-5C0A-9673-1F0273EEA5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 flipH="1">
            <a:off x="68533" y="2330166"/>
            <a:ext cx="2366647" cy="366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7">
            <a:extLst>
              <a:ext uri="{FF2B5EF4-FFF2-40B4-BE49-F238E27FC236}">
                <a16:creationId xmlns="" xmlns:a16="http://schemas.microsoft.com/office/drawing/2014/main" id="{81BD0CEA-2CC7-9DB9-DC10-FDBB662235AF}"/>
              </a:ext>
            </a:extLst>
          </p:cNvPr>
          <p:cNvSpPr/>
          <p:nvPr/>
        </p:nvSpPr>
        <p:spPr>
          <a:xfrm>
            <a:off x="1251857" y="466065"/>
            <a:ext cx="9786257" cy="77490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Взаємозв'язок </a:t>
            </a:r>
            <a:r>
              <a:rPr lang="uk-UA" sz="3600" b="1" dirty="0"/>
              <a:t>додавання та віднімання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5A77520-E696-845A-BBE7-9B4D4E37E453}"/>
              </a:ext>
            </a:extLst>
          </p:cNvPr>
          <p:cNvSpPr txBox="1"/>
          <p:nvPr/>
        </p:nvSpPr>
        <p:spPr>
          <a:xfrm>
            <a:off x="2953547" y="1420754"/>
            <a:ext cx="1817703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5 + 3 = 8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8 – 5 = 3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8 – 3 = 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1FE448B-C175-F0A2-5475-2EA0D47B7B85}"/>
              </a:ext>
            </a:extLst>
          </p:cNvPr>
          <p:cNvSpPr txBox="1"/>
          <p:nvPr/>
        </p:nvSpPr>
        <p:spPr>
          <a:xfrm>
            <a:off x="5068401" y="1420754"/>
            <a:ext cx="2399199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50 + 30 = 80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80 – 50 = 30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80 – 30 = 50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C0500B5-EBC3-538A-81A8-D1E92EEB2AB2}"/>
              </a:ext>
            </a:extLst>
          </p:cNvPr>
          <p:cNvSpPr txBox="1"/>
          <p:nvPr/>
        </p:nvSpPr>
        <p:spPr>
          <a:xfrm>
            <a:off x="7946041" y="1420754"/>
            <a:ext cx="236273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80 + 5 = 85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85 – 80 = 5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85 – 5 = 80</a:t>
            </a: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="" xmlns:a16="http://schemas.microsoft.com/office/drawing/2014/main" id="{DB10E64D-209B-501A-DFBC-C9BB4C1EABD1}"/>
              </a:ext>
            </a:extLst>
          </p:cNvPr>
          <p:cNvSpPr/>
          <p:nvPr/>
        </p:nvSpPr>
        <p:spPr>
          <a:xfrm>
            <a:off x="2266453" y="4464019"/>
            <a:ext cx="8722282" cy="139893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rgbClr val="7030A0"/>
                </a:solidFill>
              </a:rPr>
              <a:t>Пам’ятаймо!</a:t>
            </a:r>
            <a:endParaRPr lang="ru-RU" sz="2000" b="1" dirty="0" smtClean="0">
              <a:solidFill>
                <a:srgbClr val="7030A0"/>
              </a:solidFill>
            </a:endParaRPr>
          </a:p>
          <a:p>
            <a:r>
              <a:rPr lang="ru-RU" sz="2000" dirty="0">
                <a:solidFill>
                  <a:srgbClr val="7030A0"/>
                </a:solidFill>
              </a:rPr>
              <a:t>• </a:t>
            </a:r>
            <a:r>
              <a:rPr lang="uk-UA" sz="2000" b="1" dirty="0" smtClean="0">
                <a:solidFill>
                  <a:srgbClr val="FF0000"/>
                </a:solidFill>
              </a:rPr>
              <a:t>Якщо </a:t>
            </a:r>
            <a:r>
              <a:rPr lang="uk-UA" sz="2000" b="1" dirty="0">
                <a:solidFill>
                  <a:srgbClr val="FF0000"/>
                </a:solidFill>
              </a:rPr>
              <a:t>від суми відняти перший доданок, отримаємо другий доданок. </a:t>
            </a:r>
          </a:p>
          <a:p>
            <a:r>
              <a:rPr lang="uk-UA" sz="2000" b="1" dirty="0">
                <a:solidFill>
                  <a:srgbClr val="7030A0"/>
                </a:solidFill>
              </a:rPr>
              <a:t>•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Якщо від суми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відняти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другий доданок, отримаємо перший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доданок.</a:t>
            </a:r>
          </a:p>
          <a:p>
            <a:r>
              <a:rPr lang="uk-UA" sz="2000" b="1" dirty="0">
                <a:solidFill>
                  <a:srgbClr val="7030A0"/>
                </a:solidFill>
              </a:rPr>
              <a:t>•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Якщо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від суми відняти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відомий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доданок, отримаємо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невідомий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доданок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uk-UA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9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="" xmlns:a16="http://schemas.microsoft.com/office/drawing/2014/main" id="{D7F8ECF7-0611-F2C9-8E73-66835CA4A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3" r="31570" b="28212"/>
          <a:stretch/>
        </p:blipFill>
        <p:spPr bwMode="auto">
          <a:xfrm flipH="1">
            <a:off x="846000" y="2626624"/>
            <a:ext cx="1476000" cy="200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Transparent Cartoon Desk Png - Transparent Background Desk Cartoon Png, Png  Download , Transparent Png Image - PNGitem">
            <a:extLst>
              <a:ext uri="{FF2B5EF4-FFF2-40B4-BE49-F238E27FC236}">
                <a16:creationId xmlns="" xmlns:a16="http://schemas.microsoft.com/office/drawing/2014/main" id="{ED187978-7D78-897C-2928-0E92DBD55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90" b="89881" l="667" r="100000"/>
                    </a14:imgEffect>
                    <a14:imgEffect>
                      <a14:sharpenSoften amount="25000"/>
                    </a14:imgEffect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88" y="4369678"/>
            <a:ext cx="2661712" cy="211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7">
            <a:extLst>
              <a:ext uri="{FF2B5EF4-FFF2-40B4-BE49-F238E27FC236}">
                <a16:creationId xmlns="" xmlns:a16="http://schemas.microsoft.com/office/drawing/2014/main" id="{84196B2B-A369-D8F2-8123-2FCB91BE35C8}"/>
              </a:ext>
            </a:extLst>
          </p:cNvPr>
          <p:cNvSpPr/>
          <p:nvPr/>
        </p:nvSpPr>
        <p:spPr>
          <a:xfrm>
            <a:off x="1692756" y="413286"/>
            <a:ext cx="8926421" cy="66440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Мотивація навчальної </a:t>
            </a:r>
            <a:r>
              <a:rPr lang="uk-UA" sz="3600" b="1" dirty="0" smtClean="0">
                <a:solidFill>
                  <a:schemeClr val="bg1"/>
                </a:solidFill>
              </a:rPr>
              <a:t>діяльності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6" name="Скругленная прямоугольная выноска 17">
            <a:extLst>
              <a:ext uri="{FF2B5EF4-FFF2-40B4-BE49-F238E27FC236}">
                <a16:creationId xmlns="" xmlns:a16="http://schemas.microsoft.com/office/drawing/2014/main" id="{8D587C36-A98E-0298-DE33-5C1D109AC33B}"/>
              </a:ext>
            </a:extLst>
          </p:cNvPr>
          <p:cNvSpPr/>
          <p:nvPr/>
        </p:nvSpPr>
        <p:spPr>
          <a:xfrm>
            <a:off x="3611447" y="4643021"/>
            <a:ext cx="6950025" cy="124162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Яке </a:t>
            </a:r>
            <a:r>
              <a:rPr lang="uk-UA" sz="2000" b="1" dirty="0">
                <a:solidFill>
                  <a:srgbClr val="7030A0"/>
                </a:solidFill>
              </a:rPr>
              <a:t>число </a:t>
            </a:r>
            <a:r>
              <a:rPr lang="uk-UA" sz="2000" b="1" dirty="0" smtClean="0">
                <a:solidFill>
                  <a:srgbClr val="7030A0"/>
                </a:solidFill>
              </a:rPr>
              <a:t>виклали</a:t>
            </a:r>
            <a:r>
              <a:rPr lang="uk-UA" sz="2000" b="1" dirty="0">
                <a:solidFill>
                  <a:srgbClr val="7030A0"/>
                </a:solidFill>
              </a:rPr>
              <a:t>? </a:t>
            </a:r>
            <a:r>
              <a:rPr lang="uk-UA" sz="2000" b="1" dirty="0" smtClean="0">
                <a:solidFill>
                  <a:srgbClr val="7030A0"/>
                </a:solidFill>
              </a:rPr>
              <a:t>Скільки в ньому десятків, одиниць?</a:t>
            </a:r>
            <a:endParaRPr lang="uk-UA" sz="2000" b="1" dirty="0">
              <a:solidFill>
                <a:srgbClr val="7030A0"/>
              </a:solidFill>
            </a:endParaRPr>
          </a:p>
          <a:p>
            <a:pPr algn="ctr"/>
            <a:r>
              <a:rPr lang="uk-UA" sz="2000" b="1" dirty="0">
                <a:solidFill>
                  <a:srgbClr val="7030A0"/>
                </a:solidFill>
              </a:rPr>
              <a:t>Приберіть десятки. Що залишається? (Одиниці.) </a:t>
            </a:r>
          </a:p>
          <a:p>
            <a:pPr algn="ctr"/>
            <a:r>
              <a:rPr lang="uk-UA" sz="2000" b="1" dirty="0">
                <a:solidFill>
                  <a:srgbClr val="7030A0"/>
                </a:solidFill>
              </a:rPr>
              <a:t>Що залишиться, якщо прибрати одиниці? (Десятки.)</a:t>
            </a:r>
          </a:p>
        </p:txBody>
      </p:sp>
      <p:sp>
        <p:nvSpPr>
          <p:cNvPr id="17" name="Прямокутник: округлені кути 1">
            <a:extLst>
              <a:ext uri="{FF2B5EF4-FFF2-40B4-BE49-F238E27FC236}">
                <a16:creationId xmlns="" xmlns:a16="http://schemas.microsoft.com/office/drawing/2014/main" id="{74E0237C-198A-C0B6-1981-70157142350F}"/>
              </a:ext>
            </a:extLst>
          </p:cNvPr>
          <p:cNvSpPr/>
          <p:nvPr/>
        </p:nvSpPr>
        <p:spPr>
          <a:xfrm>
            <a:off x="5140171" y="1748901"/>
            <a:ext cx="115410" cy="800778"/>
          </a:xfrm>
          <a:prstGeom prst="roundRect">
            <a:avLst/>
          </a:prstGeom>
          <a:solidFill>
            <a:srgbClr val="FFC000"/>
          </a:solidFill>
          <a:ln>
            <a:solidFill>
              <a:srgbClr val="0066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Прямокутник: округлені кути 4">
            <a:extLst>
              <a:ext uri="{FF2B5EF4-FFF2-40B4-BE49-F238E27FC236}">
                <a16:creationId xmlns="" xmlns:a16="http://schemas.microsoft.com/office/drawing/2014/main" id="{DEB299B1-7FA2-C2B1-F3D1-43EBC85C1C72}"/>
              </a:ext>
            </a:extLst>
          </p:cNvPr>
          <p:cNvSpPr/>
          <p:nvPr/>
        </p:nvSpPr>
        <p:spPr>
          <a:xfrm>
            <a:off x="5344358" y="1748901"/>
            <a:ext cx="115410" cy="800778"/>
          </a:xfrm>
          <a:prstGeom prst="roundRect">
            <a:avLst/>
          </a:prstGeom>
          <a:solidFill>
            <a:srgbClr val="FFC000"/>
          </a:solidFill>
          <a:ln>
            <a:solidFill>
              <a:srgbClr val="0066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" name="Прямокутник: округлені кути 5">
            <a:extLst>
              <a:ext uri="{FF2B5EF4-FFF2-40B4-BE49-F238E27FC236}">
                <a16:creationId xmlns="" xmlns:a16="http://schemas.microsoft.com/office/drawing/2014/main" id="{2EE51245-2CE9-E565-B1C0-1E4E73E81062}"/>
              </a:ext>
            </a:extLst>
          </p:cNvPr>
          <p:cNvSpPr/>
          <p:nvPr/>
        </p:nvSpPr>
        <p:spPr>
          <a:xfrm>
            <a:off x="5548545" y="1748901"/>
            <a:ext cx="115410" cy="800778"/>
          </a:xfrm>
          <a:prstGeom prst="roundRect">
            <a:avLst/>
          </a:prstGeom>
          <a:solidFill>
            <a:srgbClr val="FFC000"/>
          </a:solidFill>
          <a:ln>
            <a:solidFill>
              <a:srgbClr val="0066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0" name="Прямокутник: округлені кути 6">
            <a:extLst>
              <a:ext uri="{FF2B5EF4-FFF2-40B4-BE49-F238E27FC236}">
                <a16:creationId xmlns="" xmlns:a16="http://schemas.microsoft.com/office/drawing/2014/main" id="{FA865B72-74A9-EFF8-E894-E86935FFF7E4}"/>
              </a:ext>
            </a:extLst>
          </p:cNvPr>
          <p:cNvSpPr/>
          <p:nvPr/>
        </p:nvSpPr>
        <p:spPr>
          <a:xfrm>
            <a:off x="5752732" y="1748901"/>
            <a:ext cx="115410" cy="800778"/>
          </a:xfrm>
          <a:prstGeom prst="roundRect">
            <a:avLst/>
          </a:prstGeom>
          <a:solidFill>
            <a:srgbClr val="FFC000"/>
          </a:solidFill>
          <a:ln>
            <a:solidFill>
              <a:srgbClr val="0066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Прямокутник: округлені кути 7">
            <a:extLst>
              <a:ext uri="{FF2B5EF4-FFF2-40B4-BE49-F238E27FC236}">
                <a16:creationId xmlns="" xmlns:a16="http://schemas.microsoft.com/office/drawing/2014/main" id="{412908F7-C85C-E804-11EF-1E85678CF612}"/>
              </a:ext>
            </a:extLst>
          </p:cNvPr>
          <p:cNvSpPr/>
          <p:nvPr/>
        </p:nvSpPr>
        <p:spPr>
          <a:xfrm>
            <a:off x="5949521" y="1748901"/>
            <a:ext cx="115410" cy="800778"/>
          </a:xfrm>
          <a:prstGeom prst="roundRect">
            <a:avLst/>
          </a:prstGeom>
          <a:solidFill>
            <a:srgbClr val="FFC000"/>
          </a:solidFill>
          <a:ln>
            <a:solidFill>
              <a:srgbClr val="0066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Прямокутник: округлені кути 8">
            <a:extLst>
              <a:ext uri="{FF2B5EF4-FFF2-40B4-BE49-F238E27FC236}">
                <a16:creationId xmlns="" xmlns:a16="http://schemas.microsoft.com/office/drawing/2014/main" id="{70B544E1-4310-6D8C-EA6B-25F1B18700CF}"/>
              </a:ext>
            </a:extLst>
          </p:cNvPr>
          <p:cNvSpPr/>
          <p:nvPr/>
        </p:nvSpPr>
        <p:spPr>
          <a:xfrm>
            <a:off x="6146310" y="1748901"/>
            <a:ext cx="115410" cy="800778"/>
          </a:xfrm>
          <a:prstGeom prst="roundRect">
            <a:avLst/>
          </a:prstGeom>
          <a:solidFill>
            <a:srgbClr val="FFC000"/>
          </a:solidFill>
          <a:ln>
            <a:solidFill>
              <a:srgbClr val="0066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Прямокутник: округлені кути 9">
            <a:extLst>
              <a:ext uri="{FF2B5EF4-FFF2-40B4-BE49-F238E27FC236}">
                <a16:creationId xmlns="" xmlns:a16="http://schemas.microsoft.com/office/drawing/2014/main" id="{7446C1DB-795D-D400-ADB3-62D70DCAED4E}"/>
              </a:ext>
            </a:extLst>
          </p:cNvPr>
          <p:cNvSpPr/>
          <p:nvPr/>
        </p:nvSpPr>
        <p:spPr>
          <a:xfrm>
            <a:off x="6343099" y="1748901"/>
            <a:ext cx="115410" cy="800778"/>
          </a:xfrm>
          <a:prstGeom prst="roundRect">
            <a:avLst/>
          </a:prstGeom>
          <a:solidFill>
            <a:srgbClr val="FFC000"/>
          </a:solidFill>
          <a:ln>
            <a:solidFill>
              <a:srgbClr val="0066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Прямокутник: округлені кути 10">
            <a:extLst>
              <a:ext uri="{FF2B5EF4-FFF2-40B4-BE49-F238E27FC236}">
                <a16:creationId xmlns="" xmlns:a16="http://schemas.microsoft.com/office/drawing/2014/main" id="{91F105EB-A417-68B9-62A0-74FBAEDE793B}"/>
              </a:ext>
            </a:extLst>
          </p:cNvPr>
          <p:cNvSpPr/>
          <p:nvPr/>
        </p:nvSpPr>
        <p:spPr>
          <a:xfrm>
            <a:off x="6539888" y="1748901"/>
            <a:ext cx="115410" cy="800778"/>
          </a:xfrm>
          <a:prstGeom prst="roundRect">
            <a:avLst/>
          </a:prstGeom>
          <a:solidFill>
            <a:srgbClr val="FFC000"/>
          </a:solidFill>
          <a:ln>
            <a:solidFill>
              <a:srgbClr val="0066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Прямокутник: округлені кути 11">
            <a:extLst>
              <a:ext uri="{FF2B5EF4-FFF2-40B4-BE49-F238E27FC236}">
                <a16:creationId xmlns="" xmlns:a16="http://schemas.microsoft.com/office/drawing/2014/main" id="{0272819C-84C7-C0CC-5FA1-435DA0A99621}"/>
              </a:ext>
            </a:extLst>
          </p:cNvPr>
          <p:cNvSpPr/>
          <p:nvPr/>
        </p:nvSpPr>
        <p:spPr>
          <a:xfrm>
            <a:off x="6736677" y="1748901"/>
            <a:ext cx="115410" cy="800778"/>
          </a:xfrm>
          <a:prstGeom prst="roundRect">
            <a:avLst/>
          </a:prstGeom>
          <a:solidFill>
            <a:srgbClr val="FFC000"/>
          </a:solidFill>
          <a:ln>
            <a:solidFill>
              <a:srgbClr val="0066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6" name="Прямокутник: округлені кути 12">
            <a:extLst>
              <a:ext uri="{FF2B5EF4-FFF2-40B4-BE49-F238E27FC236}">
                <a16:creationId xmlns="" xmlns:a16="http://schemas.microsoft.com/office/drawing/2014/main" id="{54742C28-B70C-E108-6253-EB4989E6E46A}"/>
              </a:ext>
            </a:extLst>
          </p:cNvPr>
          <p:cNvSpPr/>
          <p:nvPr/>
        </p:nvSpPr>
        <p:spPr>
          <a:xfrm>
            <a:off x="6918675" y="1748901"/>
            <a:ext cx="115410" cy="800778"/>
          </a:xfrm>
          <a:prstGeom prst="roundRect">
            <a:avLst/>
          </a:prstGeom>
          <a:solidFill>
            <a:srgbClr val="FFC000"/>
          </a:solidFill>
          <a:ln>
            <a:solidFill>
              <a:srgbClr val="0066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7" name="Прямокутник: округлені кути 13">
            <a:extLst>
              <a:ext uri="{FF2B5EF4-FFF2-40B4-BE49-F238E27FC236}">
                <a16:creationId xmlns="" xmlns:a16="http://schemas.microsoft.com/office/drawing/2014/main" id="{B29EEEA5-4FF9-7130-6FD6-D302445C03B6}"/>
              </a:ext>
            </a:extLst>
          </p:cNvPr>
          <p:cNvSpPr/>
          <p:nvPr/>
        </p:nvSpPr>
        <p:spPr>
          <a:xfrm>
            <a:off x="7100673" y="1748901"/>
            <a:ext cx="115410" cy="800778"/>
          </a:xfrm>
          <a:prstGeom prst="roundRect">
            <a:avLst/>
          </a:prstGeom>
          <a:solidFill>
            <a:srgbClr val="FFC000"/>
          </a:solidFill>
          <a:ln>
            <a:solidFill>
              <a:srgbClr val="0066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" name="Прямокутник: округлені кути 14">
            <a:extLst>
              <a:ext uri="{FF2B5EF4-FFF2-40B4-BE49-F238E27FC236}">
                <a16:creationId xmlns="" xmlns:a16="http://schemas.microsoft.com/office/drawing/2014/main" id="{F66C6DA4-4679-539A-7FE6-12EAD95D02F7}"/>
              </a:ext>
            </a:extLst>
          </p:cNvPr>
          <p:cNvSpPr/>
          <p:nvPr/>
        </p:nvSpPr>
        <p:spPr>
          <a:xfrm>
            <a:off x="5140171" y="2862374"/>
            <a:ext cx="115410" cy="800778"/>
          </a:xfrm>
          <a:prstGeom prst="roundRect">
            <a:avLst/>
          </a:prstGeom>
          <a:solidFill>
            <a:srgbClr val="FFC000"/>
          </a:solidFill>
          <a:ln>
            <a:solidFill>
              <a:srgbClr val="0066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Прямокутник: округлені кути 15">
            <a:extLst>
              <a:ext uri="{FF2B5EF4-FFF2-40B4-BE49-F238E27FC236}">
                <a16:creationId xmlns="" xmlns:a16="http://schemas.microsoft.com/office/drawing/2014/main" id="{00EFF964-F6C7-96EC-5274-11E7D6C52D7B}"/>
              </a:ext>
            </a:extLst>
          </p:cNvPr>
          <p:cNvSpPr/>
          <p:nvPr/>
        </p:nvSpPr>
        <p:spPr>
          <a:xfrm>
            <a:off x="5344358" y="2862374"/>
            <a:ext cx="115410" cy="800778"/>
          </a:xfrm>
          <a:prstGeom prst="roundRect">
            <a:avLst/>
          </a:prstGeom>
          <a:solidFill>
            <a:srgbClr val="FFC000"/>
          </a:solidFill>
          <a:ln>
            <a:solidFill>
              <a:srgbClr val="0066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Прямокутник: округлені кути 16">
            <a:extLst>
              <a:ext uri="{FF2B5EF4-FFF2-40B4-BE49-F238E27FC236}">
                <a16:creationId xmlns="" xmlns:a16="http://schemas.microsoft.com/office/drawing/2014/main" id="{03B142CB-983C-2331-2FEB-98DBC678008F}"/>
              </a:ext>
            </a:extLst>
          </p:cNvPr>
          <p:cNvSpPr/>
          <p:nvPr/>
        </p:nvSpPr>
        <p:spPr>
          <a:xfrm>
            <a:off x="5548545" y="2862374"/>
            <a:ext cx="115410" cy="800778"/>
          </a:xfrm>
          <a:prstGeom prst="roundRect">
            <a:avLst/>
          </a:prstGeom>
          <a:solidFill>
            <a:srgbClr val="FFC000"/>
          </a:solidFill>
          <a:ln>
            <a:solidFill>
              <a:srgbClr val="0066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" name="Прямокутник: округлені кути 17">
            <a:extLst>
              <a:ext uri="{FF2B5EF4-FFF2-40B4-BE49-F238E27FC236}">
                <a16:creationId xmlns="" xmlns:a16="http://schemas.microsoft.com/office/drawing/2014/main" id="{B1EFC5BA-7D63-CDE0-3F3F-D269548768BA}"/>
              </a:ext>
            </a:extLst>
          </p:cNvPr>
          <p:cNvSpPr/>
          <p:nvPr/>
        </p:nvSpPr>
        <p:spPr>
          <a:xfrm>
            <a:off x="5752732" y="2862374"/>
            <a:ext cx="115410" cy="800778"/>
          </a:xfrm>
          <a:prstGeom prst="roundRect">
            <a:avLst/>
          </a:prstGeom>
          <a:solidFill>
            <a:srgbClr val="FFC000"/>
          </a:solidFill>
          <a:ln>
            <a:solidFill>
              <a:srgbClr val="0066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2" name="Прямокутник: округлені кути 20">
            <a:extLst>
              <a:ext uri="{FF2B5EF4-FFF2-40B4-BE49-F238E27FC236}">
                <a16:creationId xmlns="" xmlns:a16="http://schemas.microsoft.com/office/drawing/2014/main" id="{A24B77D7-DA98-5718-AF06-A6966EE2488F}"/>
              </a:ext>
            </a:extLst>
          </p:cNvPr>
          <p:cNvSpPr/>
          <p:nvPr/>
        </p:nvSpPr>
        <p:spPr>
          <a:xfrm>
            <a:off x="5949521" y="2862374"/>
            <a:ext cx="115410" cy="800778"/>
          </a:xfrm>
          <a:prstGeom prst="roundRect">
            <a:avLst/>
          </a:prstGeom>
          <a:solidFill>
            <a:srgbClr val="FFC000"/>
          </a:solidFill>
          <a:ln>
            <a:solidFill>
              <a:srgbClr val="0066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3" name="Прямокутник: округлені кути 22">
            <a:extLst>
              <a:ext uri="{FF2B5EF4-FFF2-40B4-BE49-F238E27FC236}">
                <a16:creationId xmlns="" xmlns:a16="http://schemas.microsoft.com/office/drawing/2014/main" id="{9A3EF0BF-80B1-5D7D-F6E7-FC93485E871D}"/>
              </a:ext>
            </a:extLst>
          </p:cNvPr>
          <p:cNvSpPr/>
          <p:nvPr/>
        </p:nvSpPr>
        <p:spPr>
          <a:xfrm>
            <a:off x="6146310" y="2862374"/>
            <a:ext cx="115410" cy="800778"/>
          </a:xfrm>
          <a:prstGeom prst="roundRect">
            <a:avLst/>
          </a:prstGeom>
          <a:solidFill>
            <a:srgbClr val="FFC000"/>
          </a:solidFill>
          <a:ln>
            <a:solidFill>
              <a:srgbClr val="0066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4" name="Прямокутник: округлені кути 23">
            <a:extLst>
              <a:ext uri="{FF2B5EF4-FFF2-40B4-BE49-F238E27FC236}">
                <a16:creationId xmlns="" xmlns:a16="http://schemas.microsoft.com/office/drawing/2014/main" id="{500F3D33-C611-BE45-139D-83FF33628220}"/>
              </a:ext>
            </a:extLst>
          </p:cNvPr>
          <p:cNvSpPr/>
          <p:nvPr/>
        </p:nvSpPr>
        <p:spPr>
          <a:xfrm>
            <a:off x="6343099" y="2862374"/>
            <a:ext cx="115410" cy="800778"/>
          </a:xfrm>
          <a:prstGeom prst="roundRect">
            <a:avLst/>
          </a:prstGeom>
          <a:solidFill>
            <a:srgbClr val="FFC000"/>
          </a:solidFill>
          <a:ln>
            <a:solidFill>
              <a:srgbClr val="0066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5" name="Прямокутник: округлені кути 24">
            <a:extLst>
              <a:ext uri="{FF2B5EF4-FFF2-40B4-BE49-F238E27FC236}">
                <a16:creationId xmlns="" xmlns:a16="http://schemas.microsoft.com/office/drawing/2014/main" id="{370AE1F5-89AB-2275-3EBE-4A4E21FB0A19}"/>
              </a:ext>
            </a:extLst>
          </p:cNvPr>
          <p:cNvSpPr/>
          <p:nvPr/>
        </p:nvSpPr>
        <p:spPr>
          <a:xfrm>
            <a:off x="6539888" y="2862374"/>
            <a:ext cx="115410" cy="800778"/>
          </a:xfrm>
          <a:prstGeom prst="roundRect">
            <a:avLst/>
          </a:prstGeom>
          <a:solidFill>
            <a:srgbClr val="FFC000"/>
          </a:solidFill>
          <a:ln>
            <a:solidFill>
              <a:srgbClr val="0066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6" name="Прямокутник: округлені кути 25">
            <a:extLst>
              <a:ext uri="{FF2B5EF4-FFF2-40B4-BE49-F238E27FC236}">
                <a16:creationId xmlns="" xmlns:a16="http://schemas.microsoft.com/office/drawing/2014/main" id="{6F3DE694-B366-AF33-74A7-4850AD2D556A}"/>
              </a:ext>
            </a:extLst>
          </p:cNvPr>
          <p:cNvSpPr/>
          <p:nvPr/>
        </p:nvSpPr>
        <p:spPr>
          <a:xfrm>
            <a:off x="6736677" y="2862374"/>
            <a:ext cx="115410" cy="800778"/>
          </a:xfrm>
          <a:prstGeom prst="roundRect">
            <a:avLst/>
          </a:prstGeom>
          <a:solidFill>
            <a:srgbClr val="FFC000"/>
          </a:solidFill>
          <a:ln>
            <a:solidFill>
              <a:srgbClr val="0066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7" name="Прямокутник: округлені кути 26">
            <a:extLst>
              <a:ext uri="{FF2B5EF4-FFF2-40B4-BE49-F238E27FC236}">
                <a16:creationId xmlns="" xmlns:a16="http://schemas.microsoft.com/office/drawing/2014/main" id="{91B64B2B-3C4B-464B-D1CA-3EAA8A153854}"/>
              </a:ext>
            </a:extLst>
          </p:cNvPr>
          <p:cNvSpPr/>
          <p:nvPr/>
        </p:nvSpPr>
        <p:spPr>
          <a:xfrm>
            <a:off x="6918675" y="2862374"/>
            <a:ext cx="115410" cy="800778"/>
          </a:xfrm>
          <a:prstGeom prst="roundRect">
            <a:avLst/>
          </a:prstGeom>
          <a:solidFill>
            <a:srgbClr val="FFC000"/>
          </a:solidFill>
          <a:ln>
            <a:solidFill>
              <a:srgbClr val="0066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" name="Прямокутник: округлені кути 27">
            <a:extLst>
              <a:ext uri="{FF2B5EF4-FFF2-40B4-BE49-F238E27FC236}">
                <a16:creationId xmlns="" xmlns:a16="http://schemas.microsoft.com/office/drawing/2014/main" id="{EAFD1D30-0AA5-4D07-CA17-EBFD90049224}"/>
              </a:ext>
            </a:extLst>
          </p:cNvPr>
          <p:cNvSpPr/>
          <p:nvPr/>
        </p:nvSpPr>
        <p:spPr>
          <a:xfrm>
            <a:off x="7100673" y="2862374"/>
            <a:ext cx="115410" cy="800778"/>
          </a:xfrm>
          <a:prstGeom prst="roundRect">
            <a:avLst/>
          </a:prstGeom>
          <a:solidFill>
            <a:srgbClr val="FFC000"/>
          </a:solidFill>
          <a:ln>
            <a:solidFill>
              <a:srgbClr val="0066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9" name="Прямокутник: округлені кути 28">
            <a:extLst>
              <a:ext uri="{FF2B5EF4-FFF2-40B4-BE49-F238E27FC236}">
                <a16:creationId xmlns="" xmlns:a16="http://schemas.microsoft.com/office/drawing/2014/main" id="{27EB114D-AD99-6A1D-9144-663ABF03F3AA}"/>
              </a:ext>
            </a:extLst>
          </p:cNvPr>
          <p:cNvSpPr/>
          <p:nvPr/>
        </p:nvSpPr>
        <p:spPr>
          <a:xfrm>
            <a:off x="7501631" y="2862374"/>
            <a:ext cx="115410" cy="800778"/>
          </a:xfrm>
          <a:prstGeom prst="roundRect">
            <a:avLst/>
          </a:prstGeom>
          <a:solidFill>
            <a:srgbClr val="FFC000"/>
          </a:solidFill>
          <a:ln>
            <a:solidFill>
              <a:srgbClr val="0066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0" name="Прямокутник: округлені кути 29">
            <a:extLst>
              <a:ext uri="{FF2B5EF4-FFF2-40B4-BE49-F238E27FC236}">
                <a16:creationId xmlns="" xmlns:a16="http://schemas.microsoft.com/office/drawing/2014/main" id="{7C246787-F42E-CBBB-79B0-D42B0DB56F25}"/>
              </a:ext>
            </a:extLst>
          </p:cNvPr>
          <p:cNvSpPr/>
          <p:nvPr/>
        </p:nvSpPr>
        <p:spPr>
          <a:xfrm>
            <a:off x="7705818" y="2862374"/>
            <a:ext cx="115410" cy="800778"/>
          </a:xfrm>
          <a:prstGeom prst="roundRect">
            <a:avLst/>
          </a:prstGeom>
          <a:solidFill>
            <a:srgbClr val="FFC000"/>
          </a:solidFill>
          <a:ln>
            <a:solidFill>
              <a:srgbClr val="0066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1" name="Прямокутник: округлені кути 30">
            <a:extLst>
              <a:ext uri="{FF2B5EF4-FFF2-40B4-BE49-F238E27FC236}">
                <a16:creationId xmlns="" xmlns:a16="http://schemas.microsoft.com/office/drawing/2014/main" id="{E8D42603-4333-CB23-B7A7-D425A46D5FA8}"/>
              </a:ext>
            </a:extLst>
          </p:cNvPr>
          <p:cNvSpPr/>
          <p:nvPr/>
        </p:nvSpPr>
        <p:spPr>
          <a:xfrm>
            <a:off x="7910005" y="2862374"/>
            <a:ext cx="115410" cy="800778"/>
          </a:xfrm>
          <a:prstGeom prst="roundRect">
            <a:avLst/>
          </a:prstGeom>
          <a:solidFill>
            <a:srgbClr val="FFC000"/>
          </a:solidFill>
          <a:ln>
            <a:solidFill>
              <a:srgbClr val="0066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2" name="Прямокутник: округлені кути 31">
            <a:extLst>
              <a:ext uri="{FF2B5EF4-FFF2-40B4-BE49-F238E27FC236}">
                <a16:creationId xmlns="" xmlns:a16="http://schemas.microsoft.com/office/drawing/2014/main" id="{DB8310B4-FBB7-993F-0260-A8FD78EDFAAA}"/>
              </a:ext>
            </a:extLst>
          </p:cNvPr>
          <p:cNvSpPr/>
          <p:nvPr/>
        </p:nvSpPr>
        <p:spPr>
          <a:xfrm>
            <a:off x="8114192" y="2862374"/>
            <a:ext cx="115410" cy="800778"/>
          </a:xfrm>
          <a:prstGeom prst="roundRect">
            <a:avLst/>
          </a:prstGeom>
          <a:solidFill>
            <a:srgbClr val="FFC000"/>
          </a:solidFill>
          <a:ln>
            <a:solidFill>
              <a:srgbClr val="0066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3" name="Прямокутник: округлені кути 32">
            <a:extLst>
              <a:ext uri="{FF2B5EF4-FFF2-40B4-BE49-F238E27FC236}">
                <a16:creationId xmlns="" xmlns:a16="http://schemas.microsoft.com/office/drawing/2014/main" id="{B3178F6D-0ABA-0337-160F-AF4F6C0F9142}"/>
              </a:ext>
            </a:extLst>
          </p:cNvPr>
          <p:cNvSpPr/>
          <p:nvPr/>
        </p:nvSpPr>
        <p:spPr>
          <a:xfrm>
            <a:off x="8310981" y="2862374"/>
            <a:ext cx="115410" cy="800778"/>
          </a:xfrm>
          <a:prstGeom prst="roundRect">
            <a:avLst/>
          </a:prstGeom>
          <a:solidFill>
            <a:srgbClr val="FFC000"/>
          </a:solidFill>
          <a:ln>
            <a:solidFill>
              <a:srgbClr val="0066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4" name="Прямокутник: округлені кути 33">
            <a:extLst>
              <a:ext uri="{FF2B5EF4-FFF2-40B4-BE49-F238E27FC236}">
                <a16:creationId xmlns="" xmlns:a16="http://schemas.microsoft.com/office/drawing/2014/main" id="{32C3A9B9-4378-69F1-F797-F1A2ACE6A3A8}"/>
              </a:ext>
            </a:extLst>
          </p:cNvPr>
          <p:cNvSpPr/>
          <p:nvPr/>
        </p:nvSpPr>
        <p:spPr>
          <a:xfrm>
            <a:off x="8507770" y="2862374"/>
            <a:ext cx="115410" cy="800778"/>
          </a:xfrm>
          <a:prstGeom prst="roundRect">
            <a:avLst/>
          </a:prstGeom>
          <a:solidFill>
            <a:srgbClr val="FFC000"/>
          </a:solidFill>
          <a:ln>
            <a:solidFill>
              <a:srgbClr val="0066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Прямокутник: округлені кути 34">
            <a:extLst>
              <a:ext uri="{FF2B5EF4-FFF2-40B4-BE49-F238E27FC236}">
                <a16:creationId xmlns="" xmlns:a16="http://schemas.microsoft.com/office/drawing/2014/main" id="{DB36FF71-41DF-6353-22AC-59B8D4BC5019}"/>
              </a:ext>
            </a:extLst>
          </p:cNvPr>
          <p:cNvSpPr/>
          <p:nvPr/>
        </p:nvSpPr>
        <p:spPr>
          <a:xfrm>
            <a:off x="8704559" y="2862374"/>
            <a:ext cx="115410" cy="800778"/>
          </a:xfrm>
          <a:prstGeom prst="roundRect">
            <a:avLst/>
          </a:prstGeom>
          <a:solidFill>
            <a:srgbClr val="FFC000"/>
          </a:solidFill>
          <a:ln>
            <a:solidFill>
              <a:srgbClr val="0066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4" name="Прямокутник: округлені кути 35">
            <a:extLst>
              <a:ext uri="{FF2B5EF4-FFF2-40B4-BE49-F238E27FC236}">
                <a16:creationId xmlns="" xmlns:a16="http://schemas.microsoft.com/office/drawing/2014/main" id="{398A4C7E-FC3D-475F-C37C-BE69610FC5F5}"/>
              </a:ext>
            </a:extLst>
          </p:cNvPr>
          <p:cNvSpPr/>
          <p:nvPr/>
        </p:nvSpPr>
        <p:spPr>
          <a:xfrm>
            <a:off x="8901348" y="2862374"/>
            <a:ext cx="115410" cy="800778"/>
          </a:xfrm>
          <a:prstGeom prst="roundRect">
            <a:avLst/>
          </a:prstGeom>
          <a:solidFill>
            <a:srgbClr val="FFC000"/>
          </a:solidFill>
          <a:ln>
            <a:solidFill>
              <a:srgbClr val="0066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5" name="Прямокутник: округлені кути 36">
            <a:extLst>
              <a:ext uri="{FF2B5EF4-FFF2-40B4-BE49-F238E27FC236}">
                <a16:creationId xmlns="" xmlns:a16="http://schemas.microsoft.com/office/drawing/2014/main" id="{6D2F7CD4-B083-024E-ACAA-2A86C3538C3D}"/>
              </a:ext>
            </a:extLst>
          </p:cNvPr>
          <p:cNvSpPr/>
          <p:nvPr/>
        </p:nvSpPr>
        <p:spPr>
          <a:xfrm>
            <a:off x="9098137" y="2862374"/>
            <a:ext cx="115410" cy="800778"/>
          </a:xfrm>
          <a:prstGeom prst="roundRect">
            <a:avLst/>
          </a:prstGeom>
          <a:solidFill>
            <a:srgbClr val="FFC000"/>
          </a:solidFill>
          <a:ln>
            <a:solidFill>
              <a:srgbClr val="0066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6" name="Прямокутник: округлені кути 37">
            <a:extLst>
              <a:ext uri="{FF2B5EF4-FFF2-40B4-BE49-F238E27FC236}">
                <a16:creationId xmlns="" xmlns:a16="http://schemas.microsoft.com/office/drawing/2014/main" id="{B3BA3547-D5B4-15D1-AECF-38AAD80D40DC}"/>
              </a:ext>
            </a:extLst>
          </p:cNvPr>
          <p:cNvSpPr/>
          <p:nvPr/>
        </p:nvSpPr>
        <p:spPr>
          <a:xfrm>
            <a:off x="9280135" y="2862374"/>
            <a:ext cx="115410" cy="800778"/>
          </a:xfrm>
          <a:prstGeom prst="roundRect">
            <a:avLst/>
          </a:prstGeom>
          <a:solidFill>
            <a:srgbClr val="FFC000"/>
          </a:solidFill>
          <a:ln>
            <a:solidFill>
              <a:srgbClr val="0066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7" name="Прямокутник: округлені кути 38">
            <a:extLst>
              <a:ext uri="{FF2B5EF4-FFF2-40B4-BE49-F238E27FC236}">
                <a16:creationId xmlns="" xmlns:a16="http://schemas.microsoft.com/office/drawing/2014/main" id="{D7D6DEE2-DDC7-A01E-9500-532C9815830B}"/>
              </a:ext>
            </a:extLst>
          </p:cNvPr>
          <p:cNvSpPr/>
          <p:nvPr/>
        </p:nvSpPr>
        <p:spPr>
          <a:xfrm>
            <a:off x="9462133" y="2862374"/>
            <a:ext cx="115410" cy="800778"/>
          </a:xfrm>
          <a:prstGeom prst="roundRect">
            <a:avLst/>
          </a:prstGeom>
          <a:solidFill>
            <a:srgbClr val="FFC000"/>
          </a:solidFill>
          <a:ln>
            <a:solidFill>
              <a:srgbClr val="0066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8" name="Прямокутник: округлені кути 40">
            <a:extLst>
              <a:ext uri="{FF2B5EF4-FFF2-40B4-BE49-F238E27FC236}">
                <a16:creationId xmlns="" xmlns:a16="http://schemas.microsoft.com/office/drawing/2014/main" id="{5D8C6E1E-FF0F-AD20-6ED9-748137054A43}"/>
              </a:ext>
            </a:extLst>
          </p:cNvPr>
          <p:cNvSpPr/>
          <p:nvPr/>
        </p:nvSpPr>
        <p:spPr>
          <a:xfrm>
            <a:off x="7501631" y="1748901"/>
            <a:ext cx="115410" cy="800778"/>
          </a:xfrm>
          <a:prstGeom prst="roundRect">
            <a:avLst/>
          </a:prstGeom>
          <a:solidFill>
            <a:srgbClr val="FFC000"/>
          </a:solidFill>
          <a:ln>
            <a:solidFill>
              <a:srgbClr val="0066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9" name="Прямокутник: округлені кути 41">
            <a:extLst>
              <a:ext uri="{FF2B5EF4-FFF2-40B4-BE49-F238E27FC236}">
                <a16:creationId xmlns="" xmlns:a16="http://schemas.microsoft.com/office/drawing/2014/main" id="{CB9B9956-37F9-E512-EBCD-818ED8430680}"/>
              </a:ext>
            </a:extLst>
          </p:cNvPr>
          <p:cNvSpPr/>
          <p:nvPr/>
        </p:nvSpPr>
        <p:spPr>
          <a:xfrm>
            <a:off x="7705818" y="1748901"/>
            <a:ext cx="115410" cy="800778"/>
          </a:xfrm>
          <a:prstGeom prst="roundRect">
            <a:avLst/>
          </a:prstGeom>
          <a:solidFill>
            <a:srgbClr val="FFC000"/>
          </a:solidFill>
          <a:ln>
            <a:solidFill>
              <a:srgbClr val="0066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0" name="Прямокутник: округлені кути 42">
            <a:extLst>
              <a:ext uri="{FF2B5EF4-FFF2-40B4-BE49-F238E27FC236}">
                <a16:creationId xmlns="" xmlns:a16="http://schemas.microsoft.com/office/drawing/2014/main" id="{40501CDE-4BB6-444C-AFDA-6A64F1365634}"/>
              </a:ext>
            </a:extLst>
          </p:cNvPr>
          <p:cNvSpPr/>
          <p:nvPr/>
        </p:nvSpPr>
        <p:spPr>
          <a:xfrm>
            <a:off x="7910005" y="1748901"/>
            <a:ext cx="115410" cy="800778"/>
          </a:xfrm>
          <a:prstGeom prst="roundRect">
            <a:avLst/>
          </a:prstGeom>
          <a:solidFill>
            <a:srgbClr val="FFC000"/>
          </a:solidFill>
          <a:ln>
            <a:solidFill>
              <a:srgbClr val="0066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1" name="Прямокутник: округлені кути 43">
            <a:extLst>
              <a:ext uri="{FF2B5EF4-FFF2-40B4-BE49-F238E27FC236}">
                <a16:creationId xmlns="" xmlns:a16="http://schemas.microsoft.com/office/drawing/2014/main" id="{E5063165-7753-549F-8F31-DD451707194F}"/>
              </a:ext>
            </a:extLst>
          </p:cNvPr>
          <p:cNvSpPr/>
          <p:nvPr/>
        </p:nvSpPr>
        <p:spPr>
          <a:xfrm>
            <a:off x="8114192" y="1748901"/>
            <a:ext cx="115410" cy="800778"/>
          </a:xfrm>
          <a:prstGeom prst="roundRect">
            <a:avLst/>
          </a:prstGeom>
          <a:solidFill>
            <a:srgbClr val="FFC000"/>
          </a:solidFill>
          <a:ln>
            <a:solidFill>
              <a:srgbClr val="0066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2" name="Прямокутник: округлені кути 44">
            <a:extLst>
              <a:ext uri="{FF2B5EF4-FFF2-40B4-BE49-F238E27FC236}">
                <a16:creationId xmlns="" xmlns:a16="http://schemas.microsoft.com/office/drawing/2014/main" id="{E7080D01-DDDC-6D61-EA1C-C597C3E049FE}"/>
              </a:ext>
            </a:extLst>
          </p:cNvPr>
          <p:cNvSpPr/>
          <p:nvPr/>
        </p:nvSpPr>
        <p:spPr>
          <a:xfrm>
            <a:off x="8310981" y="1748901"/>
            <a:ext cx="115410" cy="800778"/>
          </a:xfrm>
          <a:prstGeom prst="roundRect">
            <a:avLst/>
          </a:prstGeom>
          <a:solidFill>
            <a:srgbClr val="FFC000"/>
          </a:solidFill>
          <a:ln>
            <a:solidFill>
              <a:srgbClr val="0066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3" name="Прямокутник: округлені кути 45">
            <a:extLst>
              <a:ext uri="{FF2B5EF4-FFF2-40B4-BE49-F238E27FC236}">
                <a16:creationId xmlns="" xmlns:a16="http://schemas.microsoft.com/office/drawing/2014/main" id="{A4A1D535-BA11-87D6-3AC1-BAF0F755C5D4}"/>
              </a:ext>
            </a:extLst>
          </p:cNvPr>
          <p:cNvSpPr/>
          <p:nvPr/>
        </p:nvSpPr>
        <p:spPr>
          <a:xfrm>
            <a:off x="8507770" y="1748901"/>
            <a:ext cx="115410" cy="800778"/>
          </a:xfrm>
          <a:prstGeom prst="roundRect">
            <a:avLst/>
          </a:prstGeom>
          <a:solidFill>
            <a:srgbClr val="FFC000"/>
          </a:solidFill>
          <a:ln>
            <a:solidFill>
              <a:srgbClr val="0066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4" name="Прямокутник: округлені кути 46">
            <a:extLst>
              <a:ext uri="{FF2B5EF4-FFF2-40B4-BE49-F238E27FC236}">
                <a16:creationId xmlns="" xmlns:a16="http://schemas.microsoft.com/office/drawing/2014/main" id="{7A05BFFD-31A5-A72D-7FA0-0F6CEC243F2B}"/>
              </a:ext>
            </a:extLst>
          </p:cNvPr>
          <p:cNvSpPr/>
          <p:nvPr/>
        </p:nvSpPr>
        <p:spPr>
          <a:xfrm>
            <a:off x="8704559" y="1748901"/>
            <a:ext cx="115410" cy="800778"/>
          </a:xfrm>
          <a:prstGeom prst="roundRect">
            <a:avLst/>
          </a:prstGeom>
          <a:solidFill>
            <a:srgbClr val="FFC000"/>
          </a:solidFill>
          <a:ln>
            <a:solidFill>
              <a:srgbClr val="0066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5" name="Прямокутник: округлені кути 47">
            <a:extLst>
              <a:ext uri="{FF2B5EF4-FFF2-40B4-BE49-F238E27FC236}">
                <a16:creationId xmlns="" xmlns:a16="http://schemas.microsoft.com/office/drawing/2014/main" id="{0876AFE1-9449-F7F7-BCF4-D4D0C669974A}"/>
              </a:ext>
            </a:extLst>
          </p:cNvPr>
          <p:cNvSpPr/>
          <p:nvPr/>
        </p:nvSpPr>
        <p:spPr>
          <a:xfrm>
            <a:off x="8901348" y="1748901"/>
            <a:ext cx="115410" cy="800778"/>
          </a:xfrm>
          <a:prstGeom prst="roundRect">
            <a:avLst/>
          </a:prstGeom>
          <a:solidFill>
            <a:srgbClr val="FFC000"/>
          </a:solidFill>
          <a:ln>
            <a:solidFill>
              <a:srgbClr val="0066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6" name="Прямокутник: округлені кути 48">
            <a:extLst>
              <a:ext uri="{FF2B5EF4-FFF2-40B4-BE49-F238E27FC236}">
                <a16:creationId xmlns="" xmlns:a16="http://schemas.microsoft.com/office/drawing/2014/main" id="{09EA289F-2E45-6E85-D171-0FF3B5E52DB8}"/>
              </a:ext>
            </a:extLst>
          </p:cNvPr>
          <p:cNvSpPr/>
          <p:nvPr/>
        </p:nvSpPr>
        <p:spPr>
          <a:xfrm>
            <a:off x="9098137" y="1748901"/>
            <a:ext cx="115410" cy="800778"/>
          </a:xfrm>
          <a:prstGeom prst="roundRect">
            <a:avLst/>
          </a:prstGeom>
          <a:solidFill>
            <a:srgbClr val="FFC000"/>
          </a:solidFill>
          <a:ln>
            <a:solidFill>
              <a:srgbClr val="0066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7" name="Прямокутник: округлені кути 49">
            <a:extLst>
              <a:ext uri="{FF2B5EF4-FFF2-40B4-BE49-F238E27FC236}">
                <a16:creationId xmlns="" xmlns:a16="http://schemas.microsoft.com/office/drawing/2014/main" id="{E454A6AF-CE89-F8AB-6F63-2C66E0979CE7}"/>
              </a:ext>
            </a:extLst>
          </p:cNvPr>
          <p:cNvSpPr/>
          <p:nvPr/>
        </p:nvSpPr>
        <p:spPr>
          <a:xfrm>
            <a:off x="9280135" y="1748901"/>
            <a:ext cx="115410" cy="800778"/>
          </a:xfrm>
          <a:prstGeom prst="roundRect">
            <a:avLst/>
          </a:prstGeom>
          <a:solidFill>
            <a:srgbClr val="FFC000"/>
          </a:solidFill>
          <a:ln>
            <a:solidFill>
              <a:srgbClr val="0066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8" name="Прямокутник: округлені кути 50">
            <a:extLst>
              <a:ext uri="{FF2B5EF4-FFF2-40B4-BE49-F238E27FC236}">
                <a16:creationId xmlns="" xmlns:a16="http://schemas.microsoft.com/office/drawing/2014/main" id="{CF880D5B-D724-B27C-9248-508BF9738A45}"/>
              </a:ext>
            </a:extLst>
          </p:cNvPr>
          <p:cNvSpPr/>
          <p:nvPr/>
        </p:nvSpPr>
        <p:spPr>
          <a:xfrm>
            <a:off x="9462133" y="1748901"/>
            <a:ext cx="115410" cy="800778"/>
          </a:xfrm>
          <a:prstGeom prst="roundRect">
            <a:avLst/>
          </a:prstGeom>
          <a:solidFill>
            <a:srgbClr val="FFC000"/>
          </a:solidFill>
          <a:ln>
            <a:solidFill>
              <a:srgbClr val="0066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9" name="Прямокутник: округлені кути 51">
            <a:extLst>
              <a:ext uri="{FF2B5EF4-FFF2-40B4-BE49-F238E27FC236}">
                <a16:creationId xmlns="" xmlns:a16="http://schemas.microsoft.com/office/drawing/2014/main" id="{DB00A7D9-C421-19F5-5A3E-7425CD973AC3}"/>
              </a:ext>
            </a:extLst>
          </p:cNvPr>
          <p:cNvSpPr/>
          <p:nvPr/>
        </p:nvSpPr>
        <p:spPr>
          <a:xfrm>
            <a:off x="10167895" y="2862374"/>
            <a:ext cx="115410" cy="800778"/>
          </a:xfrm>
          <a:prstGeom prst="roundRect">
            <a:avLst/>
          </a:prstGeom>
          <a:solidFill>
            <a:srgbClr val="FFC000"/>
          </a:solidFill>
          <a:ln>
            <a:solidFill>
              <a:srgbClr val="0066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0" name="Прямокутник: округлені кути 52">
            <a:extLst>
              <a:ext uri="{FF2B5EF4-FFF2-40B4-BE49-F238E27FC236}">
                <a16:creationId xmlns="" xmlns:a16="http://schemas.microsoft.com/office/drawing/2014/main" id="{6A254A8C-5F84-D86C-A876-70C417618653}"/>
              </a:ext>
            </a:extLst>
          </p:cNvPr>
          <p:cNvSpPr/>
          <p:nvPr/>
        </p:nvSpPr>
        <p:spPr>
          <a:xfrm>
            <a:off x="10364684" y="2862374"/>
            <a:ext cx="115410" cy="800778"/>
          </a:xfrm>
          <a:prstGeom prst="roundRect">
            <a:avLst/>
          </a:prstGeom>
          <a:solidFill>
            <a:srgbClr val="FFC000"/>
          </a:solidFill>
          <a:ln>
            <a:solidFill>
              <a:srgbClr val="0066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1" name="Прямокутник: округлені кути 53">
            <a:extLst>
              <a:ext uri="{FF2B5EF4-FFF2-40B4-BE49-F238E27FC236}">
                <a16:creationId xmlns="" xmlns:a16="http://schemas.microsoft.com/office/drawing/2014/main" id="{1023D8C2-9DA3-2880-D796-E55F3F2BF607}"/>
              </a:ext>
            </a:extLst>
          </p:cNvPr>
          <p:cNvSpPr/>
          <p:nvPr/>
        </p:nvSpPr>
        <p:spPr>
          <a:xfrm>
            <a:off x="10561473" y="2862374"/>
            <a:ext cx="115410" cy="800778"/>
          </a:xfrm>
          <a:prstGeom prst="roundRect">
            <a:avLst/>
          </a:prstGeom>
          <a:solidFill>
            <a:srgbClr val="FFC000"/>
          </a:solidFill>
          <a:ln>
            <a:solidFill>
              <a:srgbClr val="0066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2" name="Прямокутник: округлені кути 54">
            <a:extLst>
              <a:ext uri="{FF2B5EF4-FFF2-40B4-BE49-F238E27FC236}">
                <a16:creationId xmlns="" xmlns:a16="http://schemas.microsoft.com/office/drawing/2014/main" id="{B15DB45D-9E6B-E2CC-5C7B-D5E636FD3542}"/>
              </a:ext>
            </a:extLst>
          </p:cNvPr>
          <p:cNvSpPr/>
          <p:nvPr/>
        </p:nvSpPr>
        <p:spPr>
          <a:xfrm>
            <a:off x="10758262" y="2862374"/>
            <a:ext cx="115410" cy="800778"/>
          </a:xfrm>
          <a:prstGeom prst="roundRect">
            <a:avLst/>
          </a:prstGeom>
          <a:solidFill>
            <a:srgbClr val="FFC000"/>
          </a:solidFill>
          <a:ln>
            <a:solidFill>
              <a:srgbClr val="0066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3" name="Прямокутник: округлені кути 55">
            <a:extLst>
              <a:ext uri="{FF2B5EF4-FFF2-40B4-BE49-F238E27FC236}">
                <a16:creationId xmlns="" xmlns:a16="http://schemas.microsoft.com/office/drawing/2014/main" id="{13BF2D8E-2FF8-2158-4755-04682C32EA6D}"/>
              </a:ext>
            </a:extLst>
          </p:cNvPr>
          <p:cNvSpPr/>
          <p:nvPr/>
        </p:nvSpPr>
        <p:spPr>
          <a:xfrm>
            <a:off x="10940260" y="2862374"/>
            <a:ext cx="115410" cy="800778"/>
          </a:xfrm>
          <a:prstGeom prst="roundRect">
            <a:avLst/>
          </a:prstGeom>
          <a:solidFill>
            <a:srgbClr val="FFC000"/>
          </a:solidFill>
          <a:ln>
            <a:solidFill>
              <a:srgbClr val="0066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4" name="Прямокутник: округлені кути 56">
            <a:extLst>
              <a:ext uri="{FF2B5EF4-FFF2-40B4-BE49-F238E27FC236}">
                <a16:creationId xmlns="" xmlns:a16="http://schemas.microsoft.com/office/drawing/2014/main" id="{E7925BA1-229A-19E5-E7EE-FF7E8ECBF49B}"/>
              </a:ext>
            </a:extLst>
          </p:cNvPr>
          <p:cNvSpPr/>
          <p:nvPr/>
        </p:nvSpPr>
        <p:spPr>
          <a:xfrm>
            <a:off x="11122258" y="2862374"/>
            <a:ext cx="115410" cy="800778"/>
          </a:xfrm>
          <a:prstGeom prst="roundRect">
            <a:avLst/>
          </a:prstGeom>
          <a:solidFill>
            <a:srgbClr val="FFC000"/>
          </a:solidFill>
          <a:ln>
            <a:solidFill>
              <a:srgbClr val="0066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62C71211-B887-DFDF-AF86-32D991D99361}"/>
              </a:ext>
            </a:extLst>
          </p:cNvPr>
          <p:cNvSpPr txBox="1"/>
          <p:nvPr/>
        </p:nvSpPr>
        <p:spPr>
          <a:xfrm>
            <a:off x="6007226" y="3841314"/>
            <a:ext cx="1362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дес.</a:t>
            </a:r>
            <a:endParaRPr lang="x-none" sz="3200" b="1" i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151E457F-8860-E347-9F36-6DC333D51C21}"/>
              </a:ext>
            </a:extLst>
          </p:cNvPr>
          <p:cNvSpPr txBox="1"/>
          <p:nvPr/>
        </p:nvSpPr>
        <p:spPr>
          <a:xfrm>
            <a:off x="10225600" y="3827184"/>
            <a:ext cx="1362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од.</a:t>
            </a:r>
            <a:endParaRPr lang="x-none" sz="3200" b="1" i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7" name="Picture 4" descr="🤚 Эмодзи Поднятая ладонь на JoyPixels 6.0">
            <a:extLst>
              <a:ext uri="{FF2B5EF4-FFF2-40B4-BE49-F238E27FC236}">
                <a16:creationId xmlns="" xmlns:a16="http://schemas.microsoft.com/office/drawing/2014/main" id="{48648CA6-4065-A23D-D14E-7F9C02C37B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8" t="4604" r="7497" b="5018"/>
          <a:stretch/>
        </p:blipFill>
        <p:spPr bwMode="auto">
          <a:xfrm rot="19682777">
            <a:off x="5709137" y="993831"/>
            <a:ext cx="3204000" cy="35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Овал 77">
            <a:extLst>
              <a:ext uri="{FF2B5EF4-FFF2-40B4-BE49-F238E27FC236}">
                <a16:creationId xmlns="" xmlns:a16="http://schemas.microsoft.com/office/drawing/2014/main" id="{2D846F4B-40F8-A5E3-8A90-73FFFEB971CC}"/>
              </a:ext>
            </a:extLst>
          </p:cNvPr>
          <p:cNvSpPr/>
          <p:nvPr/>
        </p:nvSpPr>
        <p:spPr>
          <a:xfrm>
            <a:off x="9764975" y="2549679"/>
            <a:ext cx="1845450" cy="19283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1420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79739" y="625156"/>
            <a:ext cx="8732066" cy="69201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та завдань уроку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14733" y="1897459"/>
            <a:ext cx="5067267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Сьогодні на уроці ми будемо  віднімати  числа. 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Складати </a:t>
            </a:r>
            <a:r>
              <a:rPr lang="uk-UA" sz="2800" b="1" dirty="0">
                <a:solidFill>
                  <a:schemeClr val="bg1"/>
                </a:solidFill>
              </a:rPr>
              <a:t>та розв'язувати задачі на різницеве порівняння.</a:t>
            </a:r>
          </a:p>
        </p:txBody>
      </p:sp>
      <p:pic>
        <p:nvPicPr>
          <p:cNvPr id="10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8908452" y="1897459"/>
            <a:ext cx="2205862" cy="341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50" y="1897459"/>
            <a:ext cx="1639777" cy="362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57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Прямокутник: округлені кути 206">
            <a:extLst>
              <a:ext uri="{FF2B5EF4-FFF2-40B4-BE49-F238E27FC236}">
                <a16:creationId xmlns="" xmlns:a16="http://schemas.microsoft.com/office/drawing/2014/main" id="{04A96192-CC40-11C5-3A2F-716437B5C2AA}"/>
              </a:ext>
            </a:extLst>
          </p:cNvPr>
          <p:cNvSpPr/>
          <p:nvPr/>
        </p:nvSpPr>
        <p:spPr>
          <a:xfrm>
            <a:off x="2409680" y="3893548"/>
            <a:ext cx="3051817" cy="185805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0" name="Прямокутник: округлені кути 206">
            <a:extLst>
              <a:ext uri="{FF2B5EF4-FFF2-40B4-BE49-F238E27FC236}">
                <a16:creationId xmlns="" xmlns:a16="http://schemas.microsoft.com/office/drawing/2014/main" id="{04A96192-CC40-11C5-3A2F-716437B5C2AA}"/>
              </a:ext>
            </a:extLst>
          </p:cNvPr>
          <p:cNvSpPr/>
          <p:nvPr/>
        </p:nvSpPr>
        <p:spPr>
          <a:xfrm>
            <a:off x="3575087" y="1528764"/>
            <a:ext cx="1373383" cy="154729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979175" y="606984"/>
            <a:ext cx="8732066" cy="71523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Розглянь випадки </a:t>
            </a:r>
            <a:r>
              <a:rPr lang="uk-UA" sz="4000" b="1" dirty="0" smtClean="0">
                <a:solidFill>
                  <a:schemeClr val="bg1"/>
                </a:solidFill>
              </a:rPr>
              <a:t>віднімання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10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="" xmlns:a16="http://schemas.microsoft.com/office/drawing/2014/main" id="{F06E9FCE-8A13-FD25-5F49-4D481A6C04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 flipH="1">
            <a:off x="736678" y="3816575"/>
            <a:ext cx="1811296" cy="280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TextBox 111">
            <a:extLst>
              <a:ext uri="{FF2B5EF4-FFF2-40B4-BE49-F238E27FC236}">
                <a16:creationId xmlns="" xmlns:a16="http://schemas.microsoft.com/office/drawing/2014/main" id="{B37BC942-2C88-3BF5-EB05-75422B3E9D43}"/>
              </a:ext>
            </a:extLst>
          </p:cNvPr>
          <p:cNvSpPr txBox="1"/>
          <p:nvPr/>
        </p:nvSpPr>
        <p:spPr>
          <a:xfrm>
            <a:off x="4210462" y="3106234"/>
            <a:ext cx="203809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48 – 8 = 40</a:t>
            </a:r>
            <a:endParaRPr lang="x-none" sz="3200" b="1" dirty="0">
              <a:solidFill>
                <a:srgbClr val="7030A0"/>
              </a:solidFill>
            </a:endParaRPr>
          </a:p>
        </p:txBody>
      </p:sp>
      <p:grpSp>
        <p:nvGrpSpPr>
          <p:cNvPr id="113" name="Групувати 29">
            <a:extLst>
              <a:ext uri="{FF2B5EF4-FFF2-40B4-BE49-F238E27FC236}">
                <a16:creationId xmlns="" xmlns:a16="http://schemas.microsoft.com/office/drawing/2014/main" id="{36C51FD4-4F18-4E0C-86C4-0B9FE60FFB67}"/>
              </a:ext>
            </a:extLst>
          </p:cNvPr>
          <p:cNvGrpSpPr/>
          <p:nvPr/>
        </p:nvGrpSpPr>
        <p:grpSpPr>
          <a:xfrm>
            <a:off x="836128" y="1525326"/>
            <a:ext cx="563445" cy="1460375"/>
            <a:chOff x="4060600" y="1874998"/>
            <a:chExt cx="952996" cy="2086250"/>
          </a:xfrm>
        </p:grpSpPr>
        <p:sp>
          <p:nvSpPr>
            <p:cNvPr id="114" name="Прямокутник 4">
              <a:extLst>
                <a:ext uri="{FF2B5EF4-FFF2-40B4-BE49-F238E27FC236}">
                  <a16:creationId xmlns="" xmlns:a16="http://schemas.microsoft.com/office/drawing/2014/main" id="{5DAB737A-CFD6-9DB5-2238-AA4CFA4D588F}"/>
                </a:ext>
              </a:extLst>
            </p:cNvPr>
            <p:cNvSpPr/>
            <p:nvPr/>
          </p:nvSpPr>
          <p:spPr>
            <a:xfrm>
              <a:off x="4060600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5" name="Прямокутник 20">
              <a:extLst>
                <a:ext uri="{FF2B5EF4-FFF2-40B4-BE49-F238E27FC236}">
                  <a16:creationId xmlns="" xmlns:a16="http://schemas.microsoft.com/office/drawing/2014/main" id="{390FBC16-73DA-97CA-66A1-49F18F02F810}"/>
                </a:ext>
              </a:extLst>
            </p:cNvPr>
            <p:cNvSpPr/>
            <p:nvPr/>
          </p:nvSpPr>
          <p:spPr>
            <a:xfrm>
              <a:off x="4534202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6" name="Прямокутник 21">
              <a:extLst>
                <a:ext uri="{FF2B5EF4-FFF2-40B4-BE49-F238E27FC236}">
                  <a16:creationId xmlns="" xmlns:a16="http://schemas.microsoft.com/office/drawing/2014/main" id="{E08B3E14-CB95-D164-0F1F-A09941A0D60A}"/>
                </a:ext>
              </a:extLst>
            </p:cNvPr>
            <p:cNvSpPr/>
            <p:nvPr/>
          </p:nvSpPr>
          <p:spPr>
            <a:xfrm>
              <a:off x="4060600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7" name="Прямокутник 22">
              <a:extLst>
                <a:ext uri="{FF2B5EF4-FFF2-40B4-BE49-F238E27FC236}">
                  <a16:creationId xmlns="" xmlns:a16="http://schemas.microsoft.com/office/drawing/2014/main" id="{1E3DA3EE-4598-A104-D35B-8DB2D31FBAFC}"/>
                </a:ext>
              </a:extLst>
            </p:cNvPr>
            <p:cNvSpPr/>
            <p:nvPr/>
          </p:nvSpPr>
          <p:spPr>
            <a:xfrm>
              <a:off x="4534202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8" name="Прямокутник 23">
              <a:extLst>
                <a:ext uri="{FF2B5EF4-FFF2-40B4-BE49-F238E27FC236}">
                  <a16:creationId xmlns="" xmlns:a16="http://schemas.microsoft.com/office/drawing/2014/main" id="{038688AF-332C-23AF-1ADB-F897C8ED9289}"/>
                </a:ext>
              </a:extLst>
            </p:cNvPr>
            <p:cNvSpPr/>
            <p:nvPr/>
          </p:nvSpPr>
          <p:spPr>
            <a:xfrm>
              <a:off x="4060600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9" name="Прямокутник 24">
              <a:extLst>
                <a:ext uri="{FF2B5EF4-FFF2-40B4-BE49-F238E27FC236}">
                  <a16:creationId xmlns="" xmlns:a16="http://schemas.microsoft.com/office/drawing/2014/main" id="{E41DC7A1-1060-1DF2-1B80-658044C609ED}"/>
                </a:ext>
              </a:extLst>
            </p:cNvPr>
            <p:cNvSpPr/>
            <p:nvPr/>
          </p:nvSpPr>
          <p:spPr>
            <a:xfrm>
              <a:off x="4534202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20" name="Прямокутник 25">
              <a:extLst>
                <a:ext uri="{FF2B5EF4-FFF2-40B4-BE49-F238E27FC236}">
                  <a16:creationId xmlns="" xmlns:a16="http://schemas.microsoft.com/office/drawing/2014/main" id="{0BE1E3E0-5F66-07D0-D235-3696AF8894BA}"/>
                </a:ext>
              </a:extLst>
            </p:cNvPr>
            <p:cNvSpPr/>
            <p:nvPr/>
          </p:nvSpPr>
          <p:spPr>
            <a:xfrm>
              <a:off x="4060600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21" name="Прямокутник 26">
              <a:extLst>
                <a:ext uri="{FF2B5EF4-FFF2-40B4-BE49-F238E27FC236}">
                  <a16:creationId xmlns="" xmlns:a16="http://schemas.microsoft.com/office/drawing/2014/main" id="{DB05EAF0-7C00-8326-B1A8-833AAC30C503}"/>
                </a:ext>
              </a:extLst>
            </p:cNvPr>
            <p:cNvSpPr/>
            <p:nvPr/>
          </p:nvSpPr>
          <p:spPr>
            <a:xfrm>
              <a:off x="4534202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22" name="Прямокутник 27">
              <a:extLst>
                <a:ext uri="{FF2B5EF4-FFF2-40B4-BE49-F238E27FC236}">
                  <a16:creationId xmlns="" xmlns:a16="http://schemas.microsoft.com/office/drawing/2014/main" id="{3976D525-BBBB-98F3-766D-80357DE5451E}"/>
                </a:ext>
              </a:extLst>
            </p:cNvPr>
            <p:cNvSpPr/>
            <p:nvPr/>
          </p:nvSpPr>
          <p:spPr>
            <a:xfrm>
              <a:off x="4060600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23" name="Прямокутник 28">
              <a:extLst>
                <a:ext uri="{FF2B5EF4-FFF2-40B4-BE49-F238E27FC236}">
                  <a16:creationId xmlns="" xmlns:a16="http://schemas.microsoft.com/office/drawing/2014/main" id="{18B713DB-55E1-C525-63D0-4F20C470F33A}"/>
                </a:ext>
              </a:extLst>
            </p:cNvPr>
            <p:cNvSpPr/>
            <p:nvPr/>
          </p:nvSpPr>
          <p:spPr>
            <a:xfrm>
              <a:off x="4534202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124" name="Прямокутник 9">
            <a:extLst>
              <a:ext uri="{FF2B5EF4-FFF2-40B4-BE49-F238E27FC236}">
                <a16:creationId xmlns="" xmlns:a16="http://schemas.microsoft.com/office/drawing/2014/main" id="{45455AB5-1BBE-2463-A1F0-FFB796CC1F97}"/>
              </a:ext>
            </a:extLst>
          </p:cNvPr>
          <p:cNvSpPr/>
          <p:nvPr/>
        </p:nvSpPr>
        <p:spPr>
          <a:xfrm>
            <a:off x="3702718" y="1674801"/>
            <a:ext cx="299216" cy="32275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5" name="Прямокутник 10">
            <a:extLst>
              <a:ext uri="{FF2B5EF4-FFF2-40B4-BE49-F238E27FC236}">
                <a16:creationId xmlns="" xmlns:a16="http://schemas.microsoft.com/office/drawing/2014/main" id="{FCA1869F-A87E-70EC-A4CE-151BA6AA7FBC}"/>
              </a:ext>
            </a:extLst>
          </p:cNvPr>
          <p:cNvSpPr/>
          <p:nvPr/>
        </p:nvSpPr>
        <p:spPr>
          <a:xfrm>
            <a:off x="3702718" y="2122484"/>
            <a:ext cx="299216" cy="32275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6" name="Прямокутник 11">
            <a:extLst>
              <a:ext uri="{FF2B5EF4-FFF2-40B4-BE49-F238E27FC236}">
                <a16:creationId xmlns="" xmlns:a16="http://schemas.microsoft.com/office/drawing/2014/main" id="{4ECB9FED-2172-99C4-9691-5D6560BCDD61}"/>
              </a:ext>
            </a:extLst>
          </p:cNvPr>
          <p:cNvSpPr/>
          <p:nvPr/>
        </p:nvSpPr>
        <p:spPr>
          <a:xfrm>
            <a:off x="3702718" y="2559341"/>
            <a:ext cx="299216" cy="32275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7" name="Прямокутник 14">
            <a:extLst>
              <a:ext uri="{FF2B5EF4-FFF2-40B4-BE49-F238E27FC236}">
                <a16:creationId xmlns="" xmlns:a16="http://schemas.microsoft.com/office/drawing/2014/main" id="{B267E3EB-B404-6CD5-7F1E-757BDB275A61}"/>
              </a:ext>
            </a:extLst>
          </p:cNvPr>
          <p:cNvSpPr/>
          <p:nvPr/>
        </p:nvSpPr>
        <p:spPr>
          <a:xfrm>
            <a:off x="4537524" y="2122484"/>
            <a:ext cx="299216" cy="32275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28" name="Групувати 7">
            <a:extLst>
              <a:ext uri="{FF2B5EF4-FFF2-40B4-BE49-F238E27FC236}">
                <a16:creationId xmlns="" xmlns:a16="http://schemas.microsoft.com/office/drawing/2014/main" id="{99EB069B-3696-9D26-23EB-DE9C8BAD4D2A}"/>
              </a:ext>
            </a:extLst>
          </p:cNvPr>
          <p:cNvGrpSpPr/>
          <p:nvPr/>
        </p:nvGrpSpPr>
        <p:grpSpPr>
          <a:xfrm>
            <a:off x="1536043" y="1528762"/>
            <a:ext cx="563445" cy="1460375"/>
            <a:chOff x="4060600" y="1874998"/>
            <a:chExt cx="952996" cy="2086250"/>
          </a:xfrm>
        </p:grpSpPr>
        <p:sp>
          <p:nvSpPr>
            <p:cNvPr id="129" name="Прямокутник 8">
              <a:extLst>
                <a:ext uri="{FF2B5EF4-FFF2-40B4-BE49-F238E27FC236}">
                  <a16:creationId xmlns="" xmlns:a16="http://schemas.microsoft.com/office/drawing/2014/main" id="{132BC066-7460-F693-D320-E3764D970E66}"/>
                </a:ext>
              </a:extLst>
            </p:cNvPr>
            <p:cNvSpPr/>
            <p:nvPr/>
          </p:nvSpPr>
          <p:spPr>
            <a:xfrm>
              <a:off x="4060600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0" name="Прямокутник 15">
              <a:extLst>
                <a:ext uri="{FF2B5EF4-FFF2-40B4-BE49-F238E27FC236}">
                  <a16:creationId xmlns="" xmlns:a16="http://schemas.microsoft.com/office/drawing/2014/main" id="{DD4770D9-F5C8-2F5A-58E2-D6F0268B0E02}"/>
                </a:ext>
              </a:extLst>
            </p:cNvPr>
            <p:cNvSpPr/>
            <p:nvPr/>
          </p:nvSpPr>
          <p:spPr>
            <a:xfrm>
              <a:off x="4534202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1" name="Прямокутник 16">
              <a:extLst>
                <a:ext uri="{FF2B5EF4-FFF2-40B4-BE49-F238E27FC236}">
                  <a16:creationId xmlns="" xmlns:a16="http://schemas.microsoft.com/office/drawing/2014/main" id="{73211C67-E649-EE6D-B724-88E23E2CDA78}"/>
                </a:ext>
              </a:extLst>
            </p:cNvPr>
            <p:cNvSpPr/>
            <p:nvPr/>
          </p:nvSpPr>
          <p:spPr>
            <a:xfrm>
              <a:off x="4060600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2" name="Прямокутник 43">
              <a:extLst>
                <a:ext uri="{FF2B5EF4-FFF2-40B4-BE49-F238E27FC236}">
                  <a16:creationId xmlns="" xmlns:a16="http://schemas.microsoft.com/office/drawing/2014/main" id="{98FAA7EC-9DED-7E09-980A-F5F9DB9262FB}"/>
                </a:ext>
              </a:extLst>
            </p:cNvPr>
            <p:cNvSpPr/>
            <p:nvPr/>
          </p:nvSpPr>
          <p:spPr>
            <a:xfrm>
              <a:off x="4534202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3" name="Прямокутник 75">
              <a:extLst>
                <a:ext uri="{FF2B5EF4-FFF2-40B4-BE49-F238E27FC236}">
                  <a16:creationId xmlns="" xmlns:a16="http://schemas.microsoft.com/office/drawing/2014/main" id="{7DF4B46A-E0EF-769A-30AF-194F76A712EE}"/>
                </a:ext>
              </a:extLst>
            </p:cNvPr>
            <p:cNvSpPr/>
            <p:nvPr/>
          </p:nvSpPr>
          <p:spPr>
            <a:xfrm>
              <a:off x="4060600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4" name="Прямокутник 86">
              <a:extLst>
                <a:ext uri="{FF2B5EF4-FFF2-40B4-BE49-F238E27FC236}">
                  <a16:creationId xmlns="" xmlns:a16="http://schemas.microsoft.com/office/drawing/2014/main" id="{D29F560A-A869-5C38-6750-2D02F6A47700}"/>
                </a:ext>
              </a:extLst>
            </p:cNvPr>
            <p:cNvSpPr/>
            <p:nvPr/>
          </p:nvSpPr>
          <p:spPr>
            <a:xfrm>
              <a:off x="4534202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5" name="Прямокутник 87">
              <a:extLst>
                <a:ext uri="{FF2B5EF4-FFF2-40B4-BE49-F238E27FC236}">
                  <a16:creationId xmlns="" xmlns:a16="http://schemas.microsoft.com/office/drawing/2014/main" id="{5344E92E-747B-8BA6-F06D-107A494B8621}"/>
                </a:ext>
              </a:extLst>
            </p:cNvPr>
            <p:cNvSpPr/>
            <p:nvPr/>
          </p:nvSpPr>
          <p:spPr>
            <a:xfrm>
              <a:off x="4060600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6" name="Прямокутник 88">
              <a:extLst>
                <a:ext uri="{FF2B5EF4-FFF2-40B4-BE49-F238E27FC236}">
                  <a16:creationId xmlns="" xmlns:a16="http://schemas.microsoft.com/office/drawing/2014/main" id="{43AF2D2C-5F79-6D4A-D7BA-7350478DA09F}"/>
                </a:ext>
              </a:extLst>
            </p:cNvPr>
            <p:cNvSpPr/>
            <p:nvPr/>
          </p:nvSpPr>
          <p:spPr>
            <a:xfrm>
              <a:off x="4534202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7" name="Прямокутник 89">
              <a:extLst>
                <a:ext uri="{FF2B5EF4-FFF2-40B4-BE49-F238E27FC236}">
                  <a16:creationId xmlns="" xmlns:a16="http://schemas.microsoft.com/office/drawing/2014/main" id="{00FF453F-BC70-427B-77BA-E379604FF6C6}"/>
                </a:ext>
              </a:extLst>
            </p:cNvPr>
            <p:cNvSpPr/>
            <p:nvPr/>
          </p:nvSpPr>
          <p:spPr>
            <a:xfrm>
              <a:off x="4060600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8" name="Прямокутник 90">
              <a:extLst>
                <a:ext uri="{FF2B5EF4-FFF2-40B4-BE49-F238E27FC236}">
                  <a16:creationId xmlns="" xmlns:a16="http://schemas.microsoft.com/office/drawing/2014/main" id="{2A35FB80-2572-9451-2B29-BE145550F68D}"/>
                </a:ext>
              </a:extLst>
            </p:cNvPr>
            <p:cNvSpPr/>
            <p:nvPr/>
          </p:nvSpPr>
          <p:spPr>
            <a:xfrm>
              <a:off x="4534202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139" name="Групувати 91">
            <a:extLst>
              <a:ext uri="{FF2B5EF4-FFF2-40B4-BE49-F238E27FC236}">
                <a16:creationId xmlns="" xmlns:a16="http://schemas.microsoft.com/office/drawing/2014/main" id="{4F9F3942-DD0C-1F0D-FF90-1CB10F35CC6A}"/>
              </a:ext>
            </a:extLst>
          </p:cNvPr>
          <p:cNvGrpSpPr/>
          <p:nvPr/>
        </p:nvGrpSpPr>
        <p:grpSpPr>
          <a:xfrm>
            <a:off x="2267964" y="1528764"/>
            <a:ext cx="563445" cy="1460375"/>
            <a:chOff x="4060600" y="1874998"/>
            <a:chExt cx="952996" cy="2086250"/>
          </a:xfrm>
        </p:grpSpPr>
        <p:sp>
          <p:nvSpPr>
            <p:cNvPr id="140" name="Прямокутник 92">
              <a:extLst>
                <a:ext uri="{FF2B5EF4-FFF2-40B4-BE49-F238E27FC236}">
                  <a16:creationId xmlns="" xmlns:a16="http://schemas.microsoft.com/office/drawing/2014/main" id="{737BA004-9150-F1B0-3C77-4CEB2A817025}"/>
                </a:ext>
              </a:extLst>
            </p:cNvPr>
            <p:cNvSpPr/>
            <p:nvPr/>
          </p:nvSpPr>
          <p:spPr>
            <a:xfrm>
              <a:off x="4060600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41" name="Прямокутник 93">
              <a:extLst>
                <a:ext uri="{FF2B5EF4-FFF2-40B4-BE49-F238E27FC236}">
                  <a16:creationId xmlns="" xmlns:a16="http://schemas.microsoft.com/office/drawing/2014/main" id="{E1174BFE-4A4D-E163-F8C0-D3A65876A5E8}"/>
                </a:ext>
              </a:extLst>
            </p:cNvPr>
            <p:cNvSpPr/>
            <p:nvPr/>
          </p:nvSpPr>
          <p:spPr>
            <a:xfrm>
              <a:off x="4534202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42" name="Прямокутник 94">
              <a:extLst>
                <a:ext uri="{FF2B5EF4-FFF2-40B4-BE49-F238E27FC236}">
                  <a16:creationId xmlns="" xmlns:a16="http://schemas.microsoft.com/office/drawing/2014/main" id="{03AD2ACC-DB4E-2FDE-EE56-099A283798AC}"/>
                </a:ext>
              </a:extLst>
            </p:cNvPr>
            <p:cNvSpPr/>
            <p:nvPr/>
          </p:nvSpPr>
          <p:spPr>
            <a:xfrm>
              <a:off x="4060600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43" name="Прямокутник 95">
              <a:extLst>
                <a:ext uri="{FF2B5EF4-FFF2-40B4-BE49-F238E27FC236}">
                  <a16:creationId xmlns="" xmlns:a16="http://schemas.microsoft.com/office/drawing/2014/main" id="{AD7703C3-8A2E-7E74-A196-9BB408E8ED35}"/>
                </a:ext>
              </a:extLst>
            </p:cNvPr>
            <p:cNvSpPr/>
            <p:nvPr/>
          </p:nvSpPr>
          <p:spPr>
            <a:xfrm>
              <a:off x="4534202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44" name="Прямокутник 96">
              <a:extLst>
                <a:ext uri="{FF2B5EF4-FFF2-40B4-BE49-F238E27FC236}">
                  <a16:creationId xmlns="" xmlns:a16="http://schemas.microsoft.com/office/drawing/2014/main" id="{2C945B99-1C5E-13CE-FE77-3BA48F521D1A}"/>
                </a:ext>
              </a:extLst>
            </p:cNvPr>
            <p:cNvSpPr/>
            <p:nvPr/>
          </p:nvSpPr>
          <p:spPr>
            <a:xfrm>
              <a:off x="4060600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45" name="Прямокутник 97">
              <a:extLst>
                <a:ext uri="{FF2B5EF4-FFF2-40B4-BE49-F238E27FC236}">
                  <a16:creationId xmlns="" xmlns:a16="http://schemas.microsoft.com/office/drawing/2014/main" id="{C0D984D2-A6F2-77CF-28BE-3D3D633CA8B2}"/>
                </a:ext>
              </a:extLst>
            </p:cNvPr>
            <p:cNvSpPr/>
            <p:nvPr/>
          </p:nvSpPr>
          <p:spPr>
            <a:xfrm>
              <a:off x="4534202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46" name="Прямокутник 98">
              <a:extLst>
                <a:ext uri="{FF2B5EF4-FFF2-40B4-BE49-F238E27FC236}">
                  <a16:creationId xmlns="" xmlns:a16="http://schemas.microsoft.com/office/drawing/2014/main" id="{4CA48FE1-38BF-94C1-E2FE-9F0EA5F28C65}"/>
                </a:ext>
              </a:extLst>
            </p:cNvPr>
            <p:cNvSpPr/>
            <p:nvPr/>
          </p:nvSpPr>
          <p:spPr>
            <a:xfrm>
              <a:off x="4060600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47" name="Прямокутник 99">
              <a:extLst>
                <a:ext uri="{FF2B5EF4-FFF2-40B4-BE49-F238E27FC236}">
                  <a16:creationId xmlns="" xmlns:a16="http://schemas.microsoft.com/office/drawing/2014/main" id="{9DA034F2-3383-1B9A-4772-9F656A67C85B}"/>
                </a:ext>
              </a:extLst>
            </p:cNvPr>
            <p:cNvSpPr/>
            <p:nvPr/>
          </p:nvSpPr>
          <p:spPr>
            <a:xfrm>
              <a:off x="4534202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48" name="Прямокутник 100">
              <a:extLst>
                <a:ext uri="{FF2B5EF4-FFF2-40B4-BE49-F238E27FC236}">
                  <a16:creationId xmlns="" xmlns:a16="http://schemas.microsoft.com/office/drawing/2014/main" id="{D978E7E7-DC0F-79D3-4A9D-35F1FE6F1949}"/>
                </a:ext>
              </a:extLst>
            </p:cNvPr>
            <p:cNvSpPr/>
            <p:nvPr/>
          </p:nvSpPr>
          <p:spPr>
            <a:xfrm>
              <a:off x="4060600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49" name="Прямокутник 101">
              <a:extLst>
                <a:ext uri="{FF2B5EF4-FFF2-40B4-BE49-F238E27FC236}">
                  <a16:creationId xmlns="" xmlns:a16="http://schemas.microsoft.com/office/drawing/2014/main" id="{A29F95C8-A381-73C2-4D7A-DFB83353CB99}"/>
                </a:ext>
              </a:extLst>
            </p:cNvPr>
            <p:cNvSpPr/>
            <p:nvPr/>
          </p:nvSpPr>
          <p:spPr>
            <a:xfrm>
              <a:off x="4534202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150" name="Групувати 102">
            <a:extLst>
              <a:ext uri="{FF2B5EF4-FFF2-40B4-BE49-F238E27FC236}">
                <a16:creationId xmlns="" xmlns:a16="http://schemas.microsoft.com/office/drawing/2014/main" id="{DEBDFCB9-13FE-7307-6E84-E470F4732457}"/>
              </a:ext>
            </a:extLst>
          </p:cNvPr>
          <p:cNvGrpSpPr/>
          <p:nvPr/>
        </p:nvGrpSpPr>
        <p:grpSpPr>
          <a:xfrm>
            <a:off x="2947515" y="1537249"/>
            <a:ext cx="563445" cy="1460375"/>
            <a:chOff x="4060600" y="1874998"/>
            <a:chExt cx="952996" cy="2086250"/>
          </a:xfrm>
        </p:grpSpPr>
        <p:sp>
          <p:nvSpPr>
            <p:cNvPr id="151" name="Прямокутник 103">
              <a:extLst>
                <a:ext uri="{FF2B5EF4-FFF2-40B4-BE49-F238E27FC236}">
                  <a16:creationId xmlns="" xmlns:a16="http://schemas.microsoft.com/office/drawing/2014/main" id="{8058D5EC-F1D4-B82C-52B1-1BFAD7DAB39C}"/>
                </a:ext>
              </a:extLst>
            </p:cNvPr>
            <p:cNvSpPr/>
            <p:nvPr/>
          </p:nvSpPr>
          <p:spPr>
            <a:xfrm>
              <a:off x="4060600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52" name="Прямокутник 104">
              <a:extLst>
                <a:ext uri="{FF2B5EF4-FFF2-40B4-BE49-F238E27FC236}">
                  <a16:creationId xmlns="" xmlns:a16="http://schemas.microsoft.com/office/drawing/2014/main" id="{6C8AA4F9-B2CE-038E-2638-800F565313B3}"/>
                </a:ext>
              </a:extLst>
            </p:cNvPr>
            <p:cNvSpPr/>
            <p:nvPr/>
          </p:nvSpPr>
          <p:spPr>
            <a:xfrm>
              <a:off x="4534202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53" name="Прямокутник 105">
              <a:extLst>
                <a:ext uri="{FF2B5EF4-FFF2-40B4-BE49-F238E27FC236}">
                  <a16:creationId xmlns="" xmlns:a16="http://schemas.microsoft.com/office/drawing/2014/main" id="{765F58B8-5AC9-61E1-22D0-1AB178BFA3E7}"/>
                </a:ext>
              </a:extLst>
            </p:cNvPr>
            <p:cNvSpPr/>
            <p:nvPr/>
          </p:nvSpPr>
          <p:spPr>
            <a:xfrm>
              <a:off x="4060600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54" name="Прямокутник 106">
              <a:extLst>
                <a:ext uri="{FF2B5EF4-FFF2-40B4-BE49-F238E27FC236}">
                  <a16:creationId xmlns="" xmlns:a16="http://schemas.microsoft.com/office/drawing/2014/main" id="{BE3D5B04-344B-6178-73CD-555BA4AE25F0}"/>
                </a:ext>
              </a:extLst>
            </p:cNvPr>
            <p:cNvSpPr/>
            <p:nvPr/>
          </p:nvSpPr>
          <p:spPr>
            <a:xfrm>
              <a:off x="4534202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55" name="Прямокутник 107">
              <a:extLst>
                <a:ext uri="{FF2B5EF4-FFF2-40B4-BE49-F238E27FC236}">
                  <a16:creationId xmlns="" xmlns:a16="http://schemas.microsoft.com/office/drawing/2014/main" id="{AB32BA21-72B1-4EFD-06C9-61DB84D7FF0B}"/>
                </a:ext>
              </a:extLst>
            </p:cNvPr>
            <p:cNvSpPr/>
            <p:nvPr/>
          </p:nvSpPr>
          <p:spPr>
            <a:xfrm>
              <a:off x="4060600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56" name="Прямокутник 108">
              <a:extLst>
                <a:ext uri="{FF2B5EF4-FFF2-40B4-BE49-F238E27FC236}">
                  <a16:creationId xmlns="" xmlns:a16="http://schemas.microsoft.com/office/drawing/2014/main" id="{98924472-CDEB-B710-A22C-344AA2630FAC}"/>
                </a:ext>
              </a:extLst>
            </p:cNvPr>
            <p:cNvSpPr/>
            <p:nvPr/>
          </p:nvSpPr>
          <p:spPr>
            <a:xfrm>
              <a:off x="4534202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57" name="Прямокутник 109">
              <a:extLst>
                <a:ext uri="{FF2B5EF4-FFF2-40B4-BE49-F238E27FC236}">
                  <a16:creationId xmlns="" xmlns:a16="http://schemas.microsoft.com/office/drawing/2014/main" id="{0800AF2C-3C71-CF92-E469-EBDF6ADAB431}"/>
                </a:ext>
              </a:extLst>
            </p:cNvPr>
            <p:cNvSpPr/>
            <p:nvPr/>
          </p:nvSpPr>
          <p:spPr>
            <a:xfrm>
              <a:off x="4060600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58" name="Прямокутник 110">
              <a:extLst>
                <a:ext uri="{FF2B5EF4-FFF2-40B4-BE49-F238E27FC236}">
                  <a16:creationId xmlns="" xmlns:a16="http://schemas.microsoft.com/office/drawing/2014/main" id="{26CF5449-7EE5-A919-A143-A00F8A96D664}"/>
                </a:ext>
              </a:extLst>
            </p:cNvPr>
            <p:cNvSpPr/>
            <p:nvPr/>
          </p:nvSpPr>
          <p:spPr>
            <a:xfrm>
              <a:off x="4534202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59" name="Прямокутник 111">
              <a:extLst>
                <a:ext uri="{FF2B5EF4-FFF2-40B4-BE49-F238E27FC236}">
                  <a16:creationId xmlns="" xmlns:a16="http://schemas.microsoft.com/office/drawing/2014/main" id="{AF060A24-5556-5582-ED92-9F4796A81888}"/>
                </a:ext>
              </a:extLst>
            </p:cNvPr>
            <p:cNvSpPr/>
            <p:nvPr/>
          </p:nvSpPr>
          <p:spPr>
            <a:xfrm>
              <a:off x="4060600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0" name="Прямокутник 112">
              <a:extLst>
                <a:ext uri="{FF2B5EF4-FFF2-40B4-BE49-F238E27FC236}">
                  <a16:creationId xmlns="" xmlns:a16="http://schemas.microsoft.com/office/drawing/2014/main" id="{6FE9D981-BF5D-F8FB-7257-86BAA07C68BF}"/>
                </a:ext>
              </a:extLst>
            </p:cNvPr>
            <p:cNvSpPr/>
            <p:nvPr/>
          </p:nvSpPr>
          <p:spPr>
            <a:xfrm>
              <a:off x="4534202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161" name="Прямокутник 113">
            <a:extLst>
              <a:ext uri="{FF2B5EF4-FFF2-40B4-BE49-F238E27FC236}">
                <a16:creationId xmlns="" xmlns:a16="http://schemas.microsoft.com/office/drawing/2014/main" id="{AC00E491-D1A6-66B9-DB6A-88F130C11FE7}"/>
              </a:ext>
            </a:extLst>
          </p:cNvPr>
          <p:cNvSpPr/>
          <p:nvPr/>
        </p:nvSpPr>
        <p:spPr>
          <a:xfrm>
            <a:off x="4112171" y="1657172"/>
            <a:ext cx="299216" cy="32275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2" name="Прямокутник 114">
            <a:extLst>
              <a:ext uri="{FF2B5EF4-FFF2-40B4-BE49-F238E27FC236}">
                <a16:creationId xmlns="" xmlns:a16="http://schemas.microsoft.com/office/drawing/2014/main" id="{F8F25F65-4E3F-59CB-12B4-22389B006CF3}"/>
              </a:ext>
            </a:extLst>
          </p:cNvPr>
          <p:cNvSpPr/>
          <p:nvPr/>
        </p:nvSpPr>
        <p:spPr>
          <a:xfrm>
            <a:off x="4121697" y="2122484"/>
            <a:ext cx="299216" cy="32275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3" name="Прямокутник 115">
            <a:extLst>
              <a:ext uri="{FF2B5EF4-FFF2-40B4-BE49-F238E27FC236}">
                <a16:creationId xmlns="" xmlns:a16="http://schemas.microsoft.com/office/drawing/2014/main" id="{86EAE2DE-9964-07CF-6873-6DDE916A3D92}"/>
              </a:ext>
            </a:extLst>
          </p:cNvPr>
          <p:cNvSpPr/>
          <p:nvPr/>
        </p:nvSpPr>
        <p:spPr>
          <a:xfrm>
            <a:off x="4121697" y="2559341"/>
            <a:ext cx="299216" cy="32275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4" name="Прямокутник 116">
            <a:extLst>
              <a:ext uri="{FF2B5EF4-FFF2-40B4-BE49-F238E27FC236}">
                <a16:creationId xmlns="" xmlns:a16="http://schemas.microsoft.com/office/drawing/2014/main" id="{EF476CA8-B65B-F875-EA5C-FB6EFEA50A61}"/>
              </a:ext>
            </a:extLst>
          </p:cNvPr>
          <p:cNvSpPr/>
          <p:nvPr/>
        </p:nvSpPr>
        <p:spPr>
          <a:xfrm>
            <a:off x="4537524" y="2559341"/>
            <a:ext cx="299216" cy="32275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5" name="Стрілка: вправо 117">
            <a:extLst>
              <a:ext uri="{FF2B5EF4-FFF2-40B4-BE49-F238E27FC236}">
                <a16:creationId xmlns="" xmlns:a16="http://schemas.microsoft.com/office/drawing/2014/main" id="{F9F4C001-4047-C924-546A-BD7846725421}"/>
              </a:ext>
            </a:extLst>
          </p:cNvPr>
          <p:cNvSpPr/>
          <p:nvPr/>
        </p:nvSpPr>
        <p:spPr>
          <a:xfrm>
            <a:off x="5069568" y="2115131"/>
            <a:ext cx="541538" cy="417250"/>
          </a:xfrm>
          <a:prstGeom prst="rightArrow">
            <a:avLst/>
          </a:prstGeom>
          <a:solidFill>
            <a:srgbClr val="FF33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66" name="Групувати 162">
            <a:extLst>
              <a:ext uri="{FF2B5EF4-FFF2-40B4-BE49-F238E27FC236}">
                <a16:creationId xmlns="" xmlns:a16="http://schemas.microsoft.com/office/drawing/2014/main" id="{44D6E769-A281-16FF-820D-EEC7C77AE9A0}"/>
              </a:ext>
            </a:extLst>
          </p:cNvPr>
          <p:cNvGrpSpPr/>
          <p:nvPr/>
        </p:nvGrpSpPr>
        <p:grpSpPr>
          <a:xfrm>
            <a:off x="5733571" y="1553671"/>
            <a:ext cx="563445" cy="1460375"/>
            <a:chOff x="4060600" y="1874998"/>
            <a:chExt cx="952996" cy="2086250"/>
          </a:xfrm>
        </p:grpSpPr>
        <p:sp>
          <p:nvSpPr>
            <p:cNvPr id="167" name="Прямокутник 163">
              <a:extLst>
                <a:ext uri="{FF2B5EF4-FFF2-40B4-BE49-F238E27FC236}">
                  <a16:creationId xmlns="" xmlns:a16="http://schemas.microsoft.com/office/drawing/2014/main" id="{E6C9D3E9-DB91-1828-82E9-98EA90D2DBBA}"/>
                </a:ext>
              </a:extLst>
            </p:cNvPr>
            <p:cNvSpPr/>
            <p:nvPr/>
          </p:nvSpPr>
          <p:spPr>
            <a:xfrm>
              <a:off x="4060600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8" name="Прямокутник 164">
              <a:extLst>
                <a:ext uri="{FF2B5EF4-FFF2-40B4-BE49-F238E27FC236}">
                  <a16:creationId xmlns="" xmlns:a16="http://schemas.microsoft.com/office/drawing/2014/main" id="{7F7901E1-48B3-4E78-6CA0-0DEADFC911D7}"/>
                </a:ext>
              </a:extLst>
            </p:cNvPr>
            <p:cNvSpPr/>
            <p:nvPr/>
          </p:nvSpPr>
          <p:spPr>
            <a:xfrm>
              <a:off x="4534202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9" name="Прямокутник 165">
              <a:extLst>
                <a:ext uri="{FF2B5EF4-FFF2-40B4-BE49-F238E27FC236}">
                  <a16:creationId xmlns="" xmlns:a16="http://schemas.microsoft.com/office/drawing/2014/main" id="{1C3D5EC8-9B1C-D1B3-9442-03247175CA85}"/>
                </a:ext>
              </a:extLst>
            </p:cNvPr>
            <p:cNvSpPr/>
            <p:nvPr/>
          </p:nvSpPr>
          <p:spPr>
            <a:xfrm>
              <a:off x="4060600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70" name="Прямокутник 166">
              <a:extLst>
                <a:ext uri="{FF2B5EF4-FFF2-40B4-BE49-F238E27FC236}">
                  <a16:creationId xmlns="" xmlns:a16="http://schemas.microsoft.com/office/drawing/2014/main" id="{7E92ED6E-1B55-0FA5-60AB-4B8803FAC84C}"/>
                </a:ext>
              </a:extLst>
            </p:cNvPr>
            <p:cNvSpPr/>
            <p:nvPr/>
          </p:nvSpPr>
          <p:spPr>
            <a:xfrm>
              <a:off x="4534202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71" name="Прямокутник 167">
              <a:extLst>
                <a:ext uri="{FF2B5EF4-FFF2-40B4-BE49-F238E27FC236}">
                  <a16:creationId xmlns="" xmlns:a16="http://schemas.microsoft.com/office/drawing/2014/main" id="{87B64593-C908-B29A-39EB-12164D8C8C84}"/>
                </a:ext>
              </a:extLst>
            </p:cNvPr>
            <p:cNvSpPr/>
            <p:nvPr/>
          </p:nvSpPr>
          <p:spPr>
            <a:xfrm>
              <a:off x="4060600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72" name="Прямокутник 168">
              <a:extLst>
                <a:ext uri="{FF2B5EF4-FFF2-40B4-BE49-F238E27FC236}">
                  <a16:creationId xmlns="" xmlns:a16="http://schemas.microsoft.com/office/drawing/2014/main" id="{96587C50-EF0A-1A22-35E5-31A5DA4967F1}"/>
                </a:ext>
              </a:extLst>
            </p:cNvPr>
            <p:cNvSpPr/>
            <p:nvPr/>
          </p:nvSpPr>
          <p:spPr>
            <a:xfrm>
              <a:off x="4534202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73" name="Прямокутник 169">
              <a:extLst>
                <a:ext uri="{FF2B5EF4-FFF2-40B4-BE49-F238E27FC236}">
                  <a16:creationId xmlns="" xmlns:a16="http://schemas.microsoft.com/office/drawing/2014/main" id="{C57ECA63-B5F0-50C1-DEAA-4B8E07EEB011}"/>
                </a:ext>
              </a:extLst>
            </p:cNvPr>
            <p:cNvSpPr/>
            <p:nvPr/>
          </p:nvSpPr>
          <p:spPr>
            <a:xfrm>
              <a:off x="4060600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74" name="Прямокутник 170">
              <a:extLst>
                <a:ext uri="{FF2B5EF4-FFF2-40B4-BE49-F238E27FC236}">
                  <a16:creationId xmlns="" xmlns:a16="http://schemas.microsoft.com/office/drawing/2014/main" id="{06655829-D940-BFC0-4D8F-A1BD3CA0F926}"/>
                </a:ext>
              </a:extLst>
            </p:cNvPr>
            <p:cNvSpPr/>
            <p:nvPr/>
          </p:nvSpPr>
          <p:spPr>
            <a:xfrm>
              <a:off x="4534202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75" name="Прямокутник 171">
              <a:extLst>
                <a:ext uri="{FF2B5EF4-FFF2-40B4-BE49-F238E27FC236}">
                  <a16:creationId xmlns="" xmlns:a16="http://schemas.microsoft.com/office/drawing/2014/main" id="{497E1D79-77AE-08D1-F147-1F0DF8050A8D}"/>
                </a:ext>
              </a:extLst>
            </p:cNvPr>
            <p:cNvSpPr/>
            <p:nvPr/>
          </p:nvSpPr>
          <p:spPr>
            <a:xfrm>
              <a:off x="4060600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76" name="Прямокутник 172">
              <a:extLst>
                <a:ext uri="{FF2B5EF4-FFF2-40B4-BE49-F238E27FC236}">
                  <a16:creationId xmlns="" xmlns:a16="http://schemas.microsoft.com/office/drawing/2014/main" id="{5CA5EC8C-40D2-B0D5-69CF-AB5A7DC6BE2B}"/>
                </a:ext>
              </a:extLst>
            </p:cNvPr>
            <p:cNvSpPr/>
            <p:nvPr/>
          </p:nvSpPr>
          <p:spPr>
            <a:xfrm>
              <a:off x="4534202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177" name="Групувати 173">
            <a:extLst>
              <a:ext uri="{FF2B5EF4-FFF2-40B4-BE49-F238E27FC236}">
                <a16:creationId xmlns="" xmlns:a16="http://schemas.microsoft.com/office/drawing/2014/main" id="{14AE1E70-38B8-0E12-E092-3B90D379E73D}"/>
              </a:ext>
            </a:extLst>
          </p:cNvPr>
          <p:cNvGrpSpPr/>
          <p:nvPr/>
        </p:nvGrpSpPr>
        <p:grpSpPr>
          <a:xfrm>
            <a:off x="6431333" y="1548994"/>
            <a:ext cx="563445" cy="1460375"/>
            <a:chOff x="4060600" y="1874998"/>
            <a:chExt cx="952996" cy="2086250"/>
          </a:xfrm>
        </p:grpSpPr>
        <p:sp>
          <p:nvSpPr>
            <p:cNvPr id="178" name="Прямокутник 174">
              <a:extLst>
                <a:ext uri="{FF2B5EF4-FFF2-40B4-BE49-F238E27FC236}">
                  <a16:creationId xmlns="" xmlns:a16="http://schemas.microsoft.com/office/drawing/2014/main" id="{2DAC7797-578E-23B7-5308-EEFA8C85F81B}"/>
                </a:ext>
              </a:extLst>
            </p:cNvPr>
            <p:cNvSpPr/>
            <p:nvPr/>
          </p:nvSpPr>
          <p:spPr>
            <a:xfrm>
              <a:off x="4060600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79" name="Прямокутник 175">
              <a:extLst>
                <a:ext uri="{FF2B5EF4-FFF2-40B4-BE49-F238E27FC236}">
                  <a16:creationId xmlns="" xmlns:a16="http://schemas.microsoft.com/office/drawing/2014/main" id="{8E22C994-42D4-1AD0-A4C3-08B76D971F10}"/>
                </a:ext>
              </a:extLst>
            </p:cNvPr>
            <p:cNvSpPr/>
            <p:nvPr/>
          </p:nvSpPr>
          <p:spPr>
            <a:xfrm>
              <a:off x="4534202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80" name="Прямокутник 176">
              <a:extLst>
                <a:ext uri="{FF2B5EF4-FFF2-40B4-BE49-F238E27FC236}">
                  <a16:creationId xmlns="" xmlns:a16="http://schemas.microsoft.com/office/drawing/2014/main" id="{2A2A6FC0-66F1-ED13-6062-ACE1AD0A499D}"/>
                </a:ext>
              </a:extLst>
            </p:cNvPr>
            <p:cNvSpPr/>
            <p:nvPr/>
          </p:nvSpPr>
          <p:spPr>
            <a:xfrm>
              <a:off x="4060600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81" name="Прямокутник 177">
              <a:extLst>
                <a:ext uri="{FF2B5EF4-FFF2-40B4-BE49-F238E27FC236}">
                  <a16:creationId xmlns="" xmlns:a16="http://schemas.microsoft.com/office/drawing/2014/main" id="{0AC3567E-E577-B439-2A93-753EB658504D}"/>
                </a:ext>
              </a:extLst>
            </p:cNvPr>
            <p:cNvSpPr/>
            <p:nvPr/>
          </p:nvSpPr>
          <p:spPr>
            <a:xfrm>
              <a:off x="4534202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82" name="Прямокутник 178">
              <a:extLst>
                <a:ext uri="{FF2B5EF4-FFF2-40B4-BE49-F238E27FC236}">
                  <a16:creationId xmlns="" xmlns:a16="http://schemas.microsoft.com/office/drawing/2014/main" id="{AC4EE81F-2526-DA84-8E99-5F84704FBF5A}"/>
                </a:ext>
              </a:extLst>
            </p:cNvPr>
            <p:cNvSpPr/>
            <p:nvPr/>
          </p:nvSpPr>
          <p:spPr>
            <a:xfrm>
              <a:off x="4060600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83" name="Прямокутник 179">
              <a:extLst>
                <a:ext uri="{FF2B5EF4-FFF2-40B4-BE49-F238E27FC236}">
                  <a16:creationId xmlns="" xmlns:a16="http://schemas.microsoft.com/office/drawing/2014/main" id="{CCD3BC97-261B-E212-4BC0-5A2E56BE028C}"/>
                </a:ext>
              </a:extLst>
            </p:cNvPr>
            <p:cNvSpPr/>
            <p:nvPr/>
          </p:nvSpPr>
          <p:spPr>
            <a:xfrm>
              <a:off x="4534202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84" name="Прямокутник 180">
              <a:extLst>
                <a:ext uri="{FF2B5EF4-FFF2-40B4-BE49-F238E27FC236}">
                  <a16:creationId xmlns="" xmlns:a16="http://schemas.microsoft.com/office/drawing/2014/main" id="{A23F1650-4EEC-87B6-DEAF-7E98A8B9065B}"/>
                </a:ext>
              </a:extLst>
            </p:cNvPr>
            <p:cNvSpPr/>
            <p:nvPr/>
          </p:nvSpPr>
          <p:spPr>
            <a:xfrm>
              <a:off x="4060600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85" name="Прямокутник 181">
              <a:extLst>
                <a:ext uri="{FF2B5EF4-FFF2-40B4-BE49-F238E27FC236}">
                  <a16:creationId xmlns="" xmlns:a16="http://schemas.microsoft.com/office/drawing/2014/main" id="{9AA7EA40-D270-8499-CFCD-A520012F7FBF}"/>
                </a:ext>
              </a:extLst>
            </p:cNvPr>
            <p:cNvSpPr/>
            <p:nvPr/>
          </p:nvSpPr>
          <p:spPr>
            <a:xfrm>
              <a:off x="4534202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86" name="Прямокутник 182">
              <a:extLst>
                <a:ext uri="{FF2B5EF4-FFF2-40B4-BE49-F238E27FC236}">
                  <a16:creationId xmlns="" xmlns:a16="http://schemas.microsoft.com/office/drawing/2014/main" id="{21CD5754-6658-BD76-6063-4750E3353F9F}"/>
                </a:ext>
              </a:extLst>
            </p:cNvPr>
            <p:cNvSpPr/>
            <p:nvPr/>
          </p:nvSpPr>
          <p:spPr>
            <a:xfrm>
              <a:off x="4060600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87" name="Прямокутник 183">
              <a:extLst>
                <a:ext uri="{FF2B5EF4-FFF2-40B4-BE49-F238E27FC236}">
                  <a16:creationId xmlns="" xmlns:a16="http://schemas.microsoft.com/office/drawing/2014/main" id="{F86DCA1A-699B-6FF7-3E74-D12EB25CE7E6}"/>
                </a:ext>
              </a:extLst>
            </p:cNvPr>
            <p:cNvSpPr/>
            <p:nvPr/>
          </p:nvSpPr>
          <p:spPr>
            <a:xfrm>
              <a:off x="4534202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188" name="Групувати 184">
            <a:extLst>
              <a:ext uri="{FF2B5EF4-FFF2-40B4-BE49-F238E27FC236}">
                <a16:creationId xmlns="" xmlns:a16="http://schemas.microsoft.com/office/drawing/2014/main" id="{C6A089EE-D1C3-B135-0BDE-054892C742E1}"/>
              </a:ext>
            </a:extLst>
          </p:cNvPr>
          <p:cNvGrpSpPr/>
          <p:nvPr/>
        </p:nvGrpSpPr>
        <p:grpSpPr>
          <a:xfrm>
            <a:off x="7119724" y="1525325"/>
            <a:ext cx="563445" cy="1460375"/>
            <a:chOff x="4060600" y="1874998"/>
            <a:chExt cx="952996" cy="2086250"/>
          </a:xfrm>
        </p:grpSpPr>
        <p:sp>
          <p:nvSpPr>
            <p:cNvPr id="189" name="Прямокутник 185">
              <a:extLst>
                <a:ext uri="{FF2B5EF4-FFF2-40B4-BE49-F238E27FC236}">
                  <a16:creationId xmlns="" xmlns:a16="http://schemas.microsoft.com/office/drawing/2014/main" id="{E27B06F9-7FB1-E37F-398F-06BE9C30B5EE}"/>
                </a:ext>
              </a:extLst>
            </p:cNvPr>
            <p:cNvSpPr/>
            <p:nvPr/>
          </p:nvSpPr>
          <p:spPr>
            <a:xfrm>
              <a:off x="4060600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90" name="Прямокутник 186">
              <a:extLst>
                <a:ext uri="{FF2B5EF4-FFF2-40B4-BE49-F238E27FC236}">
                  <a16:creationId xmlns="" xmlns:a16="http://schemas.microsoft.com/office/drawing/2014/main" id="{9588D61C-2D32-0B00-C2F6-A2D95640CB5B}"/>
                </a:ext>
              </a:extLst>
            </p:cNvPr>
            <p:cNvSpPr/>
            <p:nvPr/>
          </p:nvSpPr>
          <p:spPr>
            <a:xfrm>
              <a:off x="4534202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91" name="Прямокутник 187">
              <a:extLst>
                <a:ext uri="{FF2B5EF4-FFF2-40B4-BE49-F238E27FC236}">
                  <a16:creationId xmlns="" xmlns:a16="http://schemas.microsoft.com/office/drawing/2014/main" id="{31B2BA60-2624-3B28-87BE-54097B82C329}"/>
                </a:ext>
              </a:extLst>
            </p:cNvPr>
            <p:cNvSpPr/>
            <p:nvPr/>
          </p:nvSpPr>
          <p:spPr>
            <a:xfrm>
              <a:off x="4060600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92" name="Прямокутник 188">
              <a:extLst>
                <a:ext uri="{FF2B5EF4-FFF2-40B4-BE49-F238E27FC236}">
                  <a16:creationId xmlns="" xmlns:a16="http://schemas.microsoft.com/office/drawing/2014/main" id="{6F478865-C95C-519A-9EB6-BF0ED940BF9A}"/>
                </a:ext>
              </a:extLst>
            </p:cNvPr>
            <p:cNvSpPr/>
            <p:nvPr/>
          </p:nvSpPr>
          <p:spPr>
            <a:xfrm>
              <a:off x="4534202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93" name="Прямокутник 189">
              <a:extLst>
                <a:ext uri="{FF2B5EF4-FFF2-40B4-BE49-F238E27FC236}">
                  <a16:creationId xmlns="" xmlns:a16="http://schemas.microsoft.com/office/drawing/2014/main" id="{7B8A4968-7D69-6AA5-9D7F-F55A9E8B0A18}"/>
                </a:ext>
              </a:extLst>
            </p:cNvPr>
            <p:cNvSpPr/>
            <p:nvPr/>
          </p:nvSpPr>
          <p:spPr>
            <a:xfrm>
              <a:off x="4060600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94" name="Прямокутник 190">
              <a:extLst>
                <a:ext uri="{FF2B5EF4-FFF2-40B4-BE49-F238E27FC236}">
                  <a16:creationId xmlns="" xmlns:a16="http://schemas.microsoft.com/office/drawing/2014/main" id="{3A9572A2-1402-7617-BB4C-E820A7C150C8}"/>
                </a:ext>
              </a:extLst>
            </p:cNvPr>
            <p:cNvSpPr/>
            <p:nvPr/>
          </p:nvSpPr>
          <p:spPr>
            <a:xfrm>
              <a:off x="4534202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95" name="Прямокутник 191">
              <a:extLst>
                <a:ext uri="{FF2B5EF4-FFF2-40B4-BE49-F238E27FC236}">
                  <a16:creationId xmlns="" xmlns:a16="http://schemas.microsoft.com/office/drawing/2014/main" id="{A25E5A9F-6C1B-CD56-6857-B0643DB37449}"/>
                </a:ext>
              </a:extLst>
            </p:cNvPr>
            <p:cNvSpPr/>
            <p:nvPr/>
          </p:nvSpPr>
          <p:spPr>
            <a:xfrm>
              <a:off x="4060600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96" name="Прямокутник 192">
              <a:extLst>
                <a:ext uri="{FF2B5EF4-FFF2-40B4-BE49-F238E27FC236}">
                  <a16:creationId xmlns="" xmlns:a16="http://schemas.microsoft.com/office/drawing/2014/main" id="{FF60D875-5405-1E9A-A7E8-61B31173B9D8}"/>
                </a:ext>
              </a:extLst>
            </p:cNvPr>
            <p:cNvSpPr/>
            <p:nvPr/>
          </p:nvSpPr>
          <p:spPr>
            <a:xfrm>
              <a:off x="4534202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97" name="Прямокутник 193">
              <a:extLst>
                <a:ext uri="{FF2B5EF4-FFF2-40B4-BE49-F238E27FC236}">
                  <a16:creationId xmlns="" xmlns:a16="http://schemas.microsoft.com/office/drawing/2014/main" id="{3565DD23-CBBF-5630-1FF4-2E5D318D012A}"/>
                </a:ext>
              </a:extLst>
            </p:cNvPr>
            <p:cNvSpPr/>
            <p:nvPr/>
          </p:nvSpPr>
          <p:spPr>
            <a:xfrm>
              <a:off x="4060600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98" name="Прямокутник 194">
              <a:extLst>
                <a:ext uri="{FF2B5EF4-FFF2-40B4-BE49-F238E27FC236}">
                  <a16:creationId xmlns="" xmlns:a16="http://schemas.microsoft.com/office/drawing/2014/main" id="{07239923-9BDA-6AEF-9AB1-34008A89A03F}"/>
                </a:ext>
              </a:extLst>
            </p:cNvPr>
            <p:cNvSpPr/>
            <p:nvPr/>
          </p:nvSpPr>
          <p:spPr>
            <a:xfrm>
              <a:off x="4534202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199" name="Групувати 195">
            <a:extLst>
              <a:ext uri="{FF2B5EF4-FFF2-40B4-BE49-F238E27FC236}">
                <a16:creationId xmlns="" xmlns:a16="http://schemas.microsoft.com/office/drawing/2014/main" id="{9547D922-AD5C-8928-77F5-EAD4B7EF5C6F}"/>
              </a:ext>
            </a:extLst>
          </p:cNvPr>
          <p:cNvGrpSpPr/>
          <p:nvPr/>
        </p:nvGrpSpPr>
        <p:grpSpPr>
          <a:xfrm>
            <a:off x="7807988" y="1526621"/>
            <a:ext cx="563445" cy="1460375"/>
            <a:chOff x="4060600" y="1874998"/>
            <a:chExt cx="952996" cy="2086250"/>
          </a:xfrm>
        </p:grpSpPr>
        <p:sp>
          <p:nvSpPr>
            <p:cNvPr id="200" name="Прямокутник 196">
              <a:extLst>
                <a:ext uri="{FF2B5EF4-FFF2-40B4-BE49-F238E27FC236}">
                  <a16:creationId xmlns="" xmlns:a16="http://schemas.microsoft.com/office/drawing/2014/main" id="{5F3A65BF-74BF-AB23-03D6-7E6BEB4BCFC8}"/>
                </a:ext>
              </a:extLst>
            </p:cNvPr>
            <p:cNvSpPr/>
            <p:nvPr/>
          </p:nvSpPr>
          <p:spPr>
            <a:xfrm>
              <a:off x="4060600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01" name="Прямокутник 197">
              <a:extLst>
                <a:ext uri="{FF2B5EF4-FFF2-40B4-BE49-F238E27FC236}">
                  <a16:creationId xmlns="" xmlns:a16="http://schemas.microsoft.com/office/drawing/2014/main" id="{D7AAEF21-FB2C-B6D7-1A29-4B974AC42E92}"/>
                </a:ext>
              </a:extLst>
            </p:cNvPr>
            <p:cNvSpPr/>
            <p:nvPr/>
          </p:nvSpPr>
          <p:spPr>
            <a:xfrm>
              <a:off x="4534202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02" name="Прямокутник 198">
              <a:extLst>
                <a:ext uri="{FF2B5EF4-FFF2-40B4-BE49-F238E27FC236}">
                  <a16:creationId xmlns="" xmlns:a16="http://schemas.microsoft.com/office/drawing/2014/main" id="{44090CFF-FD56-3C53-AE18-05FEC752FCE0}"/>
                </a:ext>
              </a:extLst>
            </p:cNvPr>
            <p:cNvSpPr/>
            <p:nvPr/>
          </p:nvSpPr>
          <p:spPr>
            <a:xfrm>
              <a:off x="4060600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03" name="Прямокутник 199">
              <a:extLst>
                <a:ext uri="{FF2B5EF4-FFF2-40B4-BE49-F238E27FC236}">
                  <a16:creationId xmlns="" xmlns:a16="http://schemas.microsoft.com/office/drawing/2014/main" id="{69401EBF-0080-88FA-4A65-2233DF217A64}"/>
                </a:ext>
              </a:extLst>
            </p:cNvPr>
            <p:cNvSpPr/>
            <p:nvPr/>
          </p:nvSpPr>
          <p:spPr>
            <a:xfrm>
              <a:off x="4534202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04" name="Прямокутник 200">
              <a:extLst>
                <a:ext uri="{FF2B5EF4-FFF2-40B4-BE49-F238E27FC236}">
                  <a16:creationId xmlns="" xmlns:a16="http://schemas.microsoft.com/office/drawing/2014/main" id="{598A08F0-DF01-302C-576B-319F3913E311}"/>
                </a:ext>
              </a:extLst>
            </p:cNvPr>
            <p:cNvSpPr/>
            <p:nvPr/>
          </p:nvSpPr>
          <p:spPr>
            <a:xfrm>
              <a:off x="4060600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05" name="Прямокутник 201">
              <a:extLst>
                <a:ext uri="{FF2B5EF4-FFF2-40B4-BE49-F238E27FC236}">
                  <a16:creationId xmlns="" xmlns:a16="http://schemas.microsoft.com/office/drawing/2014/main" id="{3E8A9C2D-AB4F-D030-BDC0-B733187D12FC}"/>
                </a:ext>
              </a:extLst>
            </p:cNvPr>
            <p:cNvSpPr/>
            <p:nvPr/>
          </p:nvSpPr>
          <p:spPr>
            <a:xfrm>
              <a:off x="4534202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06" name="Прямокутник 202">
              <a:extLst>
                <a:ext uri="{FF2B5EF4-FFF2-40B4-BE49-F238E27FC236}">
                  <a16:creationId xmlns="" xmlns:a16="http://schemas.microsoft.com/office/drawing/2014/main" id="{C364B979-47D1-8F6D-986E-9DC864D8F4EB}"/>
                </a:ext>
              </a:extLst>
            </p:cNvPr>
            <p:cNvSpPr/>
            <p:nvPr/>
          </p:nvSpPr>
          <p:spPr>
            <a:xfrm>
              <a:off x="4060600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07" name="Прямокутник 203">
              <a:extLst>
                <a:ext uri="{FF2B5EF4-FFF2-40B4-BE49-F238E27FC236}">
                  <a16:creationId xmlns="" xmlns:a16="http://schemas.microsoft.com/office/drawing/2014/main" id="{D523275B-9DAE-4053-5A4D-4EF269A4143B}"/>
                </a:ext>
              </a:extLst>
            </p:cNvPr>
            <p:cNvSpPr/>
            <p:nvPr/>
          </p:nvSpPr>
          <p:spPr>
            <a:xfrm>
              <a:off x="4534202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08" name="Прямокутник 204">
              <a:extLst>
                <a:ext uri="{FF2B5EF4-FFF2-40B4-BE49-F238E27FC236}">
                  <a16:creationId xmlns="" xmlns:a16="http://schemas.microsoft.com/office/drawing/2014/main" id="{0DBCB935-E3D4-F2C0-DA66-3D855B006A84}"/>
                </a:ext>
              </a:extLst>
            </p:cNvPr>
            <p:cNvSpPr/>
            <p:nvPr/>
          </p:nvSpPr>
          <p:spPr>
            <a:xfrm>
              <a:off x="4060600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09" name="Прямокутник 205">
              <a:extLst>
                <a:ext uri="{FF2B5EF4-FFF2-40B4-BE49-F238E27FC236}">
                  <a16:creationId xmlns="" xmlns:a16="http://schemas.microsoft.com/office/drawing/2014/main" id="{F859E302-B01B-70B2-1798-4FA2D00DDB42}"/>
                </a:ext>
              </a:extLst>
            </p:cNvPr>
            <p:cNvSpPr/>
            <p:nvPr/>
          </p:nvSpPr>
          <p:spPr>
            <a:xfrm>
              <a:off x="4534202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211" name="Стрілка: вигнута вгору 207">
            <a:extLst>
              <a:ext uri="{FF2B5EF4-FFF2-40B4-BE49-F238E27FC236}">
                <a16:creationId xmlns="" xmlns:a16="http://schemas.microsoft.com/office/drawing/2014/main" id="{75CAC8EC-D5C5-789C-6174-5EEF7190F58F}"/>
              </a:ext>
            </a:extLst>
          </p:cNvPr>
          <p:cNvSpPr/>
          <p:nvPr/>
        </p:nvSpPr>
        <p:spPr>
          <a:xfrm rot="20415279">
            <a:off x="4776639" y="1433833"/>
            <a:ext cx="668590" cy="216934"/>
          </a:xfrm>
          <a:prstGeom prst="curvedDownArrow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0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5160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109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09" name="Скругленный прямоугольник 108"/>
          <p:cNvSpPr/>
          <p:nvPr/>
        </p:nvSpPr>
        <p:spPr>
          <a:xfrm>
            <a:off x="8763000" y="1528763"/>
            <a:ext cx="2471057" cy="1869859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uk-UA" sz="2800" b="1" dirty="0">
                <a:solidFill>
                  <a:srgbClr val="7030A0"/>
                </a:solidFill>
              </a:rPr>
              <a:t>Усі одиниці віднімаємо, залишаються десятки. </a:t>
            </a:r>
          </a:p>
        </p:txBody>
      </p:sp>
      <p:sp>
        <p:nvSpPr>
          <p:cNvPr id="212" name="Дуга 211">
            <a:extLst>
              <a:ext uri="{FF2B5EF4-FFF2-40B4-BE49-F238E27FC236}">
                <a16:creationId xmlns="" xmlns:a16="http://schemas.microsoft.com/office/drawing/2014/main" id="{26B1AECF-2FB9-50D8-3DE6-EB2962E21E64}"/>
              </a:ext>
            </a:extLst>
          </p:cNvPr>
          <p:cNvSpPr/>
          <p:nvPr/>
        </p:nvSpPr>
        <p:spPr>
          <a:xfrm rot="8193756">
            <a:off x="4516468" y="2819054"/>
            <a:ext cx="864918" cy="904224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14" name="Групувати 29">
            <a:extLst>
              <a:ext uri="{FF2B5EF4-FFF2-40B4-BE49-F238E27FC236}">
                <a16:creationId xmlns="" xmlns:a16="http://schemas.microsoft.com/office/drawing/2014/main" id="{36C51FD4-4F18-4E0C-86C4-0B9FE60FFB67}"/>
              </a:ext>
            </a:extLst>
          </p:cNvPr>
          <p:cNvGrpSpPr/>
          <p:nvPr/>
        </p:nvGrpSpPr>
        <p:grpSpPr>
          <a:xfrm>
            <a:off x="2608782" y="4092697"/>
            <a:ext cx="563445" cy="1460375"/>
            <a:chOff x="4060600" y="1874998"/>
            <a:chExt cx="952996" cy="2086250"/>
          </a:xfrm>
        </p:grpSpPr>
        <p:sp>
          <p:nvSpPr>
            <p:cNvPr id="215" name="Прямокутник 4">
              <a:extLst>
                <a:ext uri="{FF2B5EF4-FFF2-40B4-BE49-F238E27FC236}">
                  <a16:creationId xmlns="" xmlns:a16="http://schemas.microsoft.com/office/drawing/2014/main" id="{5DAB737A-CFD6-9DB5-2238-AA4CFA4D588F}"/>
                </a:ext>
              </a:extLst>
            </p:cNvPr>
            <p:cNvSpPr/>
            <p:nvPr/>
          </p:nvSpPr>
          <p:spPr>
            <a:xfrm>
              <a:off x="4060600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16" name="Прямокутник 20">
              <a:extLst>
                <a:ext uri="{FF2B5EF4-FFF2-40B4-BE49-F238E27FC236}">
                  <a16:creationId xmlns="" xmlns:a16="http://schemas.microsoft.com/office/drawing/2014/main" id="{390FBC16-73DA-97CA-66A1-49F18F02F810}"/>
                </a:ext>
              </a:extLst>
            </p:cNvPr>
            <p:cNvSpPr/>
            <p:nvPr/>
          </p:nvSpPr>
          <p:spPr>
            <a:xfrm>
              <a:off x="4534202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17" name="Прямокутник 21">
              <a:extLst>
                <a:ext uri="{FF2B5EF4-FFF2-40B4-BE49-F238E27FC236}">
                  <a16:creationId xmlns="" xmlns:a16="http://schemas.microsoft.com/office/drawing/2014/main" id="{E08B3E14-CB95-D164-0F1F-A09941A0D60A}"/>
                </a:ext>
              </a:extLst>
            </p:cNvPr>
            <p:cNvSpPr/>
            <p:nvPr/>
          </p:nvSpPr>
          <p:spPr>
            <a:xfrm>
              <a:off x="4060600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18" name="Прямокутник 22">
              <a:extLst>
                <a:ext uri="{FF2B5EF4-FFF2-40B4-BE49-F238E27FC236}">
                  <a16:creationId xmlns="" xmlns:a16="http://schemas.microsoft.com/office/drawing/2014/main" id="{1E3DA3EE-4598-A104-D35B-8DB2D31FBAFC}"/>
                </a:ext>
              </a:extLst>
            </p:cNvPr>
            <p:cNvSpPr/>
            <p:nvPr/>
          </p:nvSpPr>
          <p:spPr>
            <a:xfrm>
              <a:off x="4534202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19" name="Прямокутник 23">
              <a:extLst>
                <a:ext uri="{FF2B5EF4-FFF2-40B4-BE49-F238E27FC236}">
                  <a16:creationId xmlns="" xmlns:a16="http://schemas.microsoft.com/office/drawing/2014/main" id="{038688AF-332C-23AF-1ADB-F897C8ED9289}"/>
                </a:ext>
              </a:extLst>
            </p:cNvPr>
            <p:cNvSpPr/>
            <p:nvPr/>
          </p:nvSpPr>
          <p:spPr>
            <a:xfrm>
              <a:off x="4060600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20" name="Прямокутник 24">
              <a:extLst>
                <a:ext uri="{FF2B5EF4-FFF2-40B4-BE49-F238E27FC236}">
                  <a16:creationId xmlns="" xmlns:a16="http://schemas.microsoft.com/office/drawing/2014/main" id="{E41DC7A1-1060-1DF2-1B80-658044C609ED}"/>
                </a:ext>
              </a:extLst>
            </p:cNvPr>
            <p:cNvSpPr/>
            <p:nvPr/>
          </p:nvSpPr>
          <p:spPr>
            <a:xfrm>
              <a:off x="4534202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21" name="Прямокутник 25">
              <a:extLst>
                <a:ext uri="{FF2B5EF4-FFF2-40B4-BE49-F238E27FC236}">
                  <a16:creationId xmlns="" xmlns:a16="http://schemas.microsoft.com/office/drawing/2014/main" id="{0BE1E3E0-5F66-07D0-D235-3696AF8894BA}"/>
                </a:ext>
              </a:extLst>
            </p:cNvPr>
            <p:cNvSpPr/>
            <p:nvPr/>
          </p:nvSpPr>
          <p:spPr>
            <a:xfrm>
              <a:off x="4060600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22" name="Прямокутник 26">
              <a:extLst>
                <a:ext uri="{FF2B5EF4-FFF2-40B4-BE49-F238E27FC236}">
                  <a16:creationId xmlns="" xmlns:a16="http://schemas.microsoft.com/office/drawing/2014/main" id="{DB05EAF0-7C00-8326-B1A8-833AAC30C503}"/>
                </a:ext>
              </a:extLst>
            </p:cNvPr>
            <p:cNvSpPr/>
            <p:nvPr/>
          </p:nvSpPr>
          <p:spPr>
            <a:xfrm>
              <a:off x="4534202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23" name="Прямокутник 27">
              <a:extLst>
                <a:ext uri="{FF2B5EF4-FFF2-40B4-BE49-F238E27FC236}">
                  <a16:creationId xmlns="" xmlns:a16="http://schemas.microsoft.com/office/drawing/2014/main" id="{3976D525-BBBB-98F3-766D-80357DE5451E}"/>
                </a:ext>
              </a:extLst>
            </p:cNvPr>
            <p:cNvSpPr/>
            <p:nvPr/>
          </p:nvSpPr>
          <p:spPr>
            <a:xfrm>
              <a:off x="4060600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24" name="Прямокутник 28">
              <a:extLst>
                <a:ext uri="{FF2B5EF4-FFF2-40B4-BE49-F238E27FC236}">
                  <a16:creationId xmlns="" xmlns:a16="http://schemas.microsoft.com/office/drawing/2014/main" id="{18B713DB-55E1-C525-63D0-4F20C470F33A}"/>
                </a:ext>
              </a:extLst>
            </p:cNvPr>
            <p:cNvSpPr/>
            <p:nvPr/>
          </p:nvSpPr>
          <p:spPr>
            <a:xfrm>
              <a:off x="4534202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225" name="Прямокутник 9">
            <a:extLst>
              <a:ext uri="{FF2B5EF4-FFF2-40B4-BE49-F238E27FC236}">
                <a16:creationId xmlns="" xmlns:a16="http://schemas.microsoft.com/office/drawing/2014/main" id="{45455AB5-1BBE-2463-A1F0-FFB796CC1F97}"/>
              </a:ext>
            </a:extLst>
          </p:cNvPr>
          <p:cNvSpPr/>
          <p:nvPr/>
        </p:nvSpPr>
        <p:spPr>
          <a:xfrm>
            <a:off x="5461498" y="4210361"/>
            <a:ext cx="299216" cy="32275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6" name="Прямокутник 10">
            <a:extLst>
              <a:ext uri="{FF2B5EF4-FFF2-40B4-BE49-F238E27FC236}">
                <a16:creationId xmlns="" xmlns:a16="http://schemas.microsoft.com/office/drawing/2014/main" id="{FCA1869F-A87E-70EC-A4CE-151BA6AA7FBC}"/>
              </a:ext>
            </a:extLst>
          </p:cNvPr>
          <p:cNvSpPr/>
          <p:nvPr/>
        </p:nvSpPr>
        <p:spPr>
          <a:xfrm>
            <a:off x="5475372" y="4689855"/>
            <a:ext cx="299216" cy="32275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7" name="Прямокутник 11">
            <a:extLst>
              <a:ext uri="{FF2B5EF4-FFF2-40B4-BE49-F238E27FC236}">
                <a16:creationId xmlns="" xmlns:a16="http://schemas.microsoft.com/office/drawing/2014/main" id="{4ECB9FED-2172-99C4-9691-5D6560BCDD61}"/>
              </a:ext>
            </a:extLst>
          </p:cNvPr>
          <p:cNvSpPr/>
          <p:nvPr/>
        </p:nvSpPr>
        <p:spPr>
          <a:xfrm>
            <a:off x="5475372" y="5126712"/>
            <a:ext cx="299216" cy="32275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8" name="Прямокутник 14">
            <a:extLst>
              <a:ext uri="{FF2B5EF4-FFF2-40B4-BE49-F238E27FC236}">
                <a16:creationId xmlns="" xmlns:a16="http://schemas.microsoft.com/office/drawing/2014/main" id="{B267E3EB-B404-6CD5-7F1E-757BDB275A61}"/>
              </a:ext>
            </a:extLst>
          </p:cNvPr>
          <p:cNvSpPr/>
          <p:nvPr/>
        </p:nvSpPr>
        <p:spPr>
          <a:xfrm>
            <a:off x="6310178" y="4689855"/>
            <a:ext cx="299216" cy="32275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29" name="Групувати 7">
            <a:extLst>
              <a:ext uri="{FF2B5EF4-FFF2-40B4-BE49-F238E27FC236}">
                <a16:creationId xmlns="" xmlns:a16="http://schemas.microsoft.com/office/drawing/2014/main" id="{99EB069B-3696-9D26-23EB-DE9C8BAD4D2A}"/>
              </a:ext>
            </a:extLst>
          </p:cNvPr>
          <p:cNvGrpSpPr/>
          <p:nvPr/>
        </p:nvGrpSpPr>
        <p:grpSpPr>
          <a:xfrm>
            <a:off x="3308697" y="4096133"/>
            <a:ext cx="563445" cy="1460375"/>
            <a:chOff x="4060600" y="1874998"/>
            <a:chExt cx="952996" cy="2086250"/>
          </a:xfrm>
        </p:grpSpPr>
        <p:sp>
          <p:nvSpPr>
            <p:cNvPr id="230" name="Прямокутник 8">
              <a:extLst>
                <a:ext uri="{FF2B5EF4-FFF2-40B4-BE49-F238E27FC236}">
                  <a16:creationId xmlns="" xmlns:a16="http://schemas.microsoft.com/office/drawing/2014/main" id="{132BC066-7460-F693-D320-E3764D970E66}"/>
                </a:ext>
              </a:extLst>
            </p:cNvPr>
            <p:cNvSpPr/>
            <p:nvPr/>
          </p:nvSpPr>
          <p:spPr>
            <a:xfrm>
              <a:off x="4060600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31" name="Прямокутник 15">
              <a:extLst>
                <a:ext uri="{FF2B5EF4-FFF2-40B4-BE49-F238E27FC236}">
                  <a16:creationId xmlns="" xmlns:a16="http://schemas.microsoft.com/office/drawing/2014/main" id="{DD4770D9-F5C8-2F5A-58E2-D6F0268B0E02}"/>
                </a:ext>
              </a:extLst>
            </p:cNvPr>
            <p:cNvSpPr/>
            <p:nvPr/>
          </p:nvSpPr>
          <p:spPr>
            <a:xfrm>
              <a:off x="4534202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32" name="Прямокутник 16">
              <a:extLst>
                <a:ext uri="{FF2B5EF4-FFF2-40B4-BE49-F238E27FC236}">
                  <a16:creationId xmlns="" xmlns:a16="http://schemas.microsoft.com/office/drawing/2014/main" id="{73211C67-E649-EE6D-B724-88E23E2CDA78}"/>
                </a:ext>
              </a:extLst>
            </p:cNvPr>
            <p:cNvSpPr/>
            <p:nvPr/>
          </p:nvSpPr>
          <p:spPr>
            <a:xfrm>
              <a:off x="4060600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33" name="Прямокутник 43">
              <a:extLst>
                <a:ext uri="{FF2B5EF4-FFF2-40B4-BE49-F238E27FC236}">
                  <a16:creationId xmlns="" xmlns:a16="http://schemas.microsoft.com/office/drawing/2014/main" id="{98FAA7EC-9DED-7E09-980A-F5F9DB9262FB}"/>
                </a:ext>
              </a:extLst>
            </p:cNvPr>
            <p:cNvSpPr/>
            <p:nvPr/>
          </p:nvSpPr>
          <p:spPr>
            <a:xfrm>
              <a:off x="4534202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34" name="Прямокутник 75">
              <a:extLst>
                <a:ext uri="{FF2B5EF4-FFF2-40B4-BE49-F238E27FC236}">
                  <a16:creationId xmlns="" xmlns:a16="http://schemas.microsoft.com/office/drawing/2014/main" id="{7DF4B46A-E0EF-769A-30AF-194F76A712EE}"/>
                </a:ext>
              </a:extLst>
            </p:cNvPr>
            <p:cNvSpPr/>
            <p:nvPr/>
          </p:nvSpPr>
          <p:spPr>
            <a:xfrm>
              <a:off x="4060600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35" name="Прямокутник 86">
              <a:extLst>
                <a:ext uri="{FF2B5EF4-FFF2-40B4-BE49-F238E27FC236}">
                  <a16:creationId xmlns="" xmlns:a16="http://schemas.microsoft.com/office/drawing/2014/main" id="{D29F560A-A869-5C38-6750-2D02F6A47700}"/>
                </a:ext>
              </a:extLst>
            </p:cNvPr>
            <p:cNvSpPr/>
            <p:nvPr/>
          </p:nvSpPr>
          <p:spPr>
            <a:xfrm>
              <a:off x="4534202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36" name="Прямокутник 87">
              <a:extLst>
                <a:ext uri="{FF2B5EF4-FFF2-40B4-BE49-F238E27FC236}">
                  <a16:creationId xmlns="" xmlns:a16="http://schemas.microsoft.com/office/drawing/2014/main" id="{5344E92E-747B-8BA6-F06D-107A494B8621}"/>
                </a:ext>
              </a:extLst>
            </p:cNvPr>
            <p:cNvSpPr/>
            <p:nvPr/>
          </p:nvSpPr>
          <p:spPr>
            <a:xfrm>
              <a:off x="4060600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37" name="Прямокутник 88">
              <a:extLst>
                <a:ext uri="{FF2B5EF4-FFF2-40B4-BE49-F238E27FC236}">
                  <a16:creationId xmlns="" xmlns:a16="http://schemas.microsoft.com/office/drawing/2014/main" id="{43AF2D2C-5F79-6D4A-D7BA-7350478DA09F}"/>
                </a:ext>
              </a:extLst>
            </p:cNvPr>
            <p:cNvSpPr/>
            <p:nvPr/>
          </p:nvSpPr>
          <p:spPr>
            <a:xfrm>
              <a:off x="4534202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38" name="Прямокутник 89">
              <a:extLst>
                <a:ext uri="{FF2B5EF4-FFF2-40B4-BE49-F238E27FC236}">
                  <a16:creationId xmlns="" xmlns:a16="http://schemas.microsoft.com/office/drawing/2014/main" id="{00FF453F-BC70-427B-77BA-E379604FF6C6}"/>
                </a:ext>
              </a:extLst>
            </p:cNvPr>
            <p:cNvSpPr/>
            <p:nvPr/>
          </p:nvSpPr>
          <p:spPr>
            <a:xfrm>
              <a:off x="4060600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39" name="Прямокутник 90">
              <a:extLst>
                <a:ext uri="{FF2B5EF4-FFF2-40B4-BE49-F238E27FC236}">
                  <a16:creationId xmlns="" xmlns:a16="http://schemas.microsoft.com/office/drawing/2014/main" id="{2A35FB80-2572-9451-2B29-BE145550F68D}"/>
                </a:ext>
              </a:extLst>
            </p:cNvPr>
            <p:cNvSpPr/>
            <p:nvPr/>
          </p:nvSpPr>
          <p:spPr>
            <a:xfrm>
              <a:off x="4534202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240" name="Групувати 91">
            <a:extLst>
              <a:ext uri="{FF2B5EF4-FFF2-40B4-BE49-F238E27FC236}">
                <a16:creationId xmlns="" xmlns:a16="http://schemas.microsoft.com/office/drawing/2014/main" id="{4F9F3942-DD0C-1F0D-FF90-1CB10F35CC6A}"/>
              </a:ext>
            </a:extLst>
          </p:cNvPr>
          <p:cNvGrpSpPr/>
          <p:nvPr/>
        </p:nvGrpSpPr>
        <p:grpSpPr>
          <a:xfrm>
            <a:off x="4040618" y="4096135"/>
            <a:ext cx="563445" cy="1460375"/>
            <a:chOff x="4060600" y="1874998"/>
            <a:chExt cx="952996" cy="2086250"/>
          </a:xfrm>
        </p:grpSpPr>
        <p:sp>
          <p:nvSpPr>
            <p:cNvPr id="241" name="Прямокутник 92">
              <a:extLst>
                <a:ext uri="{FF2B5EF4-FFF2-40B4-BE49-F238E27FC236}">
                  <a16:creationId xmlns="" xmlns:a16="http://schemas.microsoft.com/office/drawing/2014/main" id="{737BA004-9150-F1B0-3C77-4CEB2A817025}"/>
                </a:ext>
              </a:extLst>
            </p:cNvPr>
            <p:cNvSpPr/>
            <p:nvPr/>
          </p:nvSpPr>
          <p:spPr>
            <a:xfrm>
              <a:off x="4060600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42" name="Прямокутник 93">
              <a:extLst>
                <a:ext uri="{FF2B5EF4-FFF2-40B4-BE49-F238E27FC236}">
                  <a16:creationId xmlns="" xmlns:a16="http://schemas.microsoft.com/office/drawing/2014/main" id="{E1174BFE-4A4D-E163-F8C0-D3A65876A5E8}"/>
                </a:ext>
              </a:extLst>
            </p:cNvPr>
            <p:cNvSpPr/>
            <p:nvPr/>
          </p:nvSpPr>
          <p:spPr>
            <a:xfrm>
              <a:off x="4534202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43" name="Прямокутник 94">
              <a:extLst>
                <a:ext uri="{FF2B5EF4-FFF2-40B4-BE49-F238E27FC236}">
                  <a16:creationId xmlns="" xmlns:a16="http://schemas.microsoft.com/office/drawing/2014/main" id="{03AD2ACC-DB4E-2FDE-EE56-099A283798AC}"/>
                </a:ext>
              </a:extLst>
            </p:cNvPr>
            <p:cNvSpPr/>
            <p:nvPr/>
          </p:nvSpPr>
          <p:spPr>
            <a:xfrm>
              <a:off x="4060600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44" name="Прямокутник 95">
              <a:extLst>
                <a:ext uri="{FF2B5EF4-FFF2-40B4-BE49-F238E27FC236}">
                  <a16:creationId xmlns="" xmlns:a16="http://schemas.microsoft.com/office/drawing/2014/main" id="{AD7703C3-8A2E-7E74-A196-9BB408E8ED35}"/>
                </a:ext>
              </a:extLst>
            </p:cNvPr>
            <p:cNvSpPr/>
            <p:nvPr/>
          </p:nvSpPr>
          <p:spPr>
            <a:xfrm>
              <a:off x="4534202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45" name="Прямокутник 96">
              <a:extLst>
                <a:ext uri="{FF2B5EF4-FFF2-40B4-BE49-F238E27FC236}">
                  <a16:creationId xmlns="" xmlns:a16="http://schemas.microsoft.com/office/drawing/2014/main" id="{2C945B99-1C5E-13CE-FE77-3BA48F521D1A}"/>
                </a:ext>
              </a:extLst>
            </p:cNvPr>
            <p:cNvSpPr/>
            <p:nvPr/>
          </p:nvSpPr>
          <p:spPr>
            <a:xfrm>
              <a:off x="4060600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46" name="Прямокутник 97">
              <a:extLst>
                <a:ext uri="{FF2B5EF4-FFF2-40B4-BE49-F238E27FC236}">
                  <a16:creationId xmlns="" xmlns:a16="http://schemas.microsoft.com/office/drawing/2014/main" id="{C0D984D2-A6F2-77CF-28BE-3D3D633CA8B2}"/>
                </a:ext>
              </a:extLst>
            </p:cNvPr>
            <p:cNvSpPr/>
            <p:nvPr/>
          </p:nvSpPr>
          <p:spPr>
            <a:xfrm>
              <a:off x="4534202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47" name="Прямокутник 98">
              <a:extLst>
                <a:ext uri="{FF2B5EF4-FFF2-40B4-BE49-F238E27FC236}">
                  <a16:creationId xmlns="" xmlns:a16="http://schemas.microsoft.com/office/drawing/2014/main" id="{4CA48FE1-38BF-94C1-E2FE-9F0EA5F28C65}"/>
                </a:ext>
              </a:extLst>
            </p:cNvPr>
            <p:cNvSpPr/>
            <p:nvPr/>
          </p:nvSpPr>
          <p:spPr>
            <a:xfrm>
              <a:off x="4060600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48" name="Прямокутник 99">
              <a:extLst>
                <a:ext uri="{FF2B5EF4-FFF2-40B4-BE49-F238E27FC236}">
                  <a16:creationId xmlns="" xmlns:a16="http://schemas.microsoft.com/office/drawing/2014/main" id="{9DA034F2-3383-1B9A-4772-9F656A67C85B}"/>
                </a:ext>
              </a:extLst>
            </p:cNvPr>
            <p:cNvSpPr/>
            <p:nvPr/>
          </p:nvSpPr>
          <p:spPr>
            <a:xfrm>
              <a:off x="4534202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49" name="Прямокутник 100">
              <a:extLst>
                <a:ext uri="{FF2B5EF4-FFF2-40B4-BE49-F238E27FC236}">
                  <a16:creationId xmlns="" xmlns:a16="http://schemas.microsoft.com/office/drawing/2014/main" id="{D978E7E7-DC0F-79D3-4A9D-35F1FE6F1949}"/>
                </a:ext>
              </a:extLst>
            </p:cNvPr>
            <p:cNvSpPr/>
            <p:nvPr/>
          </p:nvSpPr>
          <p:spPr>
            <a:xfrm>
              <a:off x="4060600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50" name="Прямокутник 101">
              <a:extLst>
                <a:ext uri="{FF2B5EF4-FFF2-40B4-BE49-F238E27FC236}">
                  <a16:creationId xmlns="" xmlns:a16="http://schemas.microsoft.com/office/drawing/2014/main" id="{A29F95C8-A381-73C2-4D7A-DFB83353CB99}"/>
                </a:ext>
              </a:extLst>
            </p:cNvPr>
            <p:cNvSpPr/>
            <p:nvPr/>
          </p:nvSpPr>
          <p:spPr>
            <a:xfrm>
              <a:off x="4534202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251" name="Групувати 102">
            <a:extLst>
              <a:ext uri="{FF2B5EF4-FFF2-40B4-BE49-F238E27FC236}">
                <a16:creationId xmlns="" xmlns:a16="http://schemas.microsoft.com/office/drawing/2014/main" id="{DEBDFCB9-13FE-7307-6E84-E470F4732457}"/>
              </a:ext>
            </a:extLst>
          </p:cNvPr>
          <p:cNvGrpSpPr/>
          <p:nvPr/>
        </p:nvGrpSpPr>
        <p:grpSpPr>
          <a:xfrm>
            <a:off x="4720169" y="4104620"/>
            <a:ext cx="563445" cy="1460375"/>
            <a:chOff x="4060600" y="1874998"/>
            <a:chExt cx="952996" cy="2086250"/>
          </a:xfrm>
        </p:grpSpPr>
        <p:sp>
          <p:nvSpPr>
            <p:cNvPr id="252" name="Прямокутник 103">
              <a:extLst>
                <a:ext uri="{FF2B5EF4-FFF2-40B4-BE49-F238E27FC236}">
                  <a16:creationId xmlns="" xmlns:a16="http://schemas.microsoft.com/office/drawing/2014/main" id="{8058D5EC-F1D4-B82C-52B1-1BFAD7DAB39C}"/>
                </a:ext>
              </a:extLst>
            </p:cNvPr>
            <p:cNvSpPr/>
            <p:nvPr/>
          </p:nvSpPr>
          <p:spPr>
            <a:xfrm>
              <a:off x="4060600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53" name="Прямокутник 104">
              <a:extLst>
                <a:ext uri="{FF2B5EF4-FFF2-40B4-BE49-F238E27FC236}">
                  <a16:creationId xmlns="" xmlns:a16="http://schemas.microsoft.com/office/drawing/2014/main" id="{6C8AA4F9-B2CE-038E-2638-800F565313B3}"/>
                </a:ext>
              </a:extLst>
            </p:cNvPr>
            <p:cNvSpPr/>
            <p:nvPr/>
          </p:nvSpPr>
          <p:spPr>
            <a:xfrm>
              <a:off x="4534202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54" name="Прямокутник 105">
              <a:extLst>
                <a:ext uri="{FF2B5EF4-FFF2-40B4-BE49-F238E27FC236}">
                  <a16:creationId xmlns="" xmlns:a16="http://schemas.microsoft.com/office/drawing/2014/main" id="{765F58B8-5AC9-61E1-22D0-1AB178BFA3E7}"/>
                </a:ext>
              </a:extLst>
            </p:cNvPr>
            <p:cNvSpPr/>
            <p:nvPr/>
          </p:nvSpPr>
          <p:spPr>
            <a:xfrm>
              <a:off x="4060600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55" name="Прямокутник 106">
              <a:extLst>
                <a:ext uri="{FF2B5EF4-FFF2-40B4-BE49-F238E27FC236}">
                  <a16:creationId xmlns="" xmlns:a16="http://schemas.microsoft.com/office/drawing/2014/main" id="{BE3D5B04-344B-6178-73CD-555BA4AE25F0}"/>
                </a:ext>
              </a:extLst>
            </p:cNvPr>
            <p:cNvSpPr/>
            <p:nvPr/>
          </p:nvSpPr>
          <p:spPr>
            <a:xfrm>
              <a:off x="4534202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56" name="Прямокутник 107">
              <a:extLst>
                <a:ext uri="{FF2B5EF4-FFF2-40B4-BE49-F238E27FC236}">
                  <a16:creationId xmlns="" xmlns:a16="http://schemas.microsoft.com/office/drawing/2014/main" id="{AB32BA21-72B1-4EFD-06C9-61DB84D7FF0B}"/>
                </a:ext>
              </a:extLst>
            </p:cNvPr>
            <p:cNvSpPr/>
            <p:nvPr/>
          </p:nvSpPr>
          <p:spPr>
            <a:xfrm>
              <a:off x="4060600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57" name="Прямокутник 108">
              <a:extLst>
                <a:ext uri="{FF2B5EF4-FFF2-40B4-BE49-F238E27FC236}">
                  <a16:creationId xmlns="" xmlns:a16="http://schemas.microsoft.com/office/drawing/2014/main" id="{98924472-CDEB-B710-A22C-344AA2630FAC}"/>
                </a:ext>
              </a:extLst>
            </p:cNvPr>
            <p:cNvSpPr/>
            <p:nvPr/>
          </p:nvSpPr>
          <p:spPr>
            <a:xfrm>
              <a:off x="4534202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58" name="Прямокутник 109">
              <a:extLst>
                <a:ext uri="{FF2B5EF4-FFF2-40B4-BE49-F238E27FC236}">
                  <a16:creationId xmlns="" xmlns:a16="http://schemas.microsoft.com/office/drawing/2014/main" id="{0800AF2C-3C71-CF92-E469-EBDF6ADAB431}"/>
                </a:ext>
              </a:extLst>
            </p:cNvPr>
            <p:cNvSpPr/>
            <p:nvPr/>
          </p:nvSpPr>
          <p:spPr>
            <a:xfrm>
              <a:off x="4060600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59" name="Прямокутник 110">
              <a:extLst>
                <a:ext uri="{FF2B5EF4-FFF2-40B4-BE49-F238E27FC236}">
                  <a16:creationId xmlns="" xmlns:a16="http://schemas.microsoft.com/office/drawing/2014/main" id="{26CF5449-7EE5-A919-A143-A00F8A96D664}"/>
                </a:ext>
              </a:extLst>
            </p:cNvPr>
            <p:cNvSpPr/>
            <p:nvPr/>
          </p:nvSpPr>
          <p:spPr>
            <a:xfrm>
              <a:off x="4534202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60" name="Прямокутник 111">
              <a:extLst>
                <a:ext uri="{FF2B5EF4-FFF2-40B4-BE49-F238E27FC236}">
                  <a16:creationId xmlns="" xmlns:a16="http://schemas.microsoft.com/office/drawing/2014/main" id="{AF060A24-5556-5582-ED92-9F4796A81888}"/>
                </a:ext>
              </a:extLst>
            </p:cNvPr>
            <p:cNvSpPr/>
            <p:nvPr/>
          </p:nvSpPr>
          <p:spPr>
            <a:xfrm>
              <a:off x="4060600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61" name="Прямокутник 112">
              <a:extLst>
                <a:ext uri="{FF2B5EF4-FFF2-40B4-BE49-F238E27FC236}">
                  <a16:creationId xmlns="" xmlns:a16="http://schemas.microsoft.com/office/drawing/2014/main" id="{6FE9D981-BF5D-F8FB-7257-86BAA07C68BF}"/>
                </a:ext>
              </a:extLst>
            </p:cNvPr>
            <p:cNvSpPr/>
            <p:nvPr/>
          </p:nvSpPr>
          <p:spPr>
            <a:xfrm>
              <a:off x="4534202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262" name="Прямокутник 113">
            <a:extLst>
              <a:ext uri="{FF2B5EF4-FFF2-40B4-BE49-F238E27FC236}">
                <a16:creationId xmlns="" xmlns:a16="http://schemas.microsoft.com/office/drawing/2014/main" id="{AC00E491-D1A6-66B9-DB6A-88F130C11FE7}"/>
              </a:ext>
            </a:extLst>
          </p:cNvPr>
          <p:cNvSpPr/>
          <p:nvPr/>
        </p:nvSpPr>
        <p:spPr>
          <a:xfrm>
            <a:off x="5884825" y="4224543"/>
            <a:ext cx="299216" cy="32275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63" name="Прямокутник 114">
            <a:extLst>
              <a:ext uri="{FF2B5EF4-FFF2-40B4-BE49-F238E27FC236}">
                <a16:creationId xmlns="" xmlns:a16="http://schemas.microsoft.com/office/drawing/2014/main" id="{F8F25F65-4E3F-59CB-12B4-22389B006CF3}"/>
              </a:ext>
            </a:extLst>
          </p:cNvPr>
          <p:cNvSpPr/>
          <p:nvPr/>
        </p:nvSpPr>
        <p:spPr>
          <a:xfrm>
            <a:off x="5894351" y="4689855"/>
            <a:ext cx="299216" cy="32275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64" name="Прямокутник 115">
            <a:extLst>
              <a:ext uri="{FF2B5EF4-FFF2-40B4-BE49-F238E27FC236}">
                <a16:creationId xmlns="" xmlns:a16="http://schemas.microsoft.com/office/drawing/2014/main" id="{86EAE2DE-9964-07CF-6873-6DDE916A3D92}"/>
              </a:ext>
            </a:extLst>
          </p:cNvPr>
          <p:cNvSpPr/>
          <p:nvPr/>
        </p:nvSpPr>
        <p:spPr>
          <a:xfrm>
            <a:off x="5894351" y="5126712"/>
            <a:ext cx="299216" cy="32275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65" name="Прямокутник 116">
            <a:extLst>
              <a:ext uri="{FF2B5EF4-FFF2-40B4-BE49-F238E27FC236}">
                <a16:creationId xmlns="" xmlns:a16="http://schemas.microsoft.com/office/drawing/2014/main" id="{EF476CA8-B65B-F875-EA5C-FB6EFEA50A61}"/>
              </a:ext>
            </a:extLst>
          </p:cNvPr>
          <p:cNvSpPr/>
          <p:nvPr/>
        </p:nvSpPr>
        <p:spPr>
          <a:xfrm>
            <a:off x="6310178" y="5126712"/>
            <a:ext cx="299216" cy="32275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66" name="Стрілка: вигнута вгору 207">
            <a:extLst>
              <a:ext uri="{FF2B5EF4-FFF2-40B4-BE49-F238E27FC236}">
                <a16:creationId xmlns="" xmlns:a16="http://schemas.microsoft.com/office/drawing/2014/main" id="{75CAC8EC-D5C5-789C-6174-5EEF7190F58F}"/>
              </a:ext>
            </a:extLst>
          </p:cNvPr>
          <p:cNvSpPr/>
          <p:nvPr/>
        </p:nvSpPr>
        <p:spPr>
          <a:xfrm rot="1313439" flipH="1">
            <a:off x="2218036" y="3662533"/>
            <a:ext cx="714450" cy="308085"/>
          </a:xfrm>
          <a:prstGeom prst="curvedDownArrow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268" name="Стрілка: вправо 117">
            <a:extLst>
              <a:ext uri="{FF2B5EF4-FFF2-40B4-BE49-F238E27FC236}">
                <a16:creationId xmlns="" xmlns:a16="http://schemas.microsoft.com/office/drawing/2014/main" id="{F9F4C001-4047-C924-546A-BD7846725421}"/>
              </a:ext>
            </a:extLst>
          </p:cNvPr>
          <p:cNvSpPr/>
          <p:nvPr/>
        </p:nvSpPr>
        <p:spPr>
          <a:xfrm>
            <a:off x="6764115" y="4563595"/>
            <a:ext cx="541538" cy="417250"/>
          </a:xfrm>
          <a:prstGeom prst="rightArrow">
            <a:avLst/>
          </a:prstGeom>
          <a:solidFill>
            <a:srgbClr val="FF33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69" name="Прямокутник 9">
            <a:extLst>
              <a:ext uri="{FF2B5EF4-FFF2-40B4-BE49-F238E27FC236}">
                <a16:creationId xmlns="" xmlns:a16="http://schemas.microsoft.com/office/drawing/2014/main" id="{45455AB5-1BBE-2463-A1F0-FFB796CC1F97}"/>
              </a:ext>
            </a:extLst>
          </p:cNvPr>
          <p:cNvSpPr/>
          <p:nvPr/>
        </p:nvSpPr>
        <p:spPr>
          <a:xfrm>
            <a:off x="7394909" y="4218520"/>
            <a:ext cx="299216" cy="32275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70" name="Прямокутник 10">
            <a:extLst>
              <a:ext uri="{FF2B5EF4-FFF2-40B4-BE49-F238E27FC236}">
                <a16:creationId xmlns="" xmlns:a16="http://schemas.microsoft.com/office/drawing/2014/main" id="{FCA1869F-A87E-70EC-A4CE-151BA6AA7FBC}"/>
              </a:ext>
            </a:extLst>
          </p:cNvPr>
          <p:cNvSpPr/>
          <p:nvPr/>
        </p:nvSpPr>
        <p:spPr>
          <a:xfrm>
            <a:off x="7394909" y="4666203"/>
            <a:ext cx="299216" cy="32275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71" name="Прямокутник 11">
            <a:extLst>
              <a:ext uri="{FF2B5EF4-FFF2-40B4-BE49-F238E27FC236}">
                <a16:creationId xmlns="" xmlns:a16="http://schemas.microsoft.com/office/drawing/2014/main" id="{4ECB9FED-2172-99C4-9691-5D6560BCDD61}"/>
              </a:ext>
            </a:extLst>
          </p:cNvPr>
          <p:cNvSpPr/>
          <p:nvPr/>
        </p:nvSpPr>
        <p:spPr>
          <a:xfrm>
            <a:off x="7394909" y="5103060"/>
            <a:ext cx="299216" cy="32275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72" name="Прямокутник 14">
            <a:extLst>
              <a:ext uri="{FF2B5EF4-FFF2-40B4-BE49-F238E27FC236}">
                <a16:creationId xmlns="" xmlns:a16="http://schemas.microsoft.com/office/drawing/2014/main" id="{B267E3EB-B404-6CD5-7F1E-757BDB275A61}"/>
              </a:ext>
            </a:extLst>
          </p:cNvPr>
          <p:cNvSpPr/>
          <p:nvPr/>
        </p:nvSpPr>
        <p:spPr>
          <a:xfrm>
            <a:off x="8229715" y="4666203"/>
            <a:ext cx="299216" cy="32275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73" name="Прямокутник 113">
            <a:extLst>
              <a:ext uri="{FF2B5EF4-FFF2-40B4-BE49-F238E27FC236}">
                <a16:creationId xmlns="" xmlns:a16="http://schemas.microsoft.com/office/drawing/2014/main" id="{AC00E491-D1A6-66B9-DB6A-88F130C11FE7}"/>
              </a:ext>
            </a:extLst>
          </p:cNvPr>
          <p:cNvSpPr/>
          <p:nvPr/>
        </p:nvSpPr>
        <p:spPr>
          <a:xfrm>
            <a:off x="7804362" y="4200891"/>
            <a:ext cx="299216" cy="32275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74" name="Прямокутник 114">
            <a:extLst>
              <a:ext uri="{FF2B5EF4-FFF2-40B4-BE49-F238E27FC236}">
                <a16:creationId xmlns="" xmlns:a16="http://schemas.microsoft.com/office/drawing/2014/main" id="{F8F25F65-4E3F-59CB-12B4-22389B006CF3}"/>
              </a:ext>
            </a:extLst>
          </p:cNvPr>
          <p:cNvSpPr/>
          <p:nvPr/>
        </p:nvSpPr>
        <p:spPr>
          <a:xfrm>
            <a:off x="7813888" y="4666203"/>
            <a:ext cx="299216" cy="32275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75" name="Прямокутник 115">
            <a:extLst>
              <a:ext uri="{FF2B5EF4-FFF2-40B4-BE49-F238E27FC236}">
                <a16:creationId xmlns="" xmlns:a16="http://schemas.microsoft.com/office/drawing/2014/main" id="{86EAE2DE-9964-07CF-6873-6DDE916A3D92}"/>
              </a:ext>
            </a:extLst>
          </p:cNvPr>
          <p:cNvSpPr/>
          <p:nvPr/>
        </p:nvSpPr>
        <p:spPr>
          <a:xfrm>
            <a:off x="7813888" y="5103060"/>
            <a:ext cx="299216" cy="32275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76" name="Прямокутник 116">
            <a:extLst>
              <a:ext uri="{FF2B5EF4-FFF2-40B4-BE49-F238E27FC236}">
                <a16:creationId xmlns="" xmlns:a16="http://schemas.microsoft.com/office/drawing/2014/main" id="{EF476CA8-B65B-F875-EA5C-FB6EFEA50A61}"/>
              </a:ext>
            </a:extLst>
          </p:cNvPr>
          <p:cNvSpPr/>
          <p:nvPr/>
        </p:nvSpPr>
        <p:spPr>
          <a:xfrm>
            <a:off x="8229715" y="5103060"/>
            <a:ext cx="299216" cy="32275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77" name="TextBox 276">
            <a:extLst>
              <a:ext uri="{FF2B5EF4-FFF2-40B4-BE49-F238E27FC236}">
                <a16:creationId xmlns="" xmlns:a16="http://schemas.microsoft.com/office/drawing/2014/main" id="{B37BC942-2C88-3BF5-EB05-75422B3E9D43}"/>
              </a:ext>
            </a:extLst>
          </p:cNvPr>
          <p:cNvSpPr txBox="1"/>
          <p:nvPr/>
        </p:nvSpPr>
        <p:spPr>
          <a:xfrm>
            <a:off x="5695720" y="5611762"/>
            <a:ext cx="211816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48 – </a:t>
            </a:r>
            <a:r>
              <a:rPr lang="ru-RU" sz="3200" b="1" dirty="0" smtClean="0">
                <a:solidFill>
                  <a:srgbClr val="7030A0"/>
                </a:solidFill>
              </a:rPr>
              <a:t>40 </a:t>
            </a:r>
            <a:r>
              <a:rPr lang="ru-RU" sz="3200" b="1" dirty="0">
                <a:solidFill>
                  <a:srgbClr val="7030A0"/>
                </a:solidFill>
              </a:rPr>
              <a:t>= </a:t>
            </a:r>
            <a:r>
              <a:rPr lang="ru-RU" sz="3200" b="1" dirty="0" smtClean="0">
                <a:solidFill>
                  <a:srgbClr val="7030A0"/>
                </a:solidFill>
              </a:rPr>
              <a:t>8</a:t>
            </a:r>
            <a:endParaRPr lang="x-none" sz="3200" b="1" dirty="0">
              <a:solidFill>
                <a:srgbClr val="7030A0"/>
              </a:solidFill>
            </a:endParaRPr>
          </a:p>
        </p:txBody>
      </p:sp>
      <p:sp>
        <p:nvSpPr>
          <p:cNvPr id="278" name="Скругленный прямоугольник 277"/>
          <p:cNvSpPr/>
          <p:nvPr/>
        </p:nvSpPr>
        <p:spPr>
          <a:xfrm>
            <a:off x="8894950" y="3811357"/>
            <a:ext cx="2654794" cy="2092791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uk-UA" sz="2800" b="1" dirty="0">
                <a:solidFill>
                  <a:srgbClr val="7030A0"/>
                </a:solidFill>
              </a:rPr>
              <a:t>Усі десятки віднімаємо, залишаються одиниці. </a:t>
            </a:r>
          </a:p>
        </p:txBody>
      </p:sp>
    </p:spTree>
    <p:extLst>
      <p:ext uri="{BB962C8B-B14F-4D97-AF65-F5344CB8AC3E}">
        <p14:creationId xmlns:p14="http://schemas.microsoft.com/office/powerpoint/2010/main" val="343393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" grpId="0" animBg="1"/>
      <p:bldP spid="109" grpId="0" animBg="1"/>
      <p:bldP spid="225" grpId="0" animBg="1"/>
      <p:bldP spid="226" grpId="0" animBg="1"/>
      <p:bldP spid="227" grpId="0" animBg="1"/>
      <p:bldP spid="228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13299</TotalTime>
  <Words>703</Words>
  <Application>Microsoft Office PowerPoint</Application>
  <PresentationFormat>Произвольный</PresentationFormat>
  <Paragraphs>192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1379</cp:revision>
  <dcterms:created xsi:type="dcterms:W3CDTF">2018-01-05T16:38:53Z</dcterms:created>
  <dcterms:modified xsi:type="dcterms:W3CDTF">2024-04-16T07:39:51Z</dcterms:modified>
</cp:coreProperties>
</file>