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167" r:id="rId3"/>
    <p:sldId id="1168" r:id="rId4"/>
    <p:sldId id="1169" r:id="rId5"/>
    <p:sldId id="1165" r:id="rId6"/>
    <p:sldId id="1139" r:id="rId7"/>
    <p:sldId id="1160" r:id="rId8"/>
    <p:sldId id="1161" r:id="rId9"/>
    <p:sldId id="1126" r:id="rId10"/>
    <p:sldId id="1075" r:id="rId11"/>
    <p:sldId id="1166" r:id="rId12"/>
    <p:sldId id="35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295F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aaxwybw3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6766" y="4414367"/>
            <a:ext cx="9603377" cy="1600438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Розвиток </a:t>
            </a:r>
            <a:r>
              <a:rPr lang="ru-RU" sz="4400" b="1" dirty="0" err="1">
                <a:solidFill>
                  <a:schemeClr val="bg1"/>
                </a:solidFill>
              </a:rPr>
              <a:t>зв’язного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мовлення</a:t>
            </a:r>
            <a:r>
              <a:rPr lang="ru-RU" sz="4400" b="1" dirty="0" smtClean="0">
                <a:solidFill>
                  <a:schemeClr val="bg1"/>
                </a:solidFill>
              </a:rPr>
              <a:t>. </a:t>
            </a:r>
            <a:r>
              <a:rPr lang="ru-RU" sz="4400" b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на тему «</a:t>
            </a:r>
            <a:r>
              <a:rPr lang="ru-RU" sz="4400" b="1" dirty="0" err="1">
                <a:solidFill>
                  <a:schemeClr val="bg1"/>
                </a:solidFill>
              </a:rPr>
              <a:t>Ввічливі</a:t>
            </a:r>
            <a:r>
              <a:rPr lang="ru-RU" sz="4400" b="1" dirty="0">
                <a:solidFill>
                  <a:schemeClr val="bg1"/>
                </a:solidFill>
              </a:rPr>
              <a:t> слова»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66" y="1190465"/>
            <a:ext cx="3267891" cy="294110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46559" y="1218324"/>
            <a:ext cx="4093584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5807" y="488524"/>
            <a:ext cx="8732066" cy="7713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М</a:t>
            </a:r>
            <a:r>
              <a:rPr lang="uk-UA" sz="4000" b="1" dirty="0" smtClean="0">
                <a:solidFill>
                  <a:schemeClr val="bg1"/>
                </a:solidFill>
              </a:rPr>
              <a:t>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1657" y="1453000"/>
            <a:ext cx="552137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знаєш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людям у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думають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кажуть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тих людей, які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вживають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слова, і тих, які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роблять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58548" y="1426972"/>
            <a:ext cx="2659604" cy="3208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931872" y="1426972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820710" y="494529"/>
            <a:ext cx="8732066" cy="9206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98" y="1893448"/>
            <a:ext cx="1200374" cy="1419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>
          <a:xfrm>
            <a:off x="1051757" y="3104488"/>
            <a:ext cx="1537906" cy="1569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1" y="4710786"/>
            <a:ext cx="1402617" cy="132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1872" y="2105940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1872" y="3389651"/>
            <a:ext cx="7620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4710786"/>
            <a:ext cx="7557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Факти, про які дізналися на </a:t>
            </a:r>
            <a:r>
              <a:rPr lang="uk-UA" sz="3200" b="1" dirty="0" err="1"/>
              <a:t>уроці</a:t>
            </a:r>
            <a:r>
              <a:rPr lang="uk-UA" sz="32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86486" y="1460163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3108" y="5917856"/>
            <a:ext cx="7557528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Яких знаків у тебе більше?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8190" y="455245"/>
            <a:ext cx="8811364" cy="742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362275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1348" y="2209800"/>
            <a:ext cx="1276412" cy="12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207" y="513688"/>
            <a:ext cx="8732066" cy="687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94222" y="1934580"/>
            <a:ext cx="4822635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Продзвенів уже дзвінок,                                 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Починається урок.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Приготуйте без мороки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Все, що треба до уроку.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Зошит, </a:t>
            </a:r>
            <a:r>
              <a:rPr lang="uk-UA" sz="3200" b="1" dirty="0" smtClean="0">
                <a:solidFill>
                  <a:srgbClr val="0070C0"/>
                </a:solidFill>
              </a:rPr>
              <a:t>гумку</a:t>
            </a:r>
            <a:r>
              <a:rPr lang="uk-UA" sz="3200" b="1" dirty="0">
                <a:solidFill>
                  <a:srgbClr val="0070C0"/>
                </a:solidFill>
              </a:rPr>
              <a:t>, олівці.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 готове? Молодці!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" y="1780275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1667048"/>
            <a:ext cx="2380068" cy="34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0713" y="527183"/>
            <a:ext cx="9209315" cy="768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 «Парасолька»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4CB1A838-0F8E-457D-A2C3-133F69AC06B6}"/>
              </a:ext>
            </a:extLst>
          </p:cNvPr>
          <p:cNvSpPr/>
          <p:nvPr/>
        </p:nvSpPr>
        <p:spPr>
          <a:xfrm>
            <a:off x="2046514" y="1349829"/>
            <a:ext cx="7772400" cy="71285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Уяви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квітка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кульбабки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парасолька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Яку «</a:t>
            </a:r>
            <a:r>
              <a:rPr lang="ru-RU" sz="2000" b="1" dirty="0" err="1" smtClean="0">
                <a:solidFill>
                  <a:srgbClr val="0070C0"/>
                </a:solidFill>
              </a:rPr>
              <a:t>парасольку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b="1" dirty="0" err="1" smtClean="0">
                <a:solidFill>
                  <a:srgbClr val="0070C0"/>
                </a:solidFill>
              </a:rPr>
              <a:t>вибереш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упити Картину Парасольки кульбаби (255048514k) – Замовити під свій розм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9" y="2278460"/>
            <a:ext cx="2467712" cy="24677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дульні картини Кульбаби: купити картини для інтер'єру | Art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2" y="2278458"/>
            <a:ext cx="3690036" cy="24677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ytosvit - Що лікує кульбаба: 15 хвороб, від яких легко позбутись У  народній медицині кульбаба використовується дуже часто. Травники  рекомендують її вживати при таких захворюваннях, як атеросклероз, при  запальних процесах в нирк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77" y="2278458"/>
            <a:ext cx="3294520" cy="246771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4CB1A838-0F8E-457D-A2C3-133F69AC06B6}"/>
              </a:ext>
            </a:extLst>
          </p:cNvPr>
          <p:cNvSpPr/>
          <p:nvPr/>
        </p:nvSpPr>
        <p:spPr>
          <a:xfrm>
            <a:off x="8034077" y="4941461"/>
            <a:ext cx="3417273" cy="90351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Дає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можливість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бачити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всіх</a:t>
            </a:r>
            <a:r>
              <a:rPr lang="ru-RU" sz="2000" b="1" dirty="0" smtClean="0">
                <a:solidFill>
                  <a:srgbClr val="0070C0"/>
                </a:solidFill>
              </a:rPr>
              <a:t>, а тебе </a:t>
            </a:r>
            <a:r>
              <a:rPr lang="ru-RU" sz="2000" b="1" dirty="0" err="1" smtClean="0">
                <a:solidFill>
                  <a:srgbClr val="0070C0"/>
                </a:solidFill>
              </a:rPr>
              <a:t>ніхто</a:t>
            </a:r>
            <a:r>
              <a:rPr lang="ru-RU" sz="2000" b="1" dirty="0" smtClean="0">
                <a:solidFill>
                  <a:srgbClr val="0070C0"/>
                </a:solidFill>
              </a:rPr>
              <a:t> не </a:t>
            </a:r>
            <a:r>
              <a:rPr lang="ru-RU" sz="2000" b="1" dirty="0" err="1" smtClean="0">
                <a:solidFill>
                  <a:srgbClr val="0070C0"/>
                </a:solidFill>
              </a:rPr>
              <a:t>бачить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4CB1A838-0F8E-457D-A2C3-133F69AC06B6}"/>
              </a:ext>
            </a:extLst>
          </p:cNvPr>
          <p:cNvSpPr/>
          <p:nvPr/>
        </p:nvSpPr>
        <p:spPr>
          <a:xfrm>
            <a:off x="467680" y="4951695"/>
            <a:ext cx="3145970" cy="90351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Захищає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тебе </a:t>
            </a:r>
            <a:r>
              <a:rPr lang="ru-RU" sz="2000" b="1" dirty="0" err="1">
                <a:solidFill>
                  <a:srgbClr val="0070C0"/>
                </a:solidFill>
              </a:rPr>
              <a:t>від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непорозумінь</a:t>
            </a:r>
            <a:r>
              <a:rPr lang="ru-RU" sz="2000" b="1" dirty="0" smtClean="0">
                <a:solidFill>
                  <a:srgbClr val="0070C0"/>
                </a:solidFill>
              </a:rPr>
              <a:t> з </a:t>
            </a:r>
            <a:r>
              <a:rPr lang="ru-RU" sz="2000" b="1" dirty="0" err="1" smtClean="0">
                <a:solidFill>
                  <a:srgbClr val="0070C0"/>
                </a:solidFill>
              </a:rPr>
              <a:t>рідними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4CB1A838-0F8E-457D-A2C3-133F69AC06B6}"/>
              </a:ext>
            </a:extLst>
          </p:cNvPr>
          <p:cNvSpPr/>
          <p:nvPr/>
        </p:nvSpPr>
        <p:spPr>
          <a:xfrm>
            <a:off x="3913206" y="4930575"/>
            <a:ext cx="3635828" cy="91440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Допомагає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фільтрувати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події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життя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щоденну</a:t>
            </a:r>
            <a:r>
              <a:rPr lang="ru-RU" sz="2000" b="1" dirty="0">
                <a:solidFill>
                  <a:srgbClr val="0070C0"/>
                </a:solidFill>
              </a:rPr>
              <a:t>  </a:t>
            </a:r>
            <a:r>
              <a:rPr lang="ru-RU" sz="2000" b="1" dirty="0" err="1" smtClean="0">
                <a:solidFill>
                  <a:srgbClr val="0070C0"/>
                </a:solidFill>
              </a:rPr>
              <a:t>інформацію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6649" y="437619"/>
            <a:ext cx="8245986" cy="84433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510" y="1518375"/>
            <a:ext cx="4863483" cy="242225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Яке слово знав Ведмідь-гультяй?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називали його  крокодили?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чарівні слова має він вивчити?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А ти використовуєш ввічливі слова?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1508" y="1507490"/>
            <a:ext cx="5363668" cy="4595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/>
              <a:t>Неввічливий</a:t>
            </a:r>
            <a:r>
              <a:rPr lang="ru-RU" sz="2800" b="1" dirty="0"/>
              <a:t> </a:t>
            </a:r>
            <a:r>
              <a:rPr lang="ru-RU" sz="2800" b="1" dirty="0" err="1"/>
              <a:t>ведмідь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fontAlgn="base"/>
            <a:r>
              <a:rPr lang="ru-RU" sz="2800" dirty="0" smtClean="0"/>
              <a:t>Жив </a:t>
            </a:r>
            <a:r>
              <a:rPr lang="ru-RU" sz="2800" dirty="0" err="1"/>
              <a:t>собі</a:t>
            </a:r>
            <a:r>
              <a:rPr lang="ru-RU" sz="2800" dirty="0"/>
              <a:t> </a:t>
            </a:r>
            <a:r>
              <a:rPr lang="ru-RU" sz="2800" dirty="0" err="1"/>
              <a:t>Ведмідь-гультяй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Знав </a:t>
            </a:r>
            <a:r>
              <a:rPr lang="ru-RU" sz="2800" dirty="0" err="1"/>
              <a:t>єдине</a:t>
            </a:r>
            <a:r>
              <a:rPr lang="ru-RU" sz="2800" dirty="0"/>
              <a:t> слово “Дай!”</a:t>
            </a:r>
            <a:br>
              <a:rPr lang="ru-RU" sz="2800" dirty="0"/>
            </a:br>
            <a:r>
              <a:rPr lang="ru-RU" sz="2800" dirty="0"/>
              <a:t>– Дай-но меду! Дай </a:t>
            </a:r>
            <a:r>
              <a:rPr lang="ru-RU" sz="2800" dirty="0" err="1"/>
              <a:t>малини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Дай і </a:t>
            </a:r>
            <a:r>
              <a:rPr lang="ru-RU" sz="2800" dirty="0" err="1"/>
              <a:t>риби</a:t>
            </a:r>
            <a:r>
              <a:rPr lang="ru-RU" sz="2800" dirty="0"/>
              <a:t>, і </a:t>
            </a:r>
            <a:r>
              <a:rPr lang="ru-RU" sz="2800" dirty="0" err="1"/>
              <a:t>калини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– Ну й </a:t>
            </a:r>
            <a:r>
              <a:rPr lang="ru-RU" sz="2800" dirty="0" err="1"/>
              <a:t>неввічливий</a:t>
            </a:r>
            <a:r>
              <a:rPr lang="ru-RU" sz="2800" dirty="0"/>
              <a:t> </a:t>
            </a:r>
            <a:r>
              <a:rPr lang="ru-RU" sz="2800" dirty="0" err="1"/>
              <a:t>Бурмило</a:t>
            </a:r>
            <a:r>
              <a:rPr lang="ru-RU" sz="2800" dirty="0"/>
              <a:t>! –</a:t>
            </a:r>
            <a:br>
              <a:rPr lang="ru-RU" sz="2800" dirty="0"/>
            </a:br>
            <a:r>
              <a:rPr lang="ru-RU" sz="2800" dirty="0" err="1"/>
              <a:t>дорікали</a:t>
            </a:r>
            <a:r>
              <a:rPr lang="ru-RU" sz="2800" dirty="0"/>
              <a:t> </a:t>
            </a:r>
            <a:r>
              <a:rPr lang="ru-RU" sz="2800" dirty="0" err="1"/>
              <a:t>крокодили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– </a:t>
            </a:r>
            <a:r>
              <a:rPr lang="ru-RU" sz="2800" dirty="0" err="1"/>
              <a:t>Чи</a:t>
            </a:r>
            <a:r>
              <a:rPr lang="ru-RU" sz="2800" dirty="0"/>
              <a:t> ж </a:t>
            </a:r>
            <a:r>
              <a:rPr lang="ru-RU" sz="2800" dirty="0" err="1"/>
              <a:t>тобі</a:t>
            </a:r>
            <a:r>
              <a:rPr lang="ru-RU" sz="2800" dirty="0"/>
              <a:t> </a:t>
            </a:r>
            <a:r>
              <a:rPr lang="ru-RU" sz="2800" dirty="0" err="1"/>
              <a:t>завчити</a:t>
            </a:r>
            <a:r>
              <a:rPr lang="ru-RU" sz="2800" dirty="0"/>
              <a:t> </a:t>
            </a:r>
            <a:r>
              <a:rPr lang="ru-RU" sz="2800" dirty="0" err="1"/>
              <a:t>важко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Чарівні</a:t>
            </a:r>
            <a:r>
              <a:rPr lang="ru-RU" sz="2800" dirty="0"/>
              <a:t> слова “Будь ласка</a:t>
            </a:r>
            <a:r>
              <a:rPr lang="ru-RU" sz="2800" dirty="0" smtClean="0"/>
              <a:t>”.</a:t>
            </a:r>
          </a:p>
          <a:p>
            <a:pPr fontAlgn="base"/>
            <a:r>
              <a:rPr lang="ru-RU" sz="2800" b="1" dirty="0" smtClean="0"/>
              <a:t>                                 </a:t>
            </a:r>
            <a:r>
              <a:rPr lang="ru-RU" sz="2800" b="1" dirty="0" err="1" smtClean="0"/>
              <a:t>Ігор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Січовик</a:t>
            </a:r>
            <a:endParaRPr lang="ru-RU" sz="2800" b="1" dirty="0"/>
          </a:p>
        </p:txBody>
      </p:sp>
      <p:pic>
        <p:nvPicPr>
          <p:cNvPr id="1026" name="Picture 2" descr="СВЯТО ДОБРОТИ Навчально-виховне заняття для учнів 2-4 клас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15" y="3633212"/>
            <a:ext cx="2803039" cy="26260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02628" y="2014827"/>
            <a:ext cx="5758543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письма ми </a:t>
            </a:r>
            <a:r>
              <a:rPr lang="ru-RU" sz="3200" b="1" dirty="0" err="1">
                <a:solidFill>
                  <a:schemeClr val="bg1"/>
                </a:solidFill>
              </a:rPr>
              <a:t>пригадаємо</a:t>
            </a:r>
            <a:r>
              <a:rPr lang="ru-RU" sz="3200" b="1" dirty="0">
                <a:solidFill>
                  <a:schemeClr val="bg1"/>
                </a:solidFill>
              </a:rPr>
              <a:t> слова з теми «</a:t>
            </a:r>
            <a:r>
              <a:rPr lang="ru-RU" sz="3200" b="1" dirty="0" err="1">
                <a:solidFill>
                  <a:schemeClr val="bg1"/>
                </a:solidFill>
              </a:rPr>
              <a:t>Ввічливі</a:t>
            </a:r>
            <a:r>
              <a:rPr lang="ru-RU" sz="3200" b="1" dirty="0">
                <a:solidFill>
                  <a:schemeClr val="bg1"/>
                </a:solidFill>
              </a:rPr>
              <a:t> слова»;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навчимося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добирати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близькі</a:t>
            </a:r>
            <a:r>
              <a:rPr lang="ru-RU" sz="3200" b="1" dirty="0">
                <a:solidFill>
                  <a:schemeClr val="bg1"/>
                </a:solidFill>
              </a:rPr>
              <a:t> за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значенням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чарівні слова.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6913" y="315451"/>
            <a:ext cx="9296401" cy="1205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Поясни </a:t>
            </a:r>
            <a:r>
              <a:rPr lang="ru-RU" sz="3600" b="1" dirty="0" err="1">
                <a:solidFill>
                  <a:schemeClr val="bg1"/>
                </a:solidFill>
              </a:rPr>
              <a:t>Ґаджикові</a:t>
            </a:r>
            <a:r>
              <a:rPr lang="ru-RU" sz="3600" b="1" dirty="0">
                <a:solidFill>
                  <a:schemeClr val="bg1"/>
                </a:solidFill>
              </a:rPr>
              <a:t>, коли треба </a:t>
            </a:r>
            <a:r>
              <a:rPr lang="ru-RU" sz="3600" b="1" dirty="0" err="1">
                <a:solidFill>
                  <a:schemeClr val="bg1"/>
                </a:solidFill>
              </a:rPr>
              <a:t>вживати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такі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ввічливі</a:t>
            </a:r>
            <a:r>
              <a:rPr lang="ru-RU" sz="3600" b="1" dirty="0">
                <a:solidFill>
                  <a:schemeClr val="bg1"/>
                </a:solidFill>
              </a:rPr>
              <a:t> слова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87141"/>
            <a:ext cx="1054099" cy="8708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5063" y="1634861"/>
            <a:ext cx="2839493" cy="56453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Будь ласка!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06149" y="2300158"/>
            <a:ext cx="2858407" cy="5645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rgbClr val="0070C0"/>
                </a:solidFill>
              </a:rPr>
              <a:t>Дякую!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96042" y="2940650"/>
            <a:ext cx="2968513" cy="5645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До побачення!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90569" y="1634861"/>
            <a:ext cx="2858407" cy="5645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Добрий день!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90568" y="2300158"/>
            <a:ext cx="2858407" cy="5645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На добраніч!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90569" y="2940650"/>
            <a:ext cx="2858407" cy="5645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rgbClr val="0070C0"/>
                </a:solidFill>
              </a:rPr>
              <a:t>Смачного!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116"/>
          <a:stretch/>
        </p:blipFill>
        <p:spPr>
          <a:xfrm>
            <a:off x="5181600" y="1581389"/>
            <a:ext cx="1934966" cy="192454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436912" y="3603536"/>
            <a:ext cx="9296401" cy="68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Запиши </a:t>
            </a:r>
            <a:r>
              <a:rPr lang="ru-RU" sz="2800" b="1" dirty="0" err="1">
                <a:solidFill>
                  <a:schemeClr val="bg1"/>
                </a:solidFill>
              </a:rPr>
              <a:t>виділені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ввічливі</a:t>
            </a:r>
            <a:r>
              <a:rPr lang="ru-RU" sz="2800" b="1" dirty="0">
                <a:solidFill>
                  <a:schemeClr val="bg1"/>
                </a:solidFill>
              </a:rPr>
              <a:t> слова. </a:t>
            </a:r>
            <a:r>
              <a:rPr lang="ru-RU" sz="2800" b="1" dirty="0" err="1">
                <a:solidFill>
                  <a:schemeClr val="bg1"/>
                </a:solidFill>
              </a:rPr>
              <a:t>Запам’ятай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написання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17190" r="51638" b="65938"/>
          <a:stretch/>
        </p:blipFill>
        <p:spPr>
          <a:xfrm>
            <a:off x="1380680" y="4379752"/>
            <a:ext cx="7284349" cy="183626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50" t="20741" r="35039" b="62560"/>
          <a:stretch/>
        </p:blipFill>
        <p:spPr>
          <a:xfrm>
            <a:off x="1243634" y="4379753"/>
            <a:ext cx="4034575" cy="1007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52" t="37186" r="44921" b="46115"/>
          <a:stretch/>
        </p:blipFill>
        <p:spPr>
          <a:xfrm>
            <a:off x="5422404" y="4379752"/>
            <a:ext cx="2992251" cy="1007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48" t="53820" r="26064" b="30799"/>
          <a:stretch/>
        </p:blipFill>
        <p:spPr>
          <a:xfrm>
            <a:off x="3609410" y="5262069"/>
            <a:ext cx="4851577" cy="911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65" t="37186" r="24173" b="46115"/>
          <a:stretch/>
        </p:blipFill>
        <p:spPr>
          <a:xfrm>
            <a:off x="1496042" y="5218838"/>
            <a:ext cx="2133090" cy="100713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8771710" y="4358727"/>
            <a:ext cx="2799804" cy="1254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Я</a:t>
            </a:r>
            <a:r>
              <a:rPr lang="ru-RU" sz="2800" dirty="0" smtClean="0"/>
              <a:t>кі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ввічливі</a:t>
            </a:r>
            <a:r>
              <a:rPr lang="ru-RU" sz="2800" dirty="0"/>
              <a:t> слова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 smtClean="0"/>
              <a:t>знаєш</a:t>
            </a:r>
            <a:r>
              <a:rPr lang="ru-RU" sz="2800" dirty="0" smtClean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1655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1486" y="478737"/>
            <a:ext cx="10014857" cy="127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З’єднай </a:t>
            </a:r>
            <a:r>
              <a:rPr lang="ru-RU" sz="3600" b="1" dirty="0" err="1">
                <a:solidFill>
                  <a:schemeClr val="bg1"/>
                </a:solidFill>
              </a:rPr>
              <a:t>стрілочками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близькі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значенням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ввічливі</a:t>
            </a:r>
            <a:r>
              <a:rPr lang="ru-RU" sz="3600" b="1" dirty="0">
                <a:solidFill>
                  <a:schemeClr val="bg1"/>
                </a:solidFill>
              </a:rPr>
              <a:t> слова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1486" y="1930962"/>
            <a:ext cx="10014857" cy="3444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/>
              <a:t>До </a:t>
            </a:r>
            <a:r>
              <a:rPr lang="ru-RU" sz="4000" dirty="0" err="1"/>
              <a:t>зустрічі</a:t>
            </a:r>
            <a:r>
              <a:rPr lang="ru-RU" sz="4000" dirty="0"/>
              <a:t>! </a:t>
            </a:r>
            <a:r>
              <a:rPr lang="ru-RU" sz="4000" dirty="0" smtClean="0"/>
              <a:t>        •               • </a:t>
            </a:r>
            <a:r>
              <a:rPr lang="ru-RU" sz="4000" dirty="0" err="1"/>
              <a:t>Вибачте</a:t>
            </a:r>
            <a:r>
              <a:rPr lang="ru-RU" sz="4000" dirty="0"/>
              <a:t>!</a:t>
            </a:r>
          </a:p>
          <a:p>
            <a:r>
              <a:rPr lang="ru-RU" sz="4000" dirty="0" err="1"/>
              <a:t>Гарних</a:t>
            </a:r>
            <a:r>
              <a:rPr lang="ru-RU" sz="4000" dirty="0"/>
              <a:t> </a:t>
            </a:r>
            <a:r>
              <a:rPr lang="ru-RU" sz="4000" dirty="0" err="1"/>
              <a:t>снів</a:t>
            </a:r>
            <a:r>
              <a:rPr lang="ru-RU" sz="4000" dirty="0"/>
              <a:t>! </a:t>
            </a:r>
            <a:r>
              <a:rPr lang="ru-RU" sz="4000" dirty="0" smtClean="0"/>
              <a:t>       •               • </a:t>
            </a:r>
            <a:r>
              <a:rPr lang="ru-RU" sz="4000" dirty="0" err="1"/>
              <a:t>Спасибі</a:t>
            </a:r>
            <a:r>
              <a:rPr lang="ru-RU" sz="4000" dirty="0"/>
              <a:t>!</a:t>
            </a:r>
          </a:p>
          <a:p>
            <a:r>
              <a:rPr lang="ru-RU" sz="4000" dirty="0" err="1"/>
              <a:t>Перепрошую</a:t>
            </a:r>
            <a:r>
              <a:rPr lang="ru-RU" sz="4000" dirty="0"/>
              <a:t>! </a:t>
            </a:r>
            <a:r>
              <a:rPr lang="ru-RU" sz="4000" dirty="0" smtClean="0"/>
              <a:t>   •               • </a:t>
            </a:r>
            <a:r>
              <a:rPr lang="ru-RU" sz="4000" dirty="0" err="1"/>
              <a:t>Привіт</a:t>
            </a:r>
            <a:r>
              <a:rPr lang="ru-RU" sz="4000" dirty="0"/>
              <a:t>!</a:t>
            </a:r>
          </a:p>
          <a:p>
            <a:r>
              <a:rPr lang="ru-RU" sz="4000" dirty="0" err="1"/>
              <a:t>Щиро</a:t>
            </a:r>
            <a:r>
              <a:rPr lang="ru-RU" sz="4000" dirty="0"/>
              <a:t> </a:t>
            </a:r>
            <a:r>
              <a:rPr lang="ru-RU" sz="4000" dirty="0" err="1"/>
              <a:t>вдячний</a:t>
            </a:r>
            <a:r>
              <a:rPr lang="ru-RU" sz="4000" dirty="0"/>
              <a:t>! • </a:t>
            </a:r>
            <a:r>
              <a:rPr lang="ru-RU" sz="4000" dirty="0" smtClean="0"/>
              <a:t>              • </a:t>
            </a:r>
            <a:r>
              <a:rPr lang="ru-RU" sz="4000" dirty="0"/>
              <a:t>До </a:t>
            </a:r>
            <a:r>
              <a:rPr lang="ru-RU" sz="4000" dirty="0" err="1"/>
              <a:t>побачення</a:t>
            </a:r>
            <a:r>
              <a:rPr lang="ru-RU" sz="4000" dirty="0"/>
              <a:t>!</a:t>
            </a:r>
          </a:p>
          <a:p>
            <a:r>
              <a:rPr lang="ru-RU" sz="4000" dirty="0"/>
              <a:t>Доброго ранку! • </a:t>
            </a:r>
            <a:r>
              <a:rPr lang="ru-RU" sz="4000" dirty="0" smtClean="0"/>
              <a:t>              • </a:t>
            </a:r>
            <a:r>
              <a:rPr lang="ru-RU" sz="4000" dirty="0"/>
              <a:t>На </a:t>
            </a:r>
            <a:r>
              <a:rPr lang="ru-RU" sz="4000" dirty="0" err="1"/>
              <a:t>добраніч</a:t>
            </a:r>
            <a:r>
              <a:rPr lang="ru-RU" sz="4000" dirty="0"/>
              <a:t>!</a:t>
            </a:r>
            <a:endParaRPr lang="uk-UA" sz="4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87686" y="2459454"/>
            <a:ext cx="1899920" cy="17983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57932" y="3026483"/>
            <a:ext cx="1899920" cy="17983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857932" y="2475272"/>
            <a:ext cx="1899920" cy="12094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857932" y="3048455"/>
            <a:ext cx="1899920" cy="12094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87686" y="3684698"/>
            <a:ext cx="1899920" cy="12252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87141"/>
            <a:ext cx="1054099" cy="8708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6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7026" y="391652"/>
            <a:ext cx="9668329" cy="729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Пограй </a:t>
            </a:r>
            <a:r>
              <a:rPr lang="ru-RU" sz="4000" b="1" dirty="0" err="1">
                <a:solidFill>
                  <a:schemeClr val="bg1"/>
                </a:solidFill>
              </a:rPr>
              <a:t>із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друзями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smtClean="0">
                <a:solidFill>
                  <a:schemeClr val="bg1"/>
                </a:solidFill>
              </a:rPr>
              <a:t>театр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667" t="26963" r="64417" b="45630"/>
          <a:stretch/>
        </p:blipFill>
        <p:spPr>
          <a:xfrm>
            <a:off x="4268650" y="1210162"/>
            <a:ext cx="3525521" cy="25984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3024755"/>
            <a:ext cx="3057207" cy="26521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856515"/>
            <a:ext cx="105409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6336" t="26106" r="42748" b="46487"/>
          <a:stretch/>
        </p:blipFill>
        <p:spPr>
          <a:xfrm>
            <a:off x="7767846" y="1210162"/>
            <a:ext cx="3313812" cy="26193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27314" y="1264592"/>
            <a:ext cx="3080657" cy="174833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Розіграйте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сценки </a:t>
            </a:r>
            <a:r>
              <a:rPr lang="ru-RU" sz="2400" b="1" dirty="0" smtClean="0">
                <a:solidFill>
                  <a:srgbClr val="0070C0"/>
                </a:solidFill>
              </a:rPr>
              <a:t>за </a:t>
            </a:r>
            <a:r>
              <a:rPr lang="ru-RU" sz="2400" b="1" dirty="0" err="1" smtClean="0">
                <a:solidFill>
                  <a:srgbClr val="0070C0"/>
                </a:solidFill>
              </a:rPr>
              <a:t>малюнками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Вживайте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ввічливі</a:t>
            </a:r>
            <a:r>
              <a:rPr lang="ru-RU" sz="2400" b="1" dirty="0">
                <a:solidFill>
                  <a:srgbClr val="0070C0"/>
                </a:solidFill>
              </a:rPr>
              <a:t> слова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5119" t="54539" r="63965" b="17500"/>
          <a:stretch/>
        </p:blipFill>
        <p:spPr>
          <a:xfrm>
            <a:off x="4240418" y="3829462"/>
            <a:ext cx="3527428" cy="26722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0073" t="52896" r="39011" b="15296"/>
          <a:stretch/>
        </p:blipFill>
        <p:spPr>
          <a:xfrm>
            <a:off x="7794171" y="3808654"/>
            <a:ext cx="3287485" cy="26930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982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7057" y="391652"/>
            <a:ext cx="10091057" cy="1064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Підкажи </a:t>
            </a:r>
            <a:r>
              <a:rPr lang="ru-RU" sz="3600" b="1" dirty="0" err="1">
                <a:solidFill>
                  <a:schemeClr val="bg1"/>
                </a:solidFill>
              </a:rPr>
              <a:t>Родзинці</a:t>
            </a:r>
            <a:r>
              <a:rPr lang="ru-RU" sz="3600" b="1" dirty="0">
                <a:solidFill>
                  <a:schemeClr val="bg1"/>
                </a:solidFill>
              </a:rPr>
              <a:t>, які </a:t>
            </a:r>
            <a:r>
              <a:rPr lang="ru-RU" sz="3600" b="1" dirty="0" err="1">
                <a:solidFill>
                  <a:schemeClr val="bg1"/>
                </a:solidFill>
              </a:rPr>
              <a:t>ввічливі</a:t>
            </a:r>
            <a:r>
              <a:rPr lang="ru-RU" sz="3600" b="1" dirty="0">
                <a:solidFill>
                  <a:schemeClr val="bg1"/>
                </a:solidFill>
              </a:rPr>
              <a:t> слова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треба </a:t>
            </a:r>
            <a:r>
              <a:rPr lang="ru-RU" sz="3600" b="1" dirty="0" err="1">
                <a:solidFill>
                  <a:schemeClr val="bg1"/>
                </a:solidFill>
              </a:rPr>
              <a:t>вживати</a:t>
            </a:r>
            <a:r>
              <a:rPr lang="ru-RU" sz="3600" b="1" dirty="0">
                <a:solidFill>
                  <a:schemeClr val="bg1"/>
                </a:solidFill>
              </a:rPr>
              <a:t> в </a:t>
            </a:r>
            <a:r>
              <a:rPr lang="ru-RU" sz="3600" b="1" dirty="0" smtClean="0">
                <a:solidFill>
                  <a:schemeClr val="bg1"/>
                </a:solidFill>
              </a:rPr>
              <a:t>таких </a:t>
            </a:r>
            <a:r>
              <a:rPr lang="ru-RU" sz="3600" b="1" dirty="0" err="1" smtClean="0">
                <a:solidFill>
                  <a:schemeClr val="bg1"/>
                </a:solidFill>
              </a:rPr>
              <a:t>ситуаціях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326" y="1716475"/>
            <a:ext cx="2409901" cy="350156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437131" y="1543488"/>
            <a:ext cx="5711190" cy="713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/>
              <a:t>Зустрічаєшся з друзями.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37132" y="2339418"/>
            <a:ext cx="5749233" cy="7134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/>
              <a:t>Просиш у подружки ручку.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37131" y="3110542"/>
            <a:ext cx="5749233" cy="7134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/>
              <a:t>Зустрічаєшся з учителькою.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39725" y="3892552"/>
            <a:ext cx="5711190" cy="713433"/>
          </a:xfrm>
          <a:prstGeom prst="roundRect">
            <a:avLst/>
          </a:prstGeom>
          <a:solidFill>
            <a:srgbClr val="CC00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/>
              <a:t>Прощаєшся із братиком.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6552" y="4661999"/>
            <a:ext cx="7802880" cy="71343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err="1"/>
              <a:t>Випадково</a:t>
            </a:r>
            <a:r>
              <a:rPr lang="ru-RU" sz="3000" dirty="0"/>
              <a:t> </a:t>
            </a:r>
            <a:r>
              <a:rPr lang="ru-RU" sz="3000" dirty="0" err="1" smtClean="0"/>
              <a:t>штовхнув</a:t>
            </a:r>
            <a:r>
              <a:rPr lang="ru-RU" sz="3000" dirty="0" smtClean="0"/>
              <a:t> </a:t>
            </a:r>
            <a:r>
              <a:rPr lang="ru-RU" sz="3000" dirty="0" err="1" smtClean="0"/>
              <a:t>пасажира</a:t>
            </a:r>
            <a:r>
              <a:rPr lang="ru-RU" sz="3000" dirty="0" smtClean="0"/>
              <a:t> </a:t>
            </a:r>
            <a:r>
              <a:rPr lang="ru-RU" sz="3000" dirty="0"/>
              <a:t>в </a:t>
            </a:r>
            <a:r>
              <a:rPr lang="ru-RU" sz="3000" dirty="0" err="1"/>
              <a:t>транспорті</a:t>
            </a:r>
            <a:r>
              <a:rPr lang="ru-RU" sz="3000" dirty="0"/>
              <a:t>.</a:t>
            </a:r>
            <a:endParaRPr lang="uk-UA" sz="3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04300" y="5410198"/>
            <a:ext cx="6658700" cy="713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err="1"/>
              <a:t>Прощаєшся</a:t>
            </a:r>
            <a:r>
              <a:rPr lang="ru-RU" sz="3000" dirty="0"/>
              <a:t> з </a:t>
            </a:r>
            <a:r>
              <a:rPr lang="ru-RU" sz="3000" dirty="0" err="1"/>
              <a:t>лікарем</a:t>
            </a:r>
            <a:r>
              <a:rPr lang="ru-RU" sz="3000" dirty="0"/>
              <a:t> у </a:t>
            </a:r>
            <a:r>
              <a:rPr lang="ru-RU" sz="3000" dirty="0" err="1"/>
              <a:t>поліклініці</a:t>
            </a:r>
            <a:r>
              <a:rPr lang="ru-RU" sz="3000" dirty="0"/>
              <a:t>.</a:t>
            </a:r>
            <a:endParaRPr lang="uk-UA" sz="3000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856515"/>
            <a:ext cx="105409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45332</TotalTime>
  <Words>418</Words>
  <Application>Microsoft Office PowerPoint</Application>
  <PresentationFormat>Произвольный</PresentationFormat>
  <Paragraphs>79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3065</cp:revision>
  <dcterms:created xsi:type="dcterms:W3CDTF">2018-01-05T16:38:53Z</dcterms:created>
  <dcterms:modified xsi:type="dcterms:W3CDTF">2024-05-08T12:33:03Z</dcterms:modified>
</cp:coreProperties>
</file>