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221" r:id="rId3"/>
    <p:sldId id="1226" r:id="rId4"/>
    <p:sldId id="1215" r:id="rId5"/>
    <p:sldId id="1223" r:id="rId6"/>
    <p:sldId id="1090" r:id="rId7"/>
    <p:sldId id="1151" r:id="rId8"/>
    <p:sldId id="1201" r:id="rId9"/>
    <p:sldId id="1200" r:id="rId10"/>
    <p:sldId id="1218" r:id="rId11"/>
    <p:sldId id="1220" r:id="rId12"/>
    <p:sldId id="1075" r:id="rId13"/>
    <p:sldId id="1224" r:id="rId14"/>
    <p:sldId id="35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5050"/>
    <a:srgbClr val="CF61BD"/>
    <a:srgbClr val="CC00CC"/>
    <a:srgbClr val="295FFF"/>
    <a:srgbClr val="78B64E"/>
    <a:srgbClr val="F5F6F9"/>
    <a:srgbClr val="F7F8FB"/>
    <a:srgbClr val="FCFCFE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g6bpdr25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95401" y="4807386"/>
            <a:ext cx="9405256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Побудова питальних речень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7073" y="1099454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Післябукварний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1099455"/>
            <a:ext cx="3509334" cy="32330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17188" r="48237" b="66585"/>
          <a:stretch/>
        </p:blipFill>
        <p:spPr>
          <a:xfrm>
            <a:off x="4223221" y="2721179"/>
            <a:ext cx="7344121" cy="2008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05802" y="564372"/>
            <a:ext cx="9801683" cy="11680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Яке </a:t>
            </a:r>
            <a:r>
              <a:rPr lang="ru-RU" sz="3600" b="1" dirty="0" err="1">
                <a:solidFill>
                  <a:schemeClr val="bg1"/>
                </a:solidFill>
              </a:rPr>
              <a:t>запитання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хочеш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поставити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інопланетянам</a:t>
            </a:r>
            <a:r>
              <a:rPr lang="ru-RU" sz="3600" b="1" dirty="0">
                <a:solidFill>
                  <a:schemeClr val="bg1"/>
                </a:solidFill>
              </a:rPr>
              <a:t>? Запиши </a:t>
            </a:r>
            <a:r>
              <a:rPr lang="ru-RU" sz="3600" b="1" dirty="0" err="1">
                <a:solidFill>
                  <a:schemeClr val="bg1"/>
                </a:solidFill>
              </a:rPr>
              <a:t>його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99423" y="1887883"/>
            <a:ext cx="6608062" cy="7900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 </a:t>
            </a:r>
            <a:r>
              <a:rPr lang="ru-RU" sz="3200" b="1" dirty="0" err="1"/>
              <a:t>якої</a:t>
            </a:r>
            <a:r>
              <a:rPr lang="ru-RU" sz="3200" b="1" dirty="0"/>
              <a:t> </a:t>
            </a:r>
            <a:r>
              <a:rPr lang="ru-RU" sz="3200" b="1" dirty="0" err="1"/>
              <a:t>планети</a:t>
            </a:r>
            <a:r>
              <a:rPr lang="ru-RU" sz="3200" b="1" dirty="0"/>
              <a:t> </a:t>
            </a:r>
            <a:r>
              <a:rPr lang="ru-RU" sz="3200" b="1" dirty="0" err="1"/>
              <a:t>ви</a:t>
            </a:r>
            <a:r>
              <a:rPr lang="ru-RU" sz="3200" b="1" dirty="0"/>
              <a:t> до нас </a:t>
            </a:r>
            <a:r>
              <a:rPr lang="ru-RU" sz="3200" b="1" dirty="0" err="1"/>
              <a:t>завітали</a:t>
            </a:r>
            <a:r>
              <a:rPr lang="ru-RU" sz="3200" b="1" dirty="0"/>
              <a:t>?</a:t>
            </a:r>
            <a:endParaRPr lang="uk-UA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2" y="1887883"/>
            <a:ext cx="3520192" cy="23937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17" t="21333" r="28750" b="66805"/>
          <a:stretch/>
        </p:blipFill>
        <p:spPr>
          <a:xfrm>
            <a:off x="4154132" y="2721179"/>
            <a:ext cx="7297639" cy="11293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17" t="32128" r="54214" b="55556"/>
          <a:stretch/>
        </p:blipFill>
        <p:spPr>
          <a:xfrm>
            <a:off x="4366614" y="3620400"/>
            <a:ext cx="3532224" cy="1172605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67400"/>
            <a:ext cx="100148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99423" y="4892678"/>
            <a:ext cx="5705061" cy="10509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Позмагайся</a:t>
            </a:r>
            <a:r>
              <a:rPr lang="ru-RU" sz="2800" dirty="0"/>
              <a:t> з </a:t>
            </a:r>
            <a:r>
              <a:rPr lang="ru-RU" sz="2800" dirty="0" err="1"/>
              <a:t>друзями</a:t>
            </a:r>
            <a:r>
              <a:rPr lang="ru-RU" sz="2800" dirty="0"/>
              <a:t>, </a:t>
            </a:r>
            <a:r>
              <a:rPr lang="ru-RU" sz="2800" dirty="0" err="1"/>
              <a:t>хто</a:t>
            </a:r>
            <a:r>
              <a:rPr lang="ru-RU" sz="2800" dirty="0"/>
              <a:t> </a:t>
            </a:r>
            <a:r>
              <a:rPr lang="ru-RU" sz="2800" dirty="0" err="1"/>
              <a:t>більше</a:t>
            </a:r>
            <a:r>
              <a:rPr lang="ru-RU" sz="2800" dirty="0"/>
              <a:t> поставить </a:t>
            </a:r>
            <a:r>
              <a:rPr lang="ru-RU" sz="2800" dirty="0" err="1"/>
              <a:t>запитань</a:t>
            </a:r>
            <a:r>
              <a:rPr lang="ru-RU" sz="2800" dirty="0"/>
              <a:t> </a:t>
            </a:r>
            <a:r>
              <a:rPr lang="ru-RU" sz="2800" dirty="0" err="1"/>
              <a:t>зі</a:t>
            </a:r>
            <a:r>
              <a:rPr lang="ru-RU" sz="2800" dirty="0"/>
              <a:t> словом </a:t>
            </a:r>
            <a:r>
              <a:rPr lang="ru-RU" sz="2800" b="1" dirty="0">
                <a:solidFill>
                  <a:srgbClr val="FFFF00"/>
                </a:solidFill>
              </a:rPr>
              <a:t>де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538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7189" r="48993" b="65939"/>
          <a:stretch/>
        </p:blipFill>
        <p:spPr>
          <a:xfrm>
            <a:off x="1491343" y="2596909"/>
            <a:ext cx="7594208" cy="208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91343" y="623329"/>
            <a:ext cx="9248305" cy="8818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одне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складених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запитань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38968" y="1624933"/>
            <a:ext cx="7146583" cy="8243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/>
              <a:t>Де </a:t>
            </a:r>
            <a:r>
              <a:rPr lang="ru-RU" sz="2800" dirty="0" err="1"/>
              <a:t>тобі</a:t>
            </a:r>
            <a:r>
              <a:rPr lang="ru-RU" sz="2800" dirty="0"/>
              <a:t> купили </a:t>
            </a:r>
            <a:r>
              <a:rPr lang="ru-RU" sz="2800" dirty="0" err="1"/>
              <a:t>такий</a:t>
            </a:r>
            <a:r>
              <a:rPr lang="ru-RU" sz="2800" dirty="0"/>
              <a:t> </a:t>
            </a:r>
            <a:r>
              <a:rPr lang="ru-RU" sz="2800" dirty="0" err="1"/>
              <a:t>чудовий</a:t>
            </a:r>
            <a:r>
              <a:rPr lang="ru-RU" sz="2800" dirty="0"/>
              <a:t> рюкзак?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50" t="21185" r="31667" b="67097"/>
          <a:stretch/>
        </p:blipFill>
        <p:spPr>
          <a:xfrm>
            <a:off x="1669551" y="2596909"/>
            <a:ext cx="6955448" cy="11242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456" t="32974" r="44427" b="55696"/>
          <a:stretch/>
        </p:blipFill>
        <p:spPr>
          <a:xfrm>
            <a:off x="3985855" y="3601015"/>
            <a:ext cx="2591139" cy="10871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90" t="32974" r="60515" b="55696"/>
          <a:stretch/>
        </p:blipFill>
        <p:spPr>
          <a:xfrm>
            <a:off x="1768305" y="3601015"/>
            <a:ext cx="2115897" cy="108712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67400"/>
            <a:ext cx="100148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ᐉ Шкільний портфель 1-2 клас, рюкзак ортопедичний ZMbaby Синій Космонавт •  Краща ціна в Києві, Україні • Купити в Епіцент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7664" r="13401" b="8334"/>
          <a:stretch/>
        </p:blipFill>
        <p:spPr bwMode="auto">
          <a:xfrm>
            <a:off x="9458289" y="1931055"/>
            <a:ext cx="2124000" cy="253578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2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8566" y="494529"/>
            <a:ext cx="8866657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2941" y="1466688"/>
            <a:ext cx="4970091" cy="38625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складали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записували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треба знати,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правильно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записати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ставлять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81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9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6" y="464924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5" y="462191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2240530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9" y="224052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6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00" y="2291976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120116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368159"/>
            <a:ext cx="8811364" cy="872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6268" y="2219960"/>
            <a:ext cx="1224280" cy="12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76502" y="1964001"/>
            <a:ext cx="7477164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Поміркуй</a:t>
            </a:r>
            <a:r>
              <a:rPr lang="ru-RU" sz="2400" b="1" dirty="0" smtClean="0">
                <a:solidFill>
                  <a:srgbClr val="0070C0"/>
                </a:solidFill>
              </a:rPr>
              <a:t> і </a:t>
            </a:r>
            <a:r>
              <a:rPr lang="ru-RU" sz="2400" b="1" dirty="0" err="1" smtClean="0">
                <a:solidFill>
                  <a:srgbClr val="0070C0"/>
                </a:solidFill>
              </a:rPr>
              <a:t>вибери</a:t>
            </a:r>
            <a:r>
              <a:rPr lang="ru-RU" sz="2400" b="1" dirty="0" smtClean="0">
                <a:solidFill>
                  <a:srgbClr val="0070C0"/>
                </a:solidFill>
              </a:rPr>
              <a:t> чашку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яка підкреслює твою силу</a:t>
            </a:r>
            <a:endParaRPr lang="ru-RU" sz="2400" b="1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 descr="https://inkwell.com.ua/images/stories/virtuemart/product/cea629583d8f112445e1305b7a7a38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0301" r="6925" b="11267"/>
          <a:stretch/>
        </p:blipFill>
        <p:spPr bwMode="auto">
          <a:xfrm>
            <a:off x="4909800" y="2652273"/>
            <a:ext cx="2160789" cy="1900871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ogifts.com.ua/uploads/shop/products/large/5e5c45fd2252baa0573fd48d5e100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4505" r="3758" b="2122"/>
          <a:stretch/>
        </p:blipFill>
        <p:spPr bwMode="auto">
          <a:xfrm>
            <a:off x="8577942" y="2692863"/>
            <a:ext cx="2079794" cy="181968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reen-print.com.ua/ckfinder/userfiles/images/posuda/chashki%20ES/20001246_1000_1_kvin_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9497" r="5892" b="7940"/>
          <a:stretch/>
        </p:blipFill>
        <p:spPr bwMode="auto">
          <a:xfrm>
            <a:off x="1478192" y="2670547"/>
            <a:ext cx="2081438" cy="195702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719402" y="559380"/>
            <a:ext cx="10541587" cy="12694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/>
              <a:t>Емоційне налаштування. </a:t>
            </a:r>
          </a:p>
          <a:p>
            <a:r>
              <a:rPr lang="uk-UA" sz="4000" b="1" dirty="0" smtClean="0"/>
              <a:t>Вправа </a:t>
            </a:r>
            <a:r>
              <a:rPr lang="uk-UA" sz="4000" b="1" dirty="0" smtClean="0"/>
              <a:t>«Чашка»</a:t>
            </a:r>
            <a:endParaRPr lang="ru-RU" sz="40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1447" y="4891429"/>
            <a:ext cx="319749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Працездатність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7254" y="4915509"/>
            <a:ext cx="2639711" cy="64698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Старанність</a:t>
            </a:r>
            <a:endParaRPr lang="ru-RU" sz="32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0358" y="4915509"/>
            <a:ext cx="259228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Творчість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8716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21229" y="494059"/>
            <a:ext cx="9924459" cy="7949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Вправа</a:t>
            </a:r>
            <a:r>
              <a:rPr lang="ru-RU" sz="4000" b="1" dirty="0" smtClean="0">
                <a:solidFill>
                  <a:schemeClr val="bg1"/>
                </a:solidFill>
              </a:rPr>
              <a:t> «</a:t>
            </a:r>
            <a:r>
              <a:rPr lang="ru-RU" sz="4000" b="1" dirty="0" err="1" smtClean="0">
                <a:solidFill>
                  <a:schemeClr val="bg1"/>
                </a:solidFill>
              </a:rPr>
              <a:t>Закінчи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372" y="4412801"/>
            <a:ext cx="22029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err="1">
                <a:ln/>
                <a:solidFill>
                  <a:schemeClr val="bg1"/>
                </a:solidFill>
                <a:effectLst/>
              </a:rPr>
              <a:t>Хто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 </a:t>
            </a:r>
            <a:r>
              <a:rPr lang="ru-RU" sz="3200" b="1" cap="none" spc="0" dirty="0" err="1" smtClean="0">
                <a:ln/>
                <a:solidFill>
                  <a:schemeClr val="bg1"/>
                </a:solidFill>
                <a:effectLst/>
              </a:rPr>
              <a:t>Що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 </a:t>
            </a:r>
            <a:endParaRPr lang="ru-RU" sz="32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45799" y="4412802"/>
            <a:ext cx="43156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err="1">
                <a:ln/>
                <a:solidFill>
                  <a:schemeClr val="bg1"/>
                </a:solidFill>
                <a:effectLst/>
              </a:rPr>
              <a:t>Який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 Яка? Яке? </a:t>
            </a:r>
            <a:r>
              <a:rPr lang="ru-RU" sz="3200" b="1" cap="none" spc="0" dirty="0" err="1" smtClean="0">
                <a:ln/>
                <a:solidFill>
                  <a:schemeClr val="bg1"/>
                </a:solidFill>
                <a:effectLst/>
              </a:rPr>
              <a:t>Які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</a:t>
            </a:r>
            <a:endParaRPr lang="ru-RU" sz="32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372" y="5095445"/>
            <a:ext cx="4746854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err="1">
                <a:ln/>
                <a:solidFill>
                  <a:schemeClr val="bg1"/>
                </a:solidFill>
                <a:effectLst/>
              </a:rPr>
              <a:t>Що</a:t>
            </a:r>
            <a:r>
              <a:rPr lang="ru-RU" sz="3200" b="1" cap="none" spc="0" dirty="0">
                <a:ln/>
                <a:solidFill>
                  <a:schemeClr val="bg1"/>
                </a:solidFill>
                <a:effectLst/>
              </a:rPr>
              <a:t> </a:t>
            </a:r>
            <a:r>
              <a:rPr lang="ru-RU" sz="3200" b="1" cap="none" spc="0" dirty="0" err="1">
                <a:ln/>
                <a:solidFill>
                  <a:schemeClr val="bg1"/>
                </a:solidFill>
                <a:effectLst/>
              </a:rPr>
              <a:t>робить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 </a:t>
            </a:r>
            <a:r>
              <a:rPr lang="ru-RU" sz="3200" b="1" cap="none" spc="0" dirty="0" err="1" smtClean="0">
                <a:ln/>
                <a:solidFill>
                  <a:schemeClr val="bg1"/>
                </a:solidFill>
                <a:effectLst/>
              </a:rPr>
              <a:t>Що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bg1"/>
                </a:solidFill>
                <a:effectLst/>
              </a:rPr>
              <a:t>роблять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</a:t>
            </a:r>
            <a:endParaRPr lang="ru-RU" sz="32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72372" y="5780948"/>
            <a:ext cx="440595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bg1"/>
                </a:solidFill>
                <a:effectLst/>
              </a:rPr>
              <a:t>Як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 Де? Коли? </a:t>
            </a:r>
            <a:r>
              <a:rPr lang="ru-RU" sz="3200" b="1" cap="none" spc="0" dirty="0" err="1" smtClean="0">
                <a:ln/>
                <a:solidFill>
                  <a:schemeClr val="bg1"/>
                </a:solidFill>
                <a:effectLst/>
              </a:rPr>
              <a:t>Скільки</a:t>
            </a:r>
            <a:r>
              <a:rPr lang="ru-RU" sz="3200" b="1" cap="none" spc="0" dirty="0" smtClean="0">
                <a:ln/>
                <a:solidFill>
                  <a:schemeClr val="bg1"/>
                </a:solidFill>
                <a:effectLst/>
              </a:rPr>
              <a:t>?</a:t>
            </a:r>
            <a:endParaRPr lang="ru-RU" sz="32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91" y="1434796"/>
            <a:ext cx="3003950" cy="276746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4256688" y="1344563"/>
            <a:ext cx="341774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виражає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0580" y="4546433"/>
            <a:ext cx="3557839" cy="9022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Слова,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допомагають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скласти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запитання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294913" y="1345984"/>
            <a:ext cx="26915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закінчену</a:t>
            </a:r>
            <a:r>
              <a:rPr lang="ru-RU" sz="2400" b="1" dirty="0" smtClean="0">
                <a:solidFill>
                  <a:schemeClr val="bg1"/>
                </a:solidFill>
              </a:rPr>
              <a:t> думку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56687" y="1911855"/>
            <a:ext cx="341774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294913" y="1916604"/>
            <a:ext cx="26915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слів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56686" y="2476462"/>
            <a:ext cx="3417741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починається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294913" y="2477883"/>
            <a:ext cx="2691519" cy="5107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 </a:t>
            </a:r>
            <a:r>
              <a:rPr lang="ru-RU" sz="2400" b="1" dirty="0" err="1" smtClean="0">
                <a:solidFill>
                  <a:schemeClr val="bg1"/>
                </a:solidFill>
              </a:rPr>
              <a:t>великої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букви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98381" y="3038072"/>
            <a:ext cx="4373915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кінці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може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стояти</a:t>
            </a:r>
            <a:r>
              <a:rPr lang="ru-RU" sz="2400" b="1" dirty="0" smtClean="0">
                <a:solidFill>
                  <a:schemeClr val="bg1"/>
                </a:solidFill>
              </a:rPr>
              <a:t> …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651364" y="3038072"/>
            <a:ext cx="1349291" cy="51077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.   ?   !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198381" y="3682379"/>
            <a:ext cx="365021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Знак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ставимо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979229" y="3682379"/>
            <a:ext cx="3918856" cy="510778"/>
          </a:xfrm>
          <a:prstGeom prst="roundRect">
            <a:avLst/>
          </a:prstGeom>
          <a:solidFill>
            <a:srgbClr val="FF66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кінці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питального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6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  <p:bldP spid="21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758543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 smtClean="0">
                <a:solidFill>
                  <a:schemeClr val="bg1"/>
                </a:solidFill>
              </a:rPr>
              <a:t>ставити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2800" b="1" dirty="0" smtClean="0">
                <a:solidFill>
                  <a:schemeClr val="bg1"/>
                </a:solidFill>
              </a:rPr>
              <a:t>,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правильно </a:t>
            </a:r>
            <a:r>
              <a:rPr lang="ru-RU" sz="2800" b="1" dirty="0" err="1">
                <a:solidFill>
                  <a:schemeClr val="bg1"/>
                </a:solidFill>
              </a:rPr>
              <a:t>інтонувати</a:t>
            </a:r>
            <a:r>
              <a:rPr lang="ru-RU" sz="2800" b="1" dirty="0">
                <a:solidFill>
                  <a:schemeClr val="bg1"/>
                </a:solidFill>
              </a:rPr>
              <a:t> й </a:t>
            </a:r>
            <a:r>
              <a:rPr lang="ru-RU" sz="2800" b="1" dirty="0" err="1">
                <a:solidFill>
                  <a:schemeClr val="bg1"/>
                </a:solidFill>
              </a:rPr>
              <a:t>записувати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питальні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знаходити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питальні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chemeClr val="bg1"/>
                </a:solidFill>
              </a:rPr>
              <a:t>тексті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7201" r="35936" b="75818"/>
          <a:stretch/>
        </p:blipFill>
        <p:spPr>
          <a:xfrm>
            <a:off x="1296000" y="1651836"/>
            <a:ext cx="9612000" cy="86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19200" y="509945"/>
            <a:ext cx="9688800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269" t="20889" r="46471" b="65166"/>
          <a:stretch/>
        </p:blipFill>
        <p:spPr>
          <a:xfrm>
            <a:off x="7457440" y="1650394"/>
            <a:ext cx="1452880" cy="9296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3" t="53437" r="38605" b="33323"/>
          <a:stretch/>
        </p:blipFill>
        <p:spPr>
          <a:xfrm>
            <a:off x="3891280" y="1650394"/>
            <a:ext cx="1587820" cy="8897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82" t="53437" r="38605" b="33323"/>
          <a:stretch/>
        </p:blipFill>
        <p:spPr>
          <a:xfrm>
            <a:off x="1396140" y="1650394"/>
            <a:ext cx="574900" cy="8897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82" t="53437" r="38605" b="33323"/>
          <a:stretch/>
        </p:blipFill>
        <p:spPr>
          <a:xfrm>
            <a:off x="2207618" y="1650394"/>
            <a:ext cx="574900" cy="8897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82" t="53437" r="38605" b="33323"/>
          <a:stretch/>
        </p:blipFill>
        <p:spPr>
          <a:xfrm>
            <a:off x="3019096" y="1650394"/>
            <a:ext cx="574900" cy="8897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03" t="53437" r="38605" b="33323"/>
          <a:stretch/>
        </p:blipFill>
        <p:spPr>
          <a:xfrm>
            <a:off x="5619378" y="1666679"/>
            <a:ext cx="1587820" cy="8897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269" t="20889" r="46471" b="65166"/>
          <a:stretch/>
        </p:blipFill>
        <p:spPr>
          <a:xfrm>
            <a:off x="9232580" y="1646742"/>
            <a:ext cx="1452880" cy="929602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67400"/>
            <a:ext cx="100148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9200" y="512467"/>
            <a:ext cx="9688800" cy="1033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Друзі </a:t>
            </a:r>
            <a:r>
              <a:rPr lang="ru-RU" sz="2800" b="1" dirty="0" err="1">
                <a:solidFill>
                  <a:schemeClr val="bg1"/>
                </a:solidFill>
              </a:rPr>
              <a:t>вирішили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пограти</a:t>
            </a:r>
            <a:r>
              <a:rPr lang="ru-RU" sz="2800" b="1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chemeClr val="bg1"/>
                </a:solidFill>
              </a:rPr>
              <a:t>журналістів</a:t>
            </a:r>
            <a:r>
              <a:rPr lang="ru-RU" sz="2800" b="1" dirty="0">
                <a:solidFill>
                  <a:schemeClr val="bg1"/>
                </a:solidFill>
              </a:rPr>
              <a:t>. Допоможи </a:t>
            </a:r>
            <a:r>
              <a:rPr lang="ru-RU" sz="2800" b="1" dirty="0" err="1">
                <a:solidFill>
                  <a:schemeClr val="bg1"/>
                </a:solidFill>
              </a:rPr>
              <a:t>їм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поставити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</a:rPr>
              <a:t> до людей </a:t>
            </a:r>
            <a:r>
              <a:rPr lang="ru-RU" sz="2800" b="1" dirty="0" err="1">
                <a:solidFill>
                  <a:schemeClr val="bg1"/>
                </a:solidFill>
              </a:rPr>
              <a:t>різних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професій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1 клас\1. Навчання грамоти\1 УРОКИ 2023\2 Письмо\7 Післябукварний період\117 - Записування запитань\2024-05-10_231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78" y="2638390"/>
            <a:ext cx="1897349" cy="34031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1 клас\1. Навчання грамоти\1 УРОКИ 2023\2 Письмо\7 Післябукварний період\117 - Записування запитань\2024-05-10_232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96" y="4007059"/>
            <a:ext cx="3045204" cy="20345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009" y="2638390"/>
            <a:ext cx="3651667" cy="34031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17188" r="34146" b="65939"/>
          <a:stretch/>
        </p:blipFill>
        <p:spPr>
          <a:xfrm>
            <a:off x="875320" y="3105681"/>
            <a:ext cx="10440000" cy="208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93371" y="492701"/>
            <a:ext cx="9255969" cy="1229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Запиши два </a:t>
            </a:r>
            <a:r>
              <a:rPr lang="ru-RU" sz="32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>
                <a:solidFill>
                  <a:schemeClr val="bg1"/>
                </a:solidFill>
              </a:rPr>
              <a:t>Пригадай, </a:t>
            </a:r>
            <a:r>
              <a:rPr lang="ru-RU" sz="3200" b="1" dirty="0" err="1">
                <a:solidFill>
                  <a:schemeClr val="bg1"/>
                </a:solidFill>
              </a:rPr>
              <a:t>який</a:t>
            </a:r>
            <a:r>
              <a:rPr lang="ru-RU" sz="3200" b="1" dirty="0">
                <a:solidFill>
                  <a:schemeClr val="bg1"/>
                </a:solidFill>
              </a:rPr>
              <a:t> знак </a:t>
            </a:r>
            <a:r>
              <a:rPr lang="ru-RU" sz="3200" b="1" dirty="0" err="1">
                <a:solidFill>
                  <a:schemeClr val="bg1"/>
                </a:solidFill>
              </a:rPr>
              <a:t>поставиш</a:t>
            </a:r>
            <a:r>
              <a:rPr lang="ru-RU" sz="3200" b="1" dirty="0">
                <a:solidFill>
                  <a:schemeClr val="bg1"/>
                </a:solidFill>
              </a:rPr>
              <a:t> у </a:t>
            </a:r>
            <a:r>
              <a:rPr lang="ru-RU" sz="3200" b="1" dirty="0" err="1">
                <a:solidFill>
                  <a:schemeClr val="bg1"/>
                </a:solidFill>
              </a:rPr>
              <a:t>кінці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цих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речень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54094" y="1799420"/>
            <a:ext cx="7734522" cy="11918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3200" b="1" dirty="0">
                <a:solidFill>
                  <a:srgbClr val="0070C0"/>
                </a:solidFill>
              </a:rPr>
              <a:t>Що найцікавіше ви зустрічали </a:t>
            </a:r>
            <a:r>
              <a:rPr lang="uk-UA" sz="3200" b="1" dirty="0" smtClean="0">
                <a:solidFill>
                  <a:srgbClr val="0070C0"/>
                </a:solidFill>
              </a:rPr>
              <a:t>в </a:t>
            </a:r>
            <a:r>
              <a:rPr lang="uk-UA" sz="3200" b="1" dirty="0">
                <a:solidFill>
                  <a:srgbClr val="0070C0"/>
                </a:solidFill>
              </a:rPr>
              <a:t>космосі?</a:t>
            </a:r>
          </a:p>
          <a:p>
            <a:pPr algn="just"/>
            <a:r>
              <a:rPr lang="uk-UA" sz="3200" b="1" dirty="0">
                <a:solidFill>
                  <a:srgbClr val="0070C0"/>
                </a:solidFill>
              </a:rPr>
              <a:t>Чи дуже складно бути вчителем?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80" t="21037" r="39284" b="68895"/>
          <a:stretch/>
        </p:blipFill>
        <p:spPr>
          <a:xfrm>
            <a:off x="761007" y="3105681"/>
            <a:ext cx="5474544" cy="9210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72" t="35773" r="52987" b="55603"/>
          <a:stretch/>
        </p:blipFill>
        <p:spPr>
          <a:xfrm>
            <a:off x="6395933" y="3418442"/>
            <a:ext cx="3010639" cy="75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88" t="32773" r="32812" b="54236"/>
          <a:stretch/>
        </p:blipFill>
        <p:spPr>
          <a:xfrm>
            <a:off x="1027485" y="4106543"/>
            <a:ext cx="2949609" cy="11885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776" t="45616" r="32995" b="42578"/>
          <a:stretch/>
        </p:blipFill>
        <p:spPr>
          <a:xfrm>
            <a:off x="4865386" y="4089020"/>
            <a:ext cx="3639641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72" t="56983" r="54174" b="33888"/>
          <a:stretch/>
        </p:blipFill>
        <p:spPr>
          <a:xfrm>
            <a:off x="8403719" y="4080869"/>
            <a:ext cx="2844719" cy="835145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67400"/>
            <a:ext cx="100148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1" t="45418" r="68883" b="45925"/>
          <a:stretch/>
        </p:blipFill>
        <p:spPr>
          <a:xfrm>
            <a:off x="3977094" y="4102442"/>
            <a:ext cx="797481" cy="79200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760810" y="5316831"/>
            <a:ext cx="8669020" cy="6827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Візьми</a:t>
            </a:r>
            <a:r>
              <a:rPr lang="ru-RU" sz="2400" b="1" dirty="0"/>
              <a:t> </a:t>
            </a:r>
            <a:r>
              <a:rPr lang="ru-RU" sz="2400" b="1" dirty="0" err="1"/>
              <a:t>інтерв’ю</a:t>
            </a:r>
            <a:r>
              <a:rPr lang="ru-RU" sz="2400" b="1" dirty="0"/>
              <a:t> у </a:t>
            </a:r>
            <a:r>
              <a:rPr lang="ru-RU" sz="2400" b="1" dirty="0" err="1"/>
              <a:t>своїх</a:t>
            </a:r>
            <a:r>
              <a:rPr lang="ru-RU" sz="2400" b="1" dirty="0"/>
              <a:t> </a:t>
            </a:r>
            <a:r>
              <a:rPr lang="ru-RU" sz="2400" b="1" dirty="0" err="1"/>
              <a:t>друзів</a:t>
            </a:r>
            <a:r>
              <a:rPr lang="ru-RU" sz="2400" b="1" dirty="0"/>
              <a:t> — постав їм </a:t>
            </a:r>
            <a:r>
              <a:rPr lang="ru-RU" sz="2400" b="1" dirty="0" err="1"/>
              <a:t>запитання</a:t>
            </a:r>
            <a:r>
              <a:rPr lang="ru-RU" sz="2400" b="1" dirty="0"/>
              <a:t>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33005" r="51437" b="58129"/>
          <a:stretch/>
        </p:blipFill>
        <p:spPr>
          <a:xfrm>
            <a:off x="981462" y="4696530"/>
            <a:ext cx="7524000" cy="109728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66799" y="495918"/>
            <a:ext cx="10014857" cy="11881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r>
              <a:rPr lang="ru-RU" sz="3600" b="1" dirty="0" err="1">
                <a:solidFill>
                  <a:schemeClr val="bg1"/>
                </a:solidFill>
              </a:rPr>
              <a:t>Знайди</a:t>
            </a:r>
            <a:r>
              <a:rPr lang="ru-RU" sz="3600" b="1" dirty="0">
                <a:solidFill>
                  <a:schemeClr val="bg1"/>
                </a:solidFill>
              </a:rPr>
              <a:t> в </a:t>
            </a:r>
            <a:r>
              <a:rPr lang="ru-RU" sz="3600" b="1" dirty="0" err="1">
                <a:solidFill>
                  <a:schemeClr val="bg1"/>
                </a:solidFill>
              </a:rPr>
              <a:t>ньому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запитання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Запиши </a:t>
            </a:r>
            <a:r>
              <a:rPr lang="ru-RU" sz="3600" b="1" dirty="0" err="1">
                <a:solidFill>
                  <a:schemeClr val="bg1"/>
                </a:solidFill>
              </a:rPr>
              <a:t>його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81462" y="1828800"/>
            <a:ext cx="5800338" cy="27028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bg1"/>
                </a:solidFill>
              </a:rPr>
              <a:t>— Чому </a:t>
            </a:r>
            <a:r>
              <a:rPr lang="ru-RU" sz="3200" dirty="0" err="1">
                <a:solidFill>
                  <a:schemeClr val="bg1"/>
                </a:solidFill>
              </a:rPr>
              <a:t>це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подряпаний</a:t>
            </a:r>
            <a:r>
              <a:rPr lang="ru-RU" sz="3200" dirty="0" smtClean="0">
                <a:solidFill>
                  <a:schemeClr val="bg1"/>
                </a:solidFill>
              </a:rPr>
              <a:t>? — </a:t>
            </a:r>
            <a:r>
              <a:rPr lang="ru-RU" sz="3200" dirty="0">
                <a:solidFill>
                  <a:schemeClr val="bg1"/>
                </a:solidFill>
              </a:rPr>
              <a:t>Юрко Тимка пита.</a:t>
            </a:r>
          </a:p>
          <a:p>
            <a:r>
              <a:rPr lang="ru-RU" sz="3200" dirty="0">
                <a:solidFill>
                  <a:schemeClr val="bg1"/>
                </a:solidFill>
              </a:rPr>
              <a:t>Тимко </a:t>
            </a:r>
            <a:r>
              <a:rPr lang="ru-RU" sz="3200" dirty="0" err="1">
                <a:solidFill>
                  <a:schemeClr val="bg1"/>
                </a:solidFill>
              </a:rPr>
              <a:t>йому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відказує</a:t>
            </a:r>
            <a:r>
              <a:rPr lang="ru-RU" sz="3200" dirty="0">
                <a:solidFill>
                  <a:schemeClr val="bg1"/>
                </a:solidFill>
              </a:rPr>
              <a:t>:</a:t>
            </a:r>
          </a:p>
          <a:p>
            <a:r>
              <a:rPr lang="ru-RU" sz="3200" dirty="0">
                <a:solidFill>
                  <a:schemeClr val="bg1"/>
                </a:solidFill>
              </a:rPr>
              <a:t>— Та я ж купав </a:t>
            </a:r>
            <a:r>
              <a:rPr lang="ru-RU" sz="3200" dirty="0" smtClean="0">
                <a:solidFill>
                  <a:schemeClr val="bg1"/>
                </a:solidFill>
              </a:rPr>
              <a:t>кота.</a:t>
            </a:r>
          </a:p>
          <a:p>
            <a:r>
              <a:rPr lang="ru-RU" sz="3200" i="1" dirty="0">
                <a:solidFill>
                  <a:schemeClr val="bg1"/>
                </a:solidFill>
              </a:rPr>
              <a:t> </a:t>
            </a:r>
            <a:r>
              <a:rPr lang="ru-RU" sz="3200" i="1" dirty="0" smtClean="0">
                <a:solidFill>
                  <a:schemeClr val="bg1"/>
                </a:solidFill>
              </a:rPr>
              <a:t>                         </a:t>
            </a:r>
            <a:r>
              <a:rPr lang="ru-RU" sz="3200" i="1" dirty="0" err="1" smtClean="0">
                <a:solidFill>
                  <a:schemeClr val="bg1"/>
                </a:solidFill>
              </a:rPr>
              <a:t>Грицько</a:t>
            </a:r>
            <a:r>
              <a:rPr lang="ru-RU" sz="3200" i="1" dirty="0" smtClean="0">
                <a:solidFill>
                  <a:schemeClr val="bg1"/>
                </a:solidFill>
              </a:rPr>
              <a:t> </a:t>
            </a:r>
            <a:r>
              <a:rPr lang="ru-RU" sz="3200" i="1" dirty="0">
                <a:solidFill>
                  <a:schemeClr val="bg1"/>
                </a:solidFill>
              </a:rPr>
              <a:t>Бойко</a:t>
            </a:r>
            <a:endParaRPr lang="uk-UA" sz="3200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463" y="2070256"/>
            <a:ext cx="2576194" cy="370891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84" t="21037" r="26917" b="67111"/>
          <a:stretch/>
        </p:blipFill>
        <p:spPr>
          <a:xfrm>
            <a:off x="1187984" y="4696530"/>
            <a:ext cx="7270856" cy="1031327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67400"/>
            <a:ext cx="100148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7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17188" r="51437" b="66585"/>
          <a:stretch/>
        </p:blipFill>
        <p:spPr>
          <a:xfrm>
            <a:off x="832770" y="2766988"/>
            <a:ext cx="7524000" cy="2008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40971" y="520829"/>
            <a:ext cx="9509563" cy="12535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Перетвори </a:t>
            </a:r>
            <a:r>
              <a:rPr lang="ru-RU" sz="3600" b="1" dirty="0" err="1">
                <a:solidFill>
                  <a:schemeClr val="bg1"/>
                </a:solidFill>
              </a:rPr>
              <a:t>подане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на </a:t>
            </a:r>
            <a:r>
              <a:rPr lang="ru-RU" sz="3600" b="1" dirty="0" err="1">
                <a:solidFill>
                  <a:schemeClr val="bg1"/>
                </a:solidFill>
              </a:rPr>
              <a:t>запитання</a:t>
            </a:r>
            <a:r>
              <a:rPr lang="ru-RU" sz="3600" b="1" dirty="0">
                <a:solidFill>
                  <a:schemeClr val="bg1"/>
                </a:solidFill>
              </a:rPr>
              <a:t>. Запиши </a:t>
            </a:r>
            <a:r>
              <a:rPr lang="ru-RU" sz="3600" b="1" dirty="0" err="1">
                <a:solidFill>
                  <a:schemeClr val="bg1"/>
                </a:solidFill>
              </a:rPr>
              <a:t>його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35541" y="1883228"/>
            <a:ext cx="8114299" cy="6966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Родзинці</a:t>
            </a:r>
            <a:r>
              <a:rPr lang="ru-RU" sz="3200" dirty="0"/>
              <a:t> </a:t>
            </a:r>
            <a:r>
              <a:rPr lang="ru-RU" sz="3200" dirty="0" err="1"/>
              <a:t>сподобалося</a:t>
            </a:r>
            <a:r>
              <a:rPr lang="ru-RU" sz="3200" dirty="0"/>
              <a:t> </a:t>
            </a:r>
            <a:r>
              <a:rPr lang="ru-RU" sz="3200" dirty="0" err="1"/>
              <a:t>брати</a:t>
            </a:r>
            <a:r>
              <a:rPr lang="ru-RU" sz="3200" dirty="0"/>
              <a:t> </a:t>
            </a:r>
            <a:r>
              <a:rPr lang="ru-RU" sz="3200" dirty="0" err="1"/>
              <a:t>інтерв’ю</a:t>
            </a:r>
            <a:r>
              <a:rPr lang="ru-RU" sz="3200" dirty="0"/>
              <a:t>.</a:t>
            </a:r>
            <a:endParaRPr lang="uk-UA" sz="3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35541" y="1883228"/>
            <a:ext cx="8114299" cy="6966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Родзинко, </a:t>
            </a:r>
            <a:r>
              <a:rPr lang="ru-RU" sz="3200" dirty="0" err="1"/>
              <a:t>тобі</a:t>
            </a:r>
            <a:r>
              <a:rPr lang="ru-RU" sz="3200" dirty="0"/>
              <a:t> </a:t>
            </a:r>
            <a:r>
              <a:rPr lang="ru-RU" sz="3200" dirty="0" err="1"/>
              <a:t>сподобалося</a:t>
            </a:r>
            <a:r>
              <a:rPr lang="ru-RU" sz="3200" dirty="0"/>
              <a:t> </a:t>
            </a:r>
            <a:r>
              <a:rPr lang="ru-RU" sz="3200" dirty="0" err="1"/>
              <a:t>брати</a:t>
            </a:r>
            <a:r>
              <a:rPr lang="ru-RU" sz="3200" dirty="0"/>
              <a:t> </a:t>
            </a:r>
            <a:r>
              <a:rPr lang="ru-RU" sz="3200" dirty="0" err="1"/>
              <a:t>інтерв’ю</a:t>
            </a:r>
            <a:r>
              <a:rPr lang="ru-RU" sz="3200" dirty="0"/>
              <a:t>?</a:t>
            </a:r>
            <a:endParaRPr lang="uk-UA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7" t="21037" r="26916" b="67192"/>
          <a:stretch/>
        </p:blipFill>
        <p:spPr>
          <a:xfrm>
            <a:off x="901372" y="2781330"/>
            <a:ext cx="7262914" cy="10560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39" t="32587" r="44247" b="55407"/>
          <a:stretch/>
        </p:blipFill>
        <p:spPr>
          <a:xfrm>
            <a:off x="3250100" y="3764515"/>
            <a:ext cx="2745652" cy="10771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7" t="32587" r="61814" b="55407"/>
          <a:stretch/>
        </p:blipFill>
        <p:spPr>
          <a:xfrm>
            <a:off x="1037180" y="3771094"/>
            <a:ext cx="1996721" cy="1077192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67400"/>
            <a:ext cx="100148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81" y="2766988"/>
            <a:ext cx="3173718" cy="295775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012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46008</TotalTime>
  <Words>376</Words>
  <Application>Microsoft Office PowerPoint</Application>
  <PresentationFormat>Произвольный</PresentationFormat>
  <Paragraphs>82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3144</cp:revision>
  <dcterms:created xsi:type="dcterms:W3CDTF">2018-01-05T16:38:53Z</dcterms:created>
  <dcterms:modified xsi:type="dcterms:W3CDTF">2024-05-11T14:59:59Z</dcterms:modified>
</cp:coreProperties>
</file>