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232" r:id="rId3"/>
    <p:sldId id="1233" r:id="rId4"/>
    <p:sldId id="1234" r:id="rId5"/>
    <p:sldId id="1231" r:id="rId6"/>
    <p:sldId id="1090" r:id="rId7"/>
    <p:sldId id="1151" r:id="rId8"/>
    <p:sldId id="1201" r:id="rId9"/>
    <p:sldId id="1200" r:id="rId10"/>
    <p:sldId id="1227" r:id="rId11"/>
    <p:sldId id="1075" r:id="rId12"/>
    <p:sldId id="1230" r:id="rId13"/>
    <p:sldId id="35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E77C5F"/>
    <a:srgbClr val="CF61BD"/>
    <a:srgbClr val="295FFF"/>
    <a:srgbClr val="78B64E"/>
    <a:srgbClr val="F5F6F9"/>
    <a:srgbClr val="F7F8FB"/>
    <a:srgbClr val="FCFC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7yekfmaj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73630" y="4938824"/>
            <a:ext cx="9666514" cy="102155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5400" b="1" dirty="0" smtClean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зі</a:t>
            </a:r>
            <a:r>
              <a:rPr lang="ru-RU" sz="5400" b="1" dirty="0">
                <a:solidFill>
                  <a:schemeClr val="bg1"/>
                </a:solidFill>
              </a:rPr>
              <a:t> знаком оклику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6560" y="1589313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_Эсмира Настрій\Успешный\_free_2024-01-13-18-31-22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84516"/>
            <a:ext cx="3211285" cy="321128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9087" y="494528"/>
            <a:ext cx="10570028" cy="920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Візьми участь у </a:t>
            </a:r>
            <a:r>
              <a:rPr lang="ru-RU" sz="3600" b="1" dirty="0" err="1">
                <a:solidFill>
                  <a:schemeClr val="bg1"/>
                </a:solidFill>
              </a:rPr>
              <a:t>грі</a:t>
            </a:r>
            <a:r>
              <a:rPr lang="ru-RU" sz="3600" b="1" dirty="0">
                <a:solidFill>
                  <a:schemeClr val="bg1"/>
                </a:solidFill>
              </a:rPr>
              <a:t> «</a:t>
            </a:r>
            <a:r>
              <a:rPr lang="ru-RU" sz="3600" b="1" dirty="0" err="1">
                <a:solidFill>
                  <a:schemeClr val="bg1"/>
                </a:solidFill>
              </a:rPr>
              <a:t>Піймай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окличні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Kind Kopfhörer - Illustrationen und Vektorgrafiken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r="14633"/>
          <a:stretch/>
        </p:blipFill>
        <p:spPr bwMode="auto">
          <a:xfrm>
            <a:off x="8263542" y="2399620"/>
            <a:ext cx="2448000" cy="336820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97429" y="2399620"/>
            <a:ext cx="6063342" cy="34163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C00CC"/>
                </a:solidFill>
              </a:rPr>
              <a:t>Турбуйся</a:t>
            </a:r>
            <a:r>
              <a:rPr lang="ru-RU" sz="3600" b="1" dirty="0">
                <a:solidFill>
                  <a:srgbClr val="CC00CC"/>
                </a:solidFill>
              </a:rPr>
              <a:t> про </a:t>
            </a:r>
            <a:r>
              <a:rPr lang="ru-RU" sz="3600" b="1" dirty="0" err="1">
                <a:solidFill>
                  <a:srgbClr val="CC00CC"/>
                </a:solidFill>
              </a:rPr>
              <a:t>своє</a:t>
            </a:r>
            <a:r>
              <a:rPr lang="ru-RU" sz="3600" b="1" dirty="0">
                <a:solidFill>
                  <a:srgbClr val="CC00CC"/>
                </a:solidFill>
              </a:rPr>
              <a:t> </a:t>
            </a:r>
            <a:r>
              <a:rPr lang="ru-RU" sz="3600" b="1" dirty="0" smtClean="0">
                <a:solidFill>
                  <a:srgbClr val="CC00CC"/>
                </a:solidFill>
              </a:rPr>
              <a:t>здоров’я</a:t>
            </a:r>
          </a:p>
          <a:p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Діти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весело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змагались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rgbClr val="0070C0"/>
                </a:solidFill>
              </a:rPr>
              <a:t>Яка </a:t>
            </a:r>
            <a:r>
              <a:rPr lang="ru-RU" sz="3600" b="1" dirty="0" err="1">
                <a:solidFill>
                  <a:srgbClr val="0070C0"/>
                </a:solidFill>
              </a:rPr>
              <a:t>цікава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</a:rPr>
              <a:t>гра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</a:rPr>
              <a:t>Ти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робиш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зарядку</a:t>
            </a:r>
          </a:p>
          <a:p>
            <a:r>
              <a:rPr lang="ru-RU" sz="3600" b="1" dirty="0" err="1" smtClean="0">
                <a:solidFill>
                  <a:srgbClr val="FFC000"/>
                </a:solidFill>
              </a:rPr>
              <a:t>Приєднуйся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>
                <a:solidFill>
                  <a:srgbClr val="FFC000"/>
                </a:solidFill>
              </a:rPr>
              <a:t>до </a:t>
            </a:r>
            <a:r>
              <a:rPr lang="ru-RU" sz="3600" b="1" dirty="0" smtClean="0">
                <a:solidFill>
                  <a:srgbClr val="FFC000"/>
                </a:solidFill>
              </a:rPr>
              <a:t>нас</a:t>
            </a:r>
          </a:p>
          <a:p>
            <a:r>
              <a:rPr lang="ru-RU" sz="3600" b="1" dirty="0" err="1" smtClean="0">
                <a:solidFill>
                  <a:srgbClr val="7030A0"/>
                </a:solidFill>
              </a:rPr>
              <a:t>Хто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переміг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4054"/>
            <a:ext cx="1001487" cy="100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7429" y="1447801"/>
            <a:ext cx="9514113" cy="8273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Прочитай </a:t>
            </a:r>
            <a:r>
              <a:rPr lang="ru-RU" sz="2400" b="1" dirty="0" err="1" smtClean="0">
                <a:solidFill>
                  <a:srgbClr val="0070C0"/>
                </a:solidFill>
              </a:rPr>
              <a:t>речення</a:t>
            </a:r>
            <a:r>
              <a:rPr lang="ru-RU" sz="2400" b="1" dirty="0" smtClean="0">
                <a:solidFill>
                  <a:srgbClr val="0070C0"/>
                </a:solidFill>
              </a:rPr>
              <a:t>. Постав в </a:t>
            </a:r>
            <a:r>
              <a:rPr lang="ru-RU" sz="2400" b="1" dirty="0" err="1" smtClean="0">
                <a:solidFill>
                  <a:srgbClr val="0070C0"/>
                </a:solidFill>
              </a:rPr>
              <a:t>кінці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речень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розділові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знаки. </a:t>
            </a: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Які</a:t>
            </a:r>
            <a:r>
              <a:rPr lang="ru-RU" sz="2400" b="1" dirty="0" smtClean="0">
                <a:solidFill>
                  <a:srgbClr val="0070C0"/>
                </a:solidFill>
              </a:rPr>
              <a:t> з них </a:t>
            </a:r>
            <a:r>
              <a:rPr lang="ru-RU" sz="2400" b="1" dirty="0" err="1" smtClean="0">
                <a:solidFill>
                  <a:srgbClr val="0070C0"/>
                </a:solidFill>
              </a:rPr>
              <a:t>вимовляємо</a:t>
            </a:r>
            <a:r>
              <a:rPr lang="ru-RU" sz="2400" b="1" dirty="0" smtClean="0">
                <a:solidFill>
                  <a:srgbClr val="0070C0"/>
                </a:solidFill>
              </a:rPr>
              <a:t> з </a:t>
            </a:r>
            <a:r>
              <a:rPr lang="ru-RU" sz="2400" b="1" dirty="0" err="1" smtClean="0">
                <a:solidFill>
                  <a:srgbClr val="0070C0"/>
                </a:solidFill>
              </a:rPr>
              <a:t>окличною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інтонацією</a:t>
            </a:r>
            <a:r>
              <a:rPr lang="ru-RU" sz="2400" b="1" dirty="0" smtClean="0">
                <a:solidFill>
                  <a:srgbClr val="0070C0"/>
                </a:solidFill>
              </a:rPr>
              <a:t>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87091" y="2399620"/>
            <a:ext cx="351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3411" y="3448008"/>
            <a:ext cx="351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97777" y="4570448"/>
            <a:ext cx="351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78796" y="2921926"/>
            <a:ext cx="320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36520" y="3956277"/>
            <a:ext cx="421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02033" y="5059940"/>
            <a:ext cx="421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69053" y="494529"/>
            <a:ext cx="8732066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4618" y="1300238"/>
            <a:ext cx="497009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складали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записували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треба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придумай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знаком оклику і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відповідною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інтонацією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81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9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6" y="464924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5" y="462191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2240530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9" y="224052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6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00" y="2291976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657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399435" y="407564"/>
            <a:ext cx="9269773" cy="8007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6268" y="2138680"/>
            <a:ext cx="1325880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76502" y="1964001"/>
            <a:ext cx="7477164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Поміркуй</a:t>
            </a:r>
            <a:r>
              <a:rPr lang="ru-RU" sz="2400" b="1" dirty="0" smtClean="0">
                <a:solidFill>
                  <a:srgbClr val="0070C0"/>
                </a:solidFill>
              </a:rPr>
              <a:t> і </a:t>
            </a:r>
            <a:r>
              <a:rPr lang="ru-RU" sz="2400" b="1" dirty="0" err="1" smtClean="0">
                <a:solidFill>
                  <a:srgbClr val="0070C0"/>
                </a:solidFill>
              </a:rPr>
              <a:t>вибери</a:t>
            </a:r>
            <a:r>
              <a:rPr lang="ru-RU" sz="2400" b="1" dirty="0" smtClean="0">
                <a:solidFill>
                  <a:srgbClr val="0070C0"/>
                </a:solidFill>
              </a:rPr>
              <a:t> чашку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яка підкреслює твою силу</a:t>
            </a:r>
          </a:p>
        </p:txBody>
      </p:sp>
      <p:pic>
        <p:nvPicPr>
          <p:cNvPr id="3074" name="Picture 2" descr="https://inkwell.com.ua/images/stories/virtuemart/product/cea629583d8f112445e1305b7a7a38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0301" r="6925" b="11267"/>
          <a:stretch/>
        </p:blipFill>
        <p:spPr bwMode="auto">
          <a:xfrm>
            <a:off x="4909800" y="2652273"/>
            <a:ext cx="2160789" cy="1900871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ogifts.com.ua/uploads/shop/products/large/5e5c45fd2252baa0573fd48d5e100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4505" r="3758" b="2122"/>
          <a:stretch/>
        </p:blipFill>
        <p:spPr bwMode="auto">
          <a:xfrm>
            <a:off x="8577942" y="2692863"/>
            <a:ext cx="2079794" cy="181968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reen-print.com.ua/ckfinder/userfiles/images/posuda/chashki%20ES/20001246_1000_1_kvin_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9497" r="5892" b="7940"/>
          <a:stretch/>
        </p:blipFill>
        <p:spPr bwMode="auto">
          <a:xfrm>
            <a:off x="1478192" y="2670547"/>
            <a:ext cx="2081438" cy="195702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719402" y="559380"/>
            <a:ext cx="10541587" cy="12694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/>
              <a:t>Емоційне налаштування. </a:t>
            </a:r>
          </a:p>
          <a:p>
            <a:r>
              <a:rPr lang="uk-UA" sz="4000" b="1" dirty="0" smtClean="0"/>
              <a:t>Вправа «Чашка»</a:t>
            </a:r>
            <a:endParaRPr lang="ru-RU" sz="40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1447" y="4891429"/>
            <a:ext cx="319749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Працездатність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7254" y="4915509"/>
            <a:ext cx="2639711" cy="64698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Старанність</a:t>
            </a:r>
            <a:endParaRPr lang="ru-RU" sz="32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0358" y="4915509"/>
            <a:ext cx="259228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Творчість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323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21229" y="494059"/>
            <a:ext cx="9924459" cy="7949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Вправа</a:t>
            </a:r>
            <a:r>
              <a:rPr lang="ru-RU" sz="4000" b="1" dirty="0" smtClean="0">
                <a:solidFill>
                  <a:schemeClr val="bg1"/>
                </a:solidFill>
              </a:rPr>
              <a:t> «</a:t>
            </a:r>
            <a:r>
              <a:rPr lang="ru-RU" sz="4000" b="1" dirty="0" err="1" smtClean="0">
                <a:solidFill>
                  <a:schemeClr val="bg1"/>
                </a:solidFill>
              </a:rPr>
              <a:t>Закінчи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91" y="1434796"/>
            <a:ext cx="3003950" cy="276746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4256688" y="1344563"/>
            <a:ext cx="341774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виражає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86636" y="4404919"/>
            <a:ext cx="3557839" cy="9022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Окличне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закінчується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294913" y="1345984"/>
            <a:ext cx="26915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закінчену</a:t>
            </a:r>
            <a:r>
              <a:rPr lang="ru-RU" sz="2400" b="1" dirty="0" smtClean="0">
                <a:solidFill>
                  <a:schemeClr val="bg1"/>
                </a:solidFill>
              </a:rPr>
              <a:t> думку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56687" y="1911855"/>
            <a:ext cx="341774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294913" y="1916604"/>
            <a:ext cx="26915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слів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56686" y="2476462"/>
            <a:ext cx="341774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починається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294913" y="2477883"/>
            <a:ext cx="2691519" cy="5107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 </a:t>
            </a:r>
            <a:r>
              <a:rPr lang="ru-RU" sz="2400" b="1" dirty="0" err="1" smtClean="0">
                <a:solidFill>
                  <a:schemeClr val="bg1"/>
                </a:solidFill>
              </a:rPr>
              <a:t>великої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букви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98381" y="3038072"/>
            <a:ext cx="4373915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кінці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може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стояти</a:t>
            </a:r>
            <a:r>
              <a:rPr lang="ru-RU" sz="2400" b="1" dirty="0" smtClean="0">
                <a:solidFill>
                  <a:schemeClr val="bg1"/>
                </a:solidFill>
              </a:rPr>
              <a:t> …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651364" y="3038072"/>
            <a:ext cx="1349291" cy="51077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.   ?   !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198381" y="3682379"/>
            <a:ext cx="36502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Знак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ставимо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979229" y="3682379"/>
            <a:ext cx="3918856" cy="510778"/>
          </a:xfrm>
          <a:prstGeom prst="roundRect">
            <a:avLst/>
          </a:prstGeom>
          <a:solidFill>
            <a:srgbClr val="FF66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кінці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питального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94914" y="4577097"/>
            <a:ext cx="2705742" cy="4511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знаком оклику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75854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утворювати </a:t>
            </a:r>
            <a:r>
              <a:rPr lang="uk-UA" sz="2800" b="1" dirty="0">
                <a:solidFill>
                  <a:schemeClr val="bg1"/>
                </a:solidFill>
              </a:rPr>
              <a:t>речення зі знаком оклику, правильно їх інтонувати й записувати, знаходити такі речення в тексті, утворювати окличне речення із запитання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7201" r="35936" b="75818"/>
          <a:stretch/>
        </p:blipFill>
        <p:spPr>
          <a:xfrm>
            <a:off x="1296000" y="1756706"/>
            <a:ext cx="9612000" cy="86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727488" y="623331"/>
            <a:ext cx="8732066" cy="868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67" t="21333" r="70519" b="67704"/>
          <a:stretch/>
        </p:blipFill>
        <p:spPr>
          <a:xfrm>
            <a:off x="1592955" y="1787084"/>
            <a:ext cx="520701" cy="9687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40" t="21333" r="62629" b="67704"/>
          <a:stretch/>
        </p:blipFill>
        <p:spPr>
          <a:xfrm>
            <a:off x="3692510" y="1764465"/>
            <a:ext cx="1235635" cy="9984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09" t="21221" r="53154" b="67816"/>
          <a:stretch/>
        </p:blipFill>
        <p:spPr>
          <a:xfrm>
            <a:off x="7004501" y="1757384"/>
            <a:ext cx="1479475" cy="9984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67" t="21333" r="70519" b="67704"/>
          <a:stretch/>
        </p:blipFill>
        <p:spPr>
          <a:xfrm>
            <a:off x="2218467" y="1774339"/>
            <a:ext cx="520701" cy="9687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67" t="21333" r="70519" b="67704"/>
          <a:stretch/>
        </p:blipFill>
        <p:spPr>
          <a:xfrm>
            <a:off x="2843979" y="1779316"/>
            <a:ext cx="520701" cy="9687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40" t="21333" r="62629" b="67704"/>
          <a:stretch/>
        </p:blipFill>
        <p:spPr>
          <a:xfrm>
            <a:off x="5255975" y="1774339"/>
            <a:ext cx="1235635" cy="998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194" y="1756706"/>
            <a:ext cx="1475360" cy="999831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85806"/>
            <a:ext cx="1001487" cy="7721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48249" t="36444" r="35834" b="39260"/>
          <a:stretch/>
        </p:blipFill>
        <p:spPr>
          <a:xfrm>
            <a:off x="6690376" y="2772816"/>
            <a:ext cx="2551595" cy="231327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296000" y="623330"/>
            <a:ext cx="9612000" cy="1028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Покажи </a:t>
            </a:r>
            <a:r>
              <a:rPr lang="ru-RU" sz="3600" b="1" dirty="0" err="1">
                <a:solidFill>
                  <a:schemeClr val="bg1"/>
                </a:solidFill>
              </a:rPr>
              <a:t>Ґаджикові</a:t>
            </a:r>
            <a:r>
              <a:rPr lang="ru-RU" sz="3600" b="1" dirty="0">
                <a:solidFill>
                  <a:schemeClr val="bg1"/>
                </a:solidFill>
              </a:rPr>
              <a:t>, як треба </a:t>
            </a:r>
            <a:r>
              <a:rPr lang="ru-RU" sz="3600" b="1" dirty="0" err="1">
                <a:solidFill>
                  <a:schemeClr val="bg1"/>
                </a:solidFill>
              </a:rPr>
              <a:t>читати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зі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знаком </a:t>
            </a:r>
            <a:r>
              <a:rPr lang="ru-RU" sz="3600" b="1" dirty="0">
                <a:solidFill>
                  <a:schemeClr val="bg1"/>
                </a:solidFill>
              </a:rPr>
              <a:t>оклику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33785" r="31045" b="26279"/>
          <a:stretch/>
        </p:blipFill>
        <p:spPr>
          <a:xfrm>
            <a:off x="3934799" y="2743116"/>
            <a:ext cx="2313262" cy="231327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2941" t="1685" r="68284" b="42621"/>
          <a:stretch/>
        </p:blipFill>
        <p:spPr>
          <a:xfrm>
            <a:off x="1002640" y="2748814"/>
            <a:ext cx="2505243" cy="231327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802720" y="5142247"/>
            <a:ext cx="2831493" cy="9997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Ура!</a:t>
            </a:r>
          </a:p>
          <a:p>
            <a:pPr algn="ctr"/>
            <a:r>
              <a:rPr lang="uk-UA" sz="2800" dirty="0"/>
              <a:t>Скоро канікули!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15095" y="5171970"/>
            <a:ext cx="2330487" cy="9699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Віталику!</a:t>
            </a:r>
          </a:p>
          <a:p>
            <a:pPr algn="ctr"/>
            <a:r>
              <a:rPr lang="uk-UA" sz="2800" dirty="0"/>
              <a:t>Час обідати!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35673" y="5157109"/>
            <a:ext cx="2506298" cy="9699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Вітаю з днем</a:t>
            </a:r>
          </a:p>
          <a:p>
            <a:pPr algn="ctr"/>
            <a:r>
              <a:rPr lang="uk-UA" sz="2800" dirty="0"/>
              <a:t>народження!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/>
          <a:srcRect l="59633" t="17894" r="29456" b="54496"/>
          <a:stretch/>
        </p:blipFill>
        <p:spPr>
          <a:xfrm>
            <a:off x="9944629" y="2772816"/>
            <a:ext cx="1675042" cy="23842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7189" r="55283" b="73793"/>
          <a:stretch/>
        </p:blipFill>
        <p:spPr>
          <a:xfrm>
            <a:off x="1158843" y="1499997"/>
            <a:ext cx="6288702" cy="106750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38762" y="562010"/>
            <a:ext cx="9659867" cy="829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</a:t>
            </a:r>
            <a:r>
              <a:rPr lang="ru-RU" sz="36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під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лівим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малюнком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11" t="21221" r="24226" b="66832"/>
          <a:stretch/>
        </p:blipFill>
        <p:spPr>
          <a:xfrm>
            <a:off x="1245404" y="1512753"/>
            <a:ext cx="6115579" cy="1079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9" r="34998" b="73793"/>
          <a:stretch/>
        </p:blipFill>
        <p:spPr>
          <a:xfrm>
            <a:off x="1138762" y="4401258"/>
            <a:ext cx="10296000" cy="111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138762" y="2753386"/>
            <a:ext cx="6373661" cy="723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Придумай і запиши </a:t>
            </a:r>
            <a:r>
              <a:rPr lang="ru-RU" sz="2400" b="1" dirty="0" err="1">
                <a:solidFill>
                  <a:schemeClr val="bg1"/>
                </a:solidFill>
              </a:rPr>
              <a:t>своє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знаком оклику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38762" y="3615902"/>
            <a:ext cx="6373661" cy="6733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Мамо, </a:t>
            </a:r>
            <a:r>
              <a:rPr lang="ru-RU" sz="3200" dirty="0" err="1" smtClean="0"/>
              <a:t>який</a:t>
            </a:r>
            <a:r>
              <a:rPr lang="ru-RU" sz="3200" dirty="0" smtClean="0"/>
              <a:t> </a:t>
            </a:r>
            <a:r>
              <a:rPr lang="ru-RU" sz="3200" dirty="0" err="1" smtClean="0"/>
              <a:t>смачний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пиріг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52" t="32376" r="34141" b="56661"/>
          <a:stretch/>
        </p:blipFill>
        <p:spPr>
          <a:xfrm>
            <a:off x="1394094" y="4394010"/>
            <a:ext cx="6396915" cy="9984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48" t="44607" r="60998" b="44369"/>
          <a:stretch/>
        </p:blipFill>
        <p:spPr>
          <a:xfrm>
            <a:off x="7907544" y="4457205"/>
            <a:ext cx="2210995" cy="10041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941" t="1685" r="68284" b="42621"/>
          <a:stretch/>
        </p:blipFill>
        <p:spPr>
          <a:xfrm>
            <a:off x="8083489" y="1512753"/>
            <a:ext cx="2715140" cy="256590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8176" y="5954487"/>
            <a:ext cx="1001487" cy="903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943" y="1305918"/>
            <a:ext cx="3950591" cy="455059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371229" y="495919"/>
            <a:ext cx="9427400" cy="689312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Грицька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Бойка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08221" y="2162252"/>
            <a:ext cx="5769522" cy="36942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Хто</a:t>
            </a:r>
            <a:r>
              <a:rPr lang="ru-RU" sz="3200" b="1" dirty="0">
                <a:solidFill>
                  <a:srgbClr val="FFFF00"/>
                </a:solidFill>
              </a:rPr>
              <a:t> кого </a:t>
            </a:r>
            <a:r>
              <a:rPr lang="ru-RU" sz="3200" b="1" dirty="0" err="1">
                <a:solidFill>
                  <a:srgbClr val="FFFF00"/>
                </a:solidFill>
              </a:rPr>
              <a:t>зловив</a:t>
            </a:r>
            <a:r>
              <a:rPr lang="ru-RU" sz="3200" b="1" dirty="0">
                <a:solidFill>
                  <a:srgbClr val="FFFF00"/>
                </a:solidFill>
              </a:rPr>
              <a:t>?</a:t>
            </a:r>
          </a:p>
          <a:p>
            <a:r>
              <a:rPr lang="ru-RU" sz="3200" dirty="0">
                <a:solidFill>
                  <a:schemeClr val="bg1"/>
                </a:solidFill>
              </a:rPr>
              <a:t>— Рака </a:t>
            </a:r>
            <a:r>
              <a:rPr lang="ru-RU" sz="3200" dirty="0" err="1">
                <a:solidFill>
                  <a:schemeClr val="bg1"/>
                </a:solidFill>
              </a:rPr>
              <a:t>витяг</a:t>
            </a:r>
            <a:r>
              <a:rPr lang="ru-RU" sz="3200" dirty="0">
                <a:solidFill>
                  <a:schemeClr val="bg1"/>
                </a:solidFill>
              </a:rPr>
              <a:t> я з води!</a:t>
            </a:r>
          </a:p>
          <a:p>
            <a:r>
              <a:rPr lang="ru-RU" sz="3200" dirty="0">
                <a:solidFill>
                  <a:schemeClr val="bg1"/>
                </a:solidFill>
              </a:rPr>
              <a:t>— То давай </a:t>
            </a:r>
            <a:r>
              <a:rPr lang="ru-RU" sz="3200" dirty="0" err="1">
                <a:solidFill>
                  <a:schemeClr val="bg1"/>
                </a:solidFill>
              </a:rPr>
              <a:t>його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сюди</a:t>
            </a:r>
            <a:r>
              <a:rPr lang="ru-RU" sz="3200" dirty="0">
                <a:solidFill>
                  <a:schemeClr val="bg1"/>
                </a:solidFill>
              </a:rPr>
              <a:t>!</a:t>
            </a:r>
          </a:p>
          <a:p>
            <a:r>
              <a:rPr lang="ru-RU" sz="3200" dirty="0">
                <a:solidFill>
                  <a:schemeClr val="bg1"/>
                </a:solidFill>
              </a:rPr>
              <a:t>— Ой, не </a:t>
            </a:r>
            <a:r>
              <a:rPr lang="ru-RU" sz="3200" dirty="0" err="1">
                <a:solidFill>
                  <a:schemeClr val="bg1"/>
                </a:solidFill>
              </a:rPr>
              <a:t>можу</a:t>
            </a:r>
            <a:r>
              <a:rPr lang="ru-RU" sz="3200" dirty="0">
                <a:solidFill>
                  <a:schemeClr val="bg1"/>
                </a:solidFill>
              </a:rPr>
              <a:t> — не </a:t>
            </a:r>
            <a:r>
              <a:rPr lang="ru-RU" sz="3200" dirty="0" err="1">
                <a:solidFill>
                  <a:schemeClr val="bg1"/>
                </a:solidFill>
              </a:rPr>
              <a:t>пускає</a:t>
            </a:r>
            <a:r>
              <a:rPr lang="ru-RU" sz="3200" dirty="0">
                <a:solidFill>
                  <a:schemeClr val="bg1"/>
                </a:solidFill>
              </a:rPr>
              <a:t>: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пальці</a:t>
            </a:r>
            <a:r>
              <a:rPr lang="ru-RU" sz="3200" dirty="0">
                <a:solidFill>
                  <a:schemeClr val="bg1"/>
                </a:solidFill>
              </a:rPr>
              <a:t> клешнями </a:t>
            </a:r>
            <a:r>
              <a:rPr lang="ru-RU" sz="3200" dirty="0" err="1">
                <a:solidFill>
                  <a:schemeClr val="bg1"/>
                </a:solidFill>
              </a:rPr>
              <a:t>стискає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>
                <a:solidFill>
                  <a:schemeClr val="bg1"/>
                </a:solidFill>
              </a:rPr>
              <a:t>— </a:t>
            </a:r>
            <a:r>
              <a:rPr lang="ru-RU" sz="3200" dirty="0" err="1">
                <a:solidFill>
                  <a:schemeClr val="bg1"/>
                </a:solidFill>
              </a:rPr>
              <a:t>Пальці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кажеш</a:t>
            </a:r>
            <a:r>
              <a:rPr lang="ru-RU" sz="3200" dirty="0">
                <a:solidFill>
                  <a:schemeClr val="bg1"/>
                </a:solidFill>
              </a:rPr>
              <a:t>, прищепив?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Хто</a:t>
            </a:r>
            <a:r>
              <a:rPr lang="ru-RU" sz="3200" dirty="0">
                <a:solidFill>
                  <a:schemeClr val="bg1"/>
                </a:solidFill>
              </a:rPr>
              <a:t> ж кого </a:t>
            </a:r>
            <a:r>
              <a:rPr lang="ru-RU" sz="3200" dirty="0" err="1">
                <a:solidFill>
                  <a:schemeClr val="bg1"/>
                </a:solidFill>
              </a:rPr>
              <a:t>тоді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зловив</a:t>
            </a:r>
            <a:r>
              <a:rPr lang="ru-RU" sz="3200" dirty="0">
                <a:solidFill>
                  <a:schemeClr val="bg1"/>
                </a:solidFill>
              </a:rPr>
              <a:t>?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65373"/>
            <a:ext cx="1001487" cy="893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71229" y="1262425"/>
            <a:ext cx="5606513" cy="68931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Підкресли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речення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знаком оклику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92086" y="3254829"/>
            <a:ext cx="33092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872343" y="3744686"/>
            <a:ext cx="364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7188" r="57630" b="66585"/>
          <a:stretch/>
        </p:blipFill>
        <p:spPr>
          <a:xfrm>
            <a:off x="619770" y="2362202"/>
            <a:ext cx="6480000" cy="2008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03049" y="492702"/>
            <a:ext cx="9515627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</a:t>
            </a:r>
            <a:r>
              <a:rPr lang="ru-RU" sz="3600" b="1" dirty="0" err="1">
                <a:solidFill>
                  <a:schemeClr val="bg1"/>
                </a:solidFill>
              </a:rPr>
              <a:t>підкреслені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1487" y="1214672"/>
            <a:ext cx="3866921" cy="10713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/>
              <a:t>Рака </a:t>
            </a:r>
            <a:r>
              <a:rPr lang="ru-RU" sz="3200" dirty="0" err="1"/>
              <a:t>витяг</a:t>
            </a:r>
            <a:r>
              <a:rPr lang="ru-RU" sz="3200" dirty="0"/>
              <a:t> я з </a:t>
            </a:r>
            <a:r>
              <a:rPr lang="ru-RU" sz="3200" dirty="0" smtClean="0"/>
              <a:t>води! </a:t>
            </a:r>
          </a:p>
          <a:p>
            <a:pPr algn="just"/>
            <a:r>
              <a:rPr lang="ru-RU" sz="3200" dirty="0" smtClean="0"/>
              <a:t>То </a:t>
            </a:r>
            <a:r>
              <a:rPr lang="ru-RU" sz="3200" dirty="0"/>
              <a:t>давай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сюди</a:t>
            </a:r>
            <a:r>
              <a:rPr lang="ru-RU" sz="3200" dirty="0" smtClean="0"/>
              <a:t>!</a:t>
            </a:r>
            <a:endParaRPr lang="uk-UA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2" t="21037" r="35234" b="67124"/>
          <a:stretch/>
        </p:blipFill>
        <p:spPr>
          <a:xfrm>
            <a:off x="825523" y="2354954"/>
            <a:ext cx="6322692" cy="11213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89" t="32789" r="63408" b="55305"/>
          <a:stretch/>
        </p:blipFill>
        <p:spPr>
          <a:xfrm>
            <a:off x="1879841" y="3341868"/>
            <a:ext cx="1748265" cy="11277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37" t="32983" r="44440" b="54897"/>
          <a:stretch/>
        </p:blipFill>
        <p:spPr>
          <a:xfrm>
            <a:off x="4029095" y="3366308"/>
            <a:ext cx="2839775" cy="114808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4054"/>
            <a:ext cx="1001487" cy="100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5" t="21141" r="29081" b="70497"/>
          <a:stretch/>
        </p:blipFill>
        <p:spPr>
          <a:xfrm>
            <a:off x="799841" y="3341868"/>
            <a:ext cx="983276" cy="792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756406" y="1317405"/>
            <a:ext cx="3062270" cy="154207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Прочитай </a:t>
            </a:r>
            <a:r>
              <a:rPr lang="ru-RU" sz="2400" b="1" dirty="0" err="1">
                <a:solidFill>
                  <a:srgbClr val="0070C0"/>
                </a:solidFill>
              </a:rPr>
              <a:t>речення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Зміни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його</a:t>
            </a:r>
            <a:r>
              <a:rPr lang="ru-RU" sz="2400" b="1" dirty="0">
                <a:solidFill>
                  <a:srgbClr val="0070C0"/>
                </a:solidFill>
              </a:rPr>
              <a:t> так,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щоб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у </a:t>
            </a:r>
            <a:r>
              <a:rPr lang="ru-RU" sz="2400" b="1" dirty="0" err="1">
                <a:solidFill>
                  <a:srgbClr val="0070C0"/>
                </a:solidFill>
              </a:rPr>
              <a:t>кінці</a:t>
            </a:r>
            <a:r>
              <a:rPr lang="ru-RU" sz="2400" b="1" dirty="0">
                <a:solidFill>
                  <a:srgbClr val="0070C0"/>
                </a:solidFill>
              </a:rPr>
              <a:t> стояв </a:t>
            </a:r>
            <a:r>
              <a:rPr lang="ru-RU" sz="2400" b="1" dirty="0" smtClean="0">
                <a:solidFill>
                  <a:srgbClr val="0070C0"/>
                </a:solidFill>
              </a:rPr>
              <a:t>знак оклику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17541" y="3032743"/>
            <a:ext cx="4121316" cy="628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Яка команда виграла?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25133" r="26434" b="66247"/>
          <a:stretch/>
        </p:blipFill>
        <p:spPr>
          <a:xfrm>
            <a:off x="619770" y="4588413"/>
            <a:ext cx="7560000" cy="10668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83" t="21185" r="26500" b="66370"/>
          <a:stretch/>
        </p:blipFill>
        <p:spPr>
          <a:xfrm>
            <a:off x="619770" y="4588411"/>
            <a:ext cx="7280886" cy="11379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478199" y="3867210"/>
            <a:ext cx="2311520" cy="28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45879</TotalTime>
  <Words>394</Words>
  <Application>Microsoft Office PowerPoint</Application>
  <PresentationFormat>Произвольный</PresentationFormat>
  <Paragraphs>98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3137</cp:revision>
  <dcterms:created xsi:type="dcterms:W3CDTF">2018-01-05T16:38:53Z</dcterms:created>
  <dcterms:modified xsi:type="dcterms:W3CDTF">2024-05-11T15:34:48Z</dcterms:modified>
</cp:coreProperties>
</file>