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39" r:id="rId3"/>
    <p:sldId id="1723" r:id="rId4"/>
    <p:sldId id="1834" r:id="rId5"/>
    <p:sldId id="1837" r:id="rId6"/>
    <p:sldId id="1838" r:id="rId7"/>
    <p:sldId id="1802" r:id="rId8"/>
    <p:sldId id="1866" r:id="rId9"/>
    <p:sldId id="1873" r:id="rId10"/>
    <p:sldId id="1688" r:id="rId11"/>
    <p:sldId id="1846" r:id="rId12"/>
    <p:sldId id="1874" r:id="rId13"/>
    <p:sldId id="1711" r:id="rId14"/>
    <p:sldId id="1845" r:id="rId15"/>
    <p:sldId id="1875" r:id="rId16"/>
    <p:sldId id="1876" r:id="rId17"/>
    <p:sldId id="1440" r:id="rId18"/>
    <p:sldId id="1804" r:id="rId19"/>
    <p:sldId id="18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339"/>
            <p14:sldId id="1723"/>
            <p14:sldId id="1834"/>
            <p14:sldId id="1837"/>
            <p14:sldId id="1838"/>
            <p14:sldId id="1802"/>
            <p14:sldId id="1866"/>
            <p14:sldId id="1873"/>
            <p14:sldId id="1688"/>
            <p14:sldId id="1846"/>
            <p14:sldId id="1874"/>
            <p14:sldId id="1711"/>
            <p14:sldId id="1845"/>
            <p14:sldId id="1875"/>
            <p14:sldId id="1876"/>
            <p14:sldId id="1440"/>
            <p14:sldId id="1804"/>
            <p14:sldId id="1877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FF"/>
    <a:srgbClr val="FFB7FF"/>
    <a:srgbClr val="FF3399"/>
    <a:srgbClr val="FF3300"/>
    <a:srgbClr val="FFFFFF"/>
    <a:srgbClr val="354B80"/>
    <a:srgbClr val="99FFCC"/>
    <a:srgbClr val="CCFF66"/>
    <a:srgbClr val="FF99FF"/>
    <a:srgbClr val="ECD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microsoft.com/office/2007/relationships/hdphoto" Target="../media/hdphoto6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hyperlink" Target="https://wordwall.net/uk/embed/17331e6e4ccd4a4b8fabfc33fa95670d?themeId=51&amp;templateId=30&amp;fontStackId=0" TargetMode="External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565050" y="4825626"/>
            <a:ext cx="8925018" cy="102155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Віднімання виду 48 – 5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FF99069-6041-E839-027D-BD2E28C83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516" y="1476381"/>
            <a:ext cx="3373513" cy="3090048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A0859AE-B085-EBD6-FBB5-D8E65802DBAE}"/>
              </a:ext>
            </a:extLst>
          </p:cNvPr>
          <p:cNvSpPr txBox="1"/>
          <p:nvPr/>
        </p:nvSpPr>
        <p:spPr>
          <a:xfrm>
            <a:off x="2357846" y="2629167"/>
            <a:ext cx="1788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 –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6336" y="1357294"/>
            <a:ext cx="3102426" cy="255389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Розділ </a:t>
            </a:r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r>
              <a:rPr lang="uk-UA" sz="2400" b="1" dirty="0" smtClean="0">
                <a:solidFill>
                  <a:schemeClr val="bg1"/>
                </a:solidFill>
              </a:rPr>
              <a:t>ІІ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Арифметичні дії в межах 100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Урок 121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F06E9FCE-8A13-FD25-5F49-4D481A6C0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279097" y="1286411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B37BC942-2C88-3BF5-EB05-75422B3E9D43}"/>
              </a:ext>
            </a:extLst>
          </p:cNvPr>
          <p:cNvSpPr txBox="1"/>
          <p:nvPr/>
        </p:nvSpPr>
        <p:spPr>
          <a:xfrm>
            <a:off x="8680214" y="4027955"/>
            <a:ext cx="277155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4</a:t>
            </a:r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3" name="Групувати 29">
            <a:extLst>
              <a:ext uri="{FF2B5EF4-FFF2-40B4-BE49-F238E27FC236}">
                <a16:creationId xmlns="" xmlns:a16="http://schemas.microsoft.com/office/drawing/2014/main" id="{36C51FD4-4F18-4E0C-86C4-0B9FE60FFB67}"/>
              </a:ext>
            </a:extLst>
          </p:cNvPr>
          <p:cNvGrpSpPr/>
          <p:nvPr/>
        </p:nvGrpSpPr>
        <p:grpSpPr>
          <a:xfrm>
            <a:off x="3512234" y="2666992"/>
            <a:ext cx="804922" cy="2086250"/>
            <a:chOff x="4060600" y="1874998"/>
            <a:chExt cx="952996" cy="2086250"/>
          </a:xfrm>
        </p:grpSpPr>
        <p:sp>
          <p:nvSpPr>
            <p:cNvPr id="94" name="Прямокутник 4">
              <a:extLst>
                <a:ext uri="{FF2B5EF4-FFF2-40B4-BE49-F238E27FC236}">
                  <a16:creationId xmlns="" xmlns:a16="http://schemas.microsoft.com/office/drawing/2014/main" id="{5DAB737A-CFD6-9DB5-2238-AA4CFA4D588F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5" name="Прямокутник 20">
              <a:extLst>
                <a:ext uri="{FF2B5EF4-FFF2-40B4-BE49-F238E27FC236}">
                  <a16:creationId xmlns="" xmlns:a16="http://schemas.microsoft.com/office/drawing/2014/main" id="{390FBC16-73DA-97CA-66A1-49F18F02F810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6" name="Прямокутник 21">
              <a:extLst>
                <a:ext uri="{FF2B5EF4-FFF2-40B4-BE49-F238E27FC236}">
                  <a16:creationId xmlns="" xmlns:a16="http://schemas.microsoft.com/office/drawing/2014/main" id="{E08B3E14-CB95-D164-0F1F-A09941A0D60A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7" name="Прямокутник 22">
              <a:extLst>
                <a:ext uri="{FF2B5EF4-FFF2-40B4-BE49-F238E27FC236}">
                  <a16:creationId xmlns="" xmlns:a16="http://schemas.microsoft.com/office/drawing/2014/main" id="{1E3DA3EE-4598-A104-D35B-8DB2D31FBAFC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8" name="Прямокутник 23">
              <a:extLst>
                <a:ext uri="{FF2B5EF4-FFF2-40B4-BE49-F238E27FC236}">
                  <a16:creationId xmlns="" xmlns:a16="http://schemas.microsoft.com/office/drawing/2014/main" id="{038688AF-332C-23AF-1ADB-F897C8ED9289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9" name="Прямокутник 24">
              <a:extLst>
                <a:ext uri="{FF2B5EF4-FFF2-40B4-BE49-F238E27FC236}">
                  <a16:creationId xmlns="" xmlns:a16="http://schemas.microsoft.com/office/drawing/2014/main" id="{E41DC7A1-1060-1DF2-1B80-658044C609ED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0" name="Прямокутник 25">
              <a:extLst>
                <a:ext uri="{FF2B5EF4-FFF2-40B4-BE49-F238E27FC236}">
                  <a16:creationId xmlns="" xmlns:a16="http://schemas.microsoft.com/office/drawing/2014/main" id="{0BE1E3E0-5F66-07D0-D235-3696AF8894BA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1" name="Прямокутник 26">
              <a:extLst>
                <a:ext uri="{FF2B5EF4-FFF2-40B4-BE49-F238E27FC236}">
                  <a16:creationId xmlns="" xmlns:a16="http://schemas.microsoft.com/office/drawing/2014/main" id="{DB05EAF0-7C00-8326-B1A8-833AAC30C503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2" name="Прямокутник 27">
              <a:extLst>
                <a:ext uri="{FF2B5EF4-FFF2-40B4-BE49-F238E27FC236}">
                  <a16:creationId xmlns="" xmlns:a16="http://schemas.microsoft.com/office/drawing/2014/main" id="{3976D525-BBBB-98F3-766D-80357DE5451E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3" name="Прямокутник 28">
              <a:extLst>
                <a:ext uri="{FF2B5EF4-FFF2-40B4-BE49-F238E27FC236}">
                  <a16:creationId xmlns="" xmlns:a16="http://schemas.microsoft.com/office/drawing/2014/main" id="{18B713DB-55E1-C525-63D0-4F20C470F33A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04" name="Прямокутник 9">
            <a:extLst>
              <a:ext uri="{FF2B5EF4-FFF2-40B4-BE49-F238E27FC236}">
                <a16:creationId xmlns="" xmlns:a16="http://schemas.microsoft.com/office/drawing/2014/main" id="{45455AB5-1BBE-2463-A1F0-FFB796CC1F97}"/>
              </a:ext>
            </a:extLst>
          </p:cNvPr>
          <p:cNvSpPr/>
          <p:nvPr/>
        </p:nvSpPr>
        <p:spPr>
          <a:xfrm>
            <a:off x="7351523" y="2785052"/>
            <a:ext cx="386825" cy="4172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5" name="Прямокутник 10">
            <a:extLst>
              <a:ext uri="{FF2B5EF4-FFF2-40B4-BE49-F238E27FC236}">
                <a16:creationId xmlns="" xmlns:a16="http://schemas.microsoft.com/office/drawing/2014/main" id="{FCA1869F-A87E-70EC-A4CE-151BA6AA7FBC}"/>
              </a:ext>
            </a:extLst>
          </p:cNvPr>
          <p:cNvSpPr/>
          <p:nvPr/>
        </p:nvSpPr>
        <p:spPr>
          <a:xfrm>
            <a:off x="7351523" y="3288632"/>
            <a:ext cx="386825" cy="4172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6" name="Прямокутник 11">
            <a:extLst>
              <a:ext uri="{FF2B5EF4-FFF2-40B4-BE49-F238E27FC236}">
                <a16:creationId xmlns="" xmlns:a16="http://schemas.microsoft.com/office/drawing/2014/main" id="{4ECB9FED-2172-99C4-9691-5D6560BCDD61}"/>
              </a:ext>
            </a:extLst>
          </p:cNvPr>
          <p:cNvSpPr/>
          <p:nvPr/>
        </p:nvSpPr>
        <p:spPr>
          <a:xfrm>
            <a:off x="7351523" y="3819330"/>
            <a:ext cx="386825" cy="4172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7" name="Прямокутник 14">
            <a:extLst>
              <a:ext uri="{FF2B5EF4-FFF2-40B4-BE49-F238E27FC236}">
                <a16:creationId xmlns="" xmlns:a16="http://schemas.microsoft.com/office/drawing/2014/main" id="{B267E3EB-B404-6CD5-7F1E-757BDB275A61}"/>
              </a:ext>
            </a:extLst>
          </p:cNvPr>
          <p:cNvSpPr/>
          <p:nvPr/>
        </p:nvSpPr>
        <p:spPr>
          <a:xfrm>
            <a:off x="7351523" y="4327507"/>
            <a:ext cx="386825" cy="4172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08" name="Групувати 7">
            <a:extLst>
              <a:ext uri="{FF2B5EF4-FFF2-40B4-BE49-F238E27FC236}">
                <a16:creationId xmlns="" xmlns:a16="http://schemas.microsoft.com/office/drawing/2014/main" id="{99EB069B-3696-9D26-23EB-DE9C8BAD4D2A}"/>
              </a:ext>
            </a:extLst>
          </p:cNvPr>
          <p:cNvGrpSpPr/>
          <p:nvPr/>
        </p:nvGrpSpPr>
        <p:grpSpPr>
          <a:xfrm>
            <a:off x="4426634" y="2666992"/>
            <a:ext cx="804922" cy="2086250"/>
            <a:chOff x="4060600" y="1874998"/>
            <a:chExt cx="952996" cy="2086250"/>
          </a:xfrm>
        </p:grpSpPr>
        <p:sp>
          <p:nvSpPr>
            <p:cNvPr id="109" name="Прямокутник 8">
              <a:extLst>
                <a:ext uri="{FF2B5EF4-FFF2-40B4-BE49-F238E27FC236}">
                  <a16:creationId xmlns="" xmlns:a16="http://schemas.microsoft.com/office/drawing/2014/main" id="{132BC066-7460-F693-D320-E3764D970E66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0" name="Прямокутник 15">
              <a:extLst>
                <a:ext uri="{FF2B5EF4-FFF2-40B4-BE49-F238E27FC236}">
                  <a16:creationId xmlns="" xmlns:a16="http://schemas.microsoft.com/office/drawing/2014/main" id="{DD4770D9-F5C8-2F5A-58E2-D6F0268B0E02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1" name="Прямокутник 16">
              <a:extLst>
                <a:ext uri="{FF2B5EF4-FFF2-40B4-BE49-F238E27FC236}">
                  <a16:creationId xmlns="" xmlns:a16="http://schemas.microsoft.com/office/drawing/2014/main" id="{73211C67-E649-EE6D-B724-88E23E2CDA78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2" name="Прямокутник 43">
              <a:extLst>
                <a:ext uri="{FF2B5EF4-FFF2-40B4-BE49-F238E27FC236}">
                  <a16:creationId xmlns="" xmlns:a16="http://schemas.microsoft.com/office/drawing/2014/main" id="{98FAA7EC-9DED-7E09-980A-F5F9DB9262FB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3" name="Прямокутник 75">
              <a:extLst>
                <a:ext uri="{FF2B5EF4-FFF2-40B4-BE49-F238E27FC236}">
                  <a16:creationId xmlns="" xmlns:a16="http://schemas.microsoft.com/office/drawing/2014/main" id="{7DF4B46A-E0EF-769A-30AF-194F76A712EE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4" name="Прямокутник 86">
              <a:extLst>
                <a:ext uri="{FF2B5EF4-FFF2-40B4-BE49-F238E27FC236}">
                  <a16:creationId xmlns="" xmlns:a16="http://schemas.microsoft.com/office/drawing/2014/main" id="{D29F560A-A869-5C38-6750-2D02F6A47700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5" name="Прямокутник 87">
              <a:extLst>
                <a:ext uri="{FF2B5EF4-FFF2-40B4-BE49-F238E27FC236}">
                  <a16:creationId xmlns="" xmlns:a16="http://schemas.microsoft.com/office/drawing/2014/main" id="{5344E92E-747B-8BA6-F06D-107A494B8621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6" name="Прямокутник 88">
              <a:extLst>
                <a:ext uri="{FF2B5EF4-FFF2-40B4-BE49-F238E27FC236}">
                  <a16:creationId xmlns="" xmlns:a16="http://schemas.microsoft.com/office/drawing/2014/main" id="{43AF2D2C-5F79-6D4A-D7BA-7350478DA09F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7" name="Прямокутник 89">
              <a:extLst>
                <a:ext uri="{FF2B5EF4-FFF2-40B4-BE49-F238E27FC236}">
                  <a16:creationId xmlns="" xmlns:a16="http://schemas.microsoft.com/office/drawing/2014/main" id="{00FF453F-BC70-427B-77BA-E379604FF6C6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8" name="Прямокутник 90">
              <a:extLst>
                <a:ext uri="{FF2B5EF4-FFF2-40B4-BE49-F238E27FC236}">
                  <a16:creationId xmlns="" xmlns:a16="http://schemas.microsoft.com/office/drawing/2014/main" id="{2A35FB80-2572-9451-2B29-BE145550F68D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19" name="Групувати 91">
            <a:extLst>
              <a:ext uri="{FF2B5EF4-FFF2-40B4-BE49-F238E27FC236}">
                <a16:creationId xmlns="" xmlns:a16="http://schemas.microsoft.com/office/drawing/2014/main" id="{4F9F3942-DD0C-1F0D-FF90-1CB10F35CC6A}"/>
              </a:ext>
            </a:extLst>
          </p:cNvPr>
          <p:cNvGrpSpPr/>
          <p:nvPr/>
        </p:nvGrpSpPr>
        <p:grpSpPr>
          <a:xfrm>
            <a:off x="5346256" y="2658507"/>
            <a:ext cx="804922" cy="2086250"/>
            <a:chOff x="4060600" y="1874998"/>
            <a:chExt cx="952996" cy="2086250"/>
          </a:xfrm>
        </p:grpSpPr>
        <p:sp>
          <p:nvSpPr>
            <p:cNvPr id="120" name="Прямокутник 92">
              <a:extLst>
                <a:ext uri="{FF2B5EF4-FFF2-40B4-BE49-F238E27FC236}">
                  <a16:creationId xmlns="" xmlns:a16="http://schemas.microsoft.com/office/drawing/2014/main" id="{737BA004-9150-F1B0-3C77-4CEB2A817025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1" name="Прямокутник 93">
              <a:extLst>
                <a:ext uri="{FF2B5EF4-FFF2-40B4-BE49-F238E27FC236}">
                  <a16:creationId xmlns="" xmlns:a16="http://schemas.microsoft.com/office/drawing/2014/main" id="{E1174BFE-4A4D-E163-F8C0-D3A65876A5E8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2" name="Прямокутник 94">
              <a:extLst>
                <a:ext uri="{FF2B5EF4-FFF2-40B4-BE49-F238E27FC236}">
                  <a16:creationId xmlns="" xmlns:a16="http://schemas.microsoft.com/office/drawing/2014/main" id="{03AD2ACC-DB4E-2FDE-EE56-099A283798AC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3" name="Прямокутник 95">
              <a:extLst>
                <a:ext uri="{FF2B5EF4-FFF2-40B4-BE49-F238E27FC236}">
                  <a16:creationId xmlns="" xmlns:a16="http://schemas.microsoft.com/office/drawing/2014/main" id="{AD7703C3-8A2E-7E74-A196-9BB408E8ED35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4" name="Прямокутник 96">
              <a:extLst>
                <a:ext uri="{FF2B5EF4-FFF2-40B4-BE49-F238E27FC236}">
                  <a16:creationId xmlns="" xmlns:a16="http://schemas.microsoft.com/office/drawing/2014/main" id="{2C945B99-1C5E-13CE-FE77-3BA48F521D1A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5" name="Прямокутник 97">
              <a:extLst>
                <a:ext uri="{FF2B5EF4-FFF2-40B4-BE49-F238E27FC236}">
                  <a16:creationId xmlns="" xmlns:a16="http://schemas.microsoft.com/office/drawing/2014/main" id="{C0D984D2-A6F2-77CF-28BE-3D3D633CA8B2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6" name="Прямокутник 98">
              <a:extLst>
                <a:ext uri="{FF2B5EF4-FFF2-40B4-BE49-F238E27FC236}">
                  <a16:creationId xmlns="" xmlns:a16="http://schemas.microsoft.com/office/drawing/2014/main" id="{4CA48FE1-38BF-94C1-E2FE-9F0EA5F28C65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7" name="Прямокутник 99">
              <a:extLst>
                <a:ext uri="{FF2B5EF4-FFF2-40B4-BE49-F238E27FC236}">
                  <a16:creationId xmlns="" xmlns:a16="http://schemas.microsoft.com/office/drawing/2014/main" id="{9DA034F2-3383-1B9A-4772-9F656A67C85B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8" name="Прямокутник 100">
              <a:extLst>
                <a:ext uri="{FF2B5EF4-FFF2-40B4-BE49-F238E27FC236}">
                  <a16:creationId xmlns="" xmlns:a16="http://schemas.microsoft.com/office/drawing/2014/main" id="{D978E7E7-DC0F-79D3-4A9D-35F1FE6F1949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9" name="Прямокутник 101">
              <a:extLst>
                <a:ext uri="{FF2B5EF4-FFF2-40B4-BE49-F238E27FC236}">
                  <a16:creationId xmlns="" xmlns:a16="http://schemas.microsoft.com/office/drawing/2014/main" id="{A29F95C8-A381-73C2-4D7A-DFB83353CB99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30" name="Групувати 102">
            <a:extLst>
              <a:ext uri="{FF2B5EF4-FFF2-40B4-BE49-F238E27FC236}">
                <a16:creationId xmlns="" xmlns:a16="http://schemas.microsoft.com/office/drawing/2014/main" id="{DEBDFCB9-13FE-7307-6E84-E470F4732457}"/>
              </a:ext>
            </a:extLst>
          </p:cNvPr>
          <p:cNvGrpSpPr/>
          <p:nvPr/>
        </p:nvGrpSpPr>
        <p:grpSpPr>
          <a:xfrm>
            <a:off x="6265878" y="2666992"/>
            <a:ext cx="804922" cy="2086250"/>
            <a:chOff x="4060600" y="1874998"/>
            <a:chExt cx="952996" cy="2086250"/>
          </a:xfrm>
        </p:grpSpPr>
        <p:sp>
          <p:nvSpPr>
            <p:cNvPr id="131" name="Прямокутник 103">
              <a:extLst>
                <a:ext uri="{FF2B5EF4-FFF2-40B4-BE49-F238E27FC236}">
                  <a16:creationId xmlns="" xmlns:a16="http://schemas.microsoft.com/office/drawing/2014/main" id="{8058D5EC-F1D4-B82C-52B1-1BFAD7DAB39C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2" name="Прямокутник 104">
              <a:extLst>
                <a:ext uri="{FF2B5EF4-FFF2-40B4-BE49-F238E27FC236}">
                  <a16:creationId xmlns="" xmlns:a16="http://schemas.microsoft.com/office/drawing/2014/main" id="{6C8AA4F9-B2CE-038E-2638-800F565313B3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3" name="Прямокутник 105">
              <a:extLst>
                <a:ext uri="{FF2B5EF4-FFF2-40B4-BE49-F238E27FC236}">
                  <a16:creationId xmlns="" xmlns:a16="http://schemas.microsoft.com/office/drawing/2014/main" id="{765F58B8-5AC9-61E1-22D0-1AB178BFA3E7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4" name="Прямокутник 106">
              <a:extLst>
                <a:ext uri="{FF2B5EF4-FFF2-40B4-BE49-F238E27FC236}">
                  <a16:creationId xmlns="" xmlns:a16="http://schemas.microsoft.com/office/drawing/2014/main" id="{BE3D5B04-344B-6178-73CD-555BA4AE25F0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5" name="Прямокутник 107">
              <a:extLst>
                <a:ext uri="{FF2B5EF4-FFF2-40B4-BE49-F238E27FC236}">
                  <a16:creationId xmlns="" xmlns:a16="http://schemas.microsoft.com/office/drawing/2014/main" id="{AB32BA21-72B1-4EFD-06C9-61DB84D7FF0B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6" name="Прямокутник 108">
              <a:extLst>
                <a:ext uri="{FF2B5EF4-FFF2-40B4-BE49-F238E27FC236}">
                  <a16:creationId xmlns="" xmlns:a16="http://schemas.microsoft.com/office/drawing/2014/main" id="{98924472-CDEB-B710-A22C-344AA2630FAC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7" name="Прямокутник 109">
              <a:extLst>
                <a:ext uri="{FF2B5EF4-FFF2-40B4-BE49-F238E27FC236}">
                  <a16:creationId xmlns="" xmlns:a16="http://schemas.microsoft.com/office/drawing/2014/main" id="{0800AF2C-3C71-CF92-E469-EBDF6ADAB431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8" name="Прямокутник 110">
              <a:extLst>
                <a:ext uri="{FF2B5EF4-FFF2-40B4-BE49-F238E27FC236}">
                  <a16:creationId xmlns="" xmlns:a16="http://schemas.microsoft.com/office/drawing/2014/main" id="{26CF5449-7EE5-A919-A143-A00F8A96D664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9" name="Прямокутник 111">
              <a:extLst>
                <a:ext uri="{FF2B5EF4-FFF2-40B4-BE49-F238E27FC236}">
                  <a16:creationId xmlns="" xmlns:a16="http://schemas.microsoft.com/office/drawing/2014/main" id="{AF060A24-5556-5582-ED92-9F4796A81888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0" name="Прямокутник 112">
              <a:extLst>
                <a:ext uri="{FF2B5EF4-FFF2-40B4-BE49-F238E27FC236}">
                  <a16:creationId xmlns="" xmlns:a16="http://schemas.microsoft.com/office/drawing/2014/main" id="{6FE9D981-BF5D-F8FB-7257-86BAA07C68BF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41" name="Прямокутник 113">
            <a:extLst>
              <a:ext uri="{FF2B5EF4-FFF2-40B4-BE49-F238E27FC236}">
                <a16:creationId xmlns="" xmlns:a16="http://schemas.microsoft.com/office/drawing/2014/main" id="{AC00E491-D1A6-66B9-DB6A-88F130C11FE7}"/>
              </a:ext>
            </a:extLst>
          </p:cNvPr>
          <p:cNvSpPr/>
          <p:nvPr/>
        </p:nvSpPr>
        <p:spPr>
          <a:xfrm>
            <a:off x="7351523" y="2259644"/>
            <a:ext cx="386825" cy="4172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2" name="Прямокутник 114">
            <a:extLst>
              <a:ext uri="{FF2B5EF4-FFF2-40B4-BE49-F238E27FC236}">
                <a16:creationId xmlns="" xmlns:a16="http://schemas.microsoft.com/office/drawing/2014/main" id="{F8F25F65-4E3F-59CB-12B4-22389B006CF3}"/>
              </a:ext>
            </a:extLst>
          </p:cNvPr>
          <p:cNvSpPr/>
          <p:nvPr/>
        </p:nvSpPr>
        <p:spPr>
          <a:xfrm>
            <a:off x="8053802" y="3288632"/>
            <a:ext cx="386825" cy="4172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3" name="Прямокутник 115">
            <a:extLst>
              <a:ext uri="{FF2B5EF4-FFF2-40B4-BE49-F238E27FC236}">
                <a16:creationId xmlns="" xmlns:a16="http://schemas.microsoft.com/office/drawing/2014/main" id="{86EAE2DE-9964-07CF-6873-6DDE916A3D92}"/>
              </a:ext>
            </a:extLst>
          </p:cNvPr>
          <p:cNvSpPr/>
          <p:nvPr/>
        </p:nvSpPr>
        <p:spPr>
          <a:xfrm>
            <a:off x="8053802" y="3819330"/>
            <a:ext cx="386825" cy="4172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4" name="Прямокутник 116">
            <a:extLst>
              <a:ext uri="{FF2B5EF4-FFF2-40B4-BE49-F238E27FC236}">
                <a16:creationId xmlns="" xmlns:a16="http://schemas.microsoft.com/office/drawing/2014/main" id="{EF476CA8-B65B-F875-EA5C-FB6EFEA50A61}"/>
              </a:ext>
            </a:extLst>
          </p:cNvPr>
          <p:cNvSpPr/>
          <p:nvPr/>
        </p:nvSpPr>
        <p:spPr>
          <a:xfrm>
            <a:off x="8053802" y="4327507"/>
            <a:ext cx="386825" cy="4172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5" name="Прямокутник: округлені кути 206">
            <a:extLst>
              <a:ext uri="{FF2B5EF4-FFF2-40B4-BE49-F238E27FC236}">
                <a16:creationId xmlns="" xmlns:a16="http://schemas.microsoft.com/office/drawing/2014/main" id="{04A96192-CC40-11C5-3A2F-716437B5C2AA}"/>
              </a:ext>
            </a:extLst>
          </p:cNvPr>
          <p:cNvSpPr/>
          <p:nvPr/>
        </p:nvSpPr>
        <p:spPr>
          <a:xfrm>
            <a:off x="7180277" y="2045996"/>
            <a:ext cx="741743" cy="2831977"/>
          </a:xfrm>
          <a:prstGeom prst="roundRect">
            <a:avLst/>
          </a:prstGeom>
          <a:noFill/>
          <a:ln w="38100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46" name="Пряма сполучна лінія 30">
            <a:extLst>
              <a:ext uri="{FF2B5EF4-FFF2-40B4-BE49-F238E27FC236}">
                <a16:creationId xmlns="" xmlns:a16="http://schemas.microsoft.com/office/drawing/2014/main" id="{1862E3F3-F2B3-2559-5C6D-92D7278165F4}"/>
              </a:ext>
            </a:extLst>
          </p:cNvPr>
          <p:cNvCxnSpPr>
            <a:cxnSpLocks/>
          </p:cNvCxnSpPr>
          <p:nvPr/>
        </p:nvCxnSpPr>
        <p:spPr>
          <a:xfrm flipH="1">
            <a:off x="7265072" y="2135379"/>
            <a:ext cx="562444" cy="2742594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32E8D4D0-AFCB-F081-42A0-52A0E66389E3}"/>
              </a:ext>
            </a:extLst>
          </p:cNvPr>
          <p:cNvSpPr txBox="1"/>
          <p:nvPr/>
        </p:nvSpPr>
        <p:spPr>
          <a:xfrm>
            <a:off x="9064115" y="3124970"/>
            <a:ext cx="203595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" name="Права фігурна дужка 18">
            <a:extLst>
              <a:ext uri="{FF2B5EF4-FFF2-40B4-BE49-F238E27FC236}">
                <a16:creationId xmlns="" xmlns:a16="http://schemas.microsoft.com/office/drawing/2014/main" id="{238B4D7A-E5BB-E8D4-0893-7B3A334DFD83}"/>
              </a:ext>
            </a:extLst>
          </p:cNvPr>
          <p:cNvSpPr/>
          <p:nvPr/>
        </p:nvSpPr>
        <p:spPr>
          <a:xfrm rot="16200000">
            <a:off x="5726236" y="-542780"/>
            <a:ext cx="505384" cy="5099463"/>
          </a:xfrm>
          <a:prstGeom prst="rightBrac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9" name="TextBox 148">
            <a:extLst>
              <a:ext uri="{FF2B5EF4-FFF2-40B4-BE49-F238E27FC236}">
                <a16:creationId xmlns="" xmlns:a16="http://schemas.microsoft.com/office/drawing/2014/main" id="{E17D1B3B-7E26-BC76-14C7-4D352F416589}"/>
              </a:ext>
            </a:extLst>
          </p:cNvPr>
          <p:cNvSpPr txBox="1"/>
          <p:nvPr/>
        </p:nvSpPr>
        <p:spPr>
          <a:xfrm>
            <a:off x="5529155" y="1059672"/>
            <a:ext cx="73672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48</a:t>
            </a:r>
            <a:endParaRPr lang="x-none" sz="4000" b="1" dirty="0">
              <a:solidFill>
                <a:srgbClr val="7030A0"/>
              </a:solidFill>
            </a:endParaRPr>
          </a:p>
        </p:txBody>
      </p:sp>
      <p:sp>
        <p:nvSpPr>
          <p:cNvPr id="150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8C671419-680D-5523-5E13-85318F66A6EC}"/>
              </a:ext>
            </a:extLst>
          </p:cNvPr>
          <p:cNvSpPr/>
          <p:nvPr/>
        </p:nvSpPr>
        <p:spPr>
          <a:xfrm>
            <a:off x="3045051" y="5071818"/>
            <a:ext cx="5041408" cy="9006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Одиниці віднімаємо від одиниць</a:t>
            </a:r>
            <a:r>
              <a:rPr lang="uk-UA" sz="2400" b="1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Кількість десятків не змінюється</a:t>
            </a:r>
            <a:r>
              <a:rPr lang="uk-UA" sz="2400" b="1" dirty="0" smtClean="0">
                <a:solidFill>
                  <a:srgbClr val="7030A0"/>
                </a:solidFill>
              </a:rPr>
              <a:t>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68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711037" y="494529"/>
            <a:ext cx="8732066" cy="70577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Розглянь схему та поясни обчислення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116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45" grpId="0" animBg="1"/>
      <p:bldP spid="147" grpId="0" animBg="1"/>
      <p:bldP spid="1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300497" y="603385"/>
            <a:ext cx="9512389" cy="65935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Обчисли, скориставшись числовою прямою.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42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F06E9FCE-8A13-FD25-5F49-4D481A6C0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492642" y="3199172"/>
            <a:ext cx="1615713" cy="250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Пряма сполучна лінія 8">
            <a:extLst>
              <a:ext uri="{FF2B5EF4-FFF2-40B4-BE49-F238E27FC236}">
                <a16:creationId xmlns="" xmlns:a16="http://schemas.microsoft.com/office/drawing/2014/main" id="{E5CB223C-E6C7-DD25-B91B-CA8EA926B254}"/>
              </a:ext>
            </a:extLst>
          </p:cNvPr>
          <p:cNvCxnSpPr/>
          <p:nvPr/>
        </p:nvCxnSpPr>
        <p:spPr>
          <a:xfrm flipV="1">
            <a:off x="505279" y="2457041"/>
            <a:ext cx="11409630" cy="1877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сполучна лінія 16">
            <a:extLst>
              <a:ext uri="{FF2B5EF4-FFF2-40B4-BE49-F238E27FC236}">
                <a16:creationId xmlns="" xmlns:a16="http://schemas.microsoft.com/office/drawing/2014/main" id="{7B5C3468-0A96-0B99-8455-DC8DD439E0FE}"/>
              </a:ext>
            </a:extLst>
          </p:cNvPr>
          <p:cNvCxnSpPr/>
          <p:nvPr/>
        </p:nvCxnSpPr>
        <p:spPr>
          <a:xfrm>
            <a:off x="811201" y="2338206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 сполучна лінія 20">
            <a:extLst>
              <a:ext uri="{FF2B5EF4-FFF2-40B4-BE49-F238E27FC236}">
                <a16:creationId xmlns="" xmlns:a16="http://schemas.microsoft.com/office/drawing/2014/main" id="{110C456E-BE99-52D8-281C-B697DB254975}"/>
              </a:ext>
            </a:extLst>
          </p:cNvPr>
          <p:cNvCxnSpPr/>
          <p:nvPr/>
        </p:nvCxnSpPr>
        <p:spPr>
          <a:xfrm>
            <a:off x="1304269" y="2338206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сполучна лінія 21">
            <a:extLst>
              <a:ext uri="{FF2B5EF4-FFF2-40B4-BE49-F238E27FC236}">
                <a16:creationId xmlns="" xmlns:a16="http://schemas.microsoft.com/office/drawing/2014/main" id="{956A3C88-A254-2635-E08E-C33F09D9D386}"/>
              </a:ext>
            </a:extLst>
          </p:cNvPr>
          <p:cNvCxnSpPr/>
          <p:nvPr/>
        </p:nvCxnSpPr>
        <p:spPr>
          <a:xfrm>
            <a:off x="1872440" y="2338206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 сполучна лінія 22">
            <a:extLst>
              <a:ext uri="{FF2B5EF4-FFF2-40B4-BE49-F238E27FC236}">
                <a16:creationId xmlns="" xmlns:a16="http://schemas.microsoft.com/office/drawing/2014/main" id="{A84D11EF-AF52-4555-6F5F-F70D326859CF}"/>
              </a:ext>
            </a:extLst>
          </p:cNvPr>
          <p:cNvCxnSpPr/>
          <p:nvPr/>
        </p:nvCxnSpPr>
        <p:spPr>
          <a:xfrm>
            <a:off x="2405100" y="2338206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сполучна лінія 23">
            <a:extLst>
              <a:ext uri="{FF2B5EF4-FFF2-40B4-BE49-F238E27FC236}">
                <a16:creationId xmlns="" xmlns:a16="http://schemas.microsoft.com/office/drawing/2014/main" id="{65F670F4-E5B8-E516-C9D1-51222D8D375F}"/>
              </a:ext>
            </a:extLst>
          </p:cNvPr>
          <p:cNvCxnSpPr/>
          <p:nvPr/>
        </p:nvCxnSpPr>
        <p:spPr>
          <a:xfrm>
            <a:off x="2946589" y="2338206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сполучна лінія 24">
            <a:extLst>
              <a:ext uri="{FF2B5EF4-FFF2-40B4-BE49-F238E27FC236}">
                <a16:creationId xmlns="" xmlns:a16="http://schemas.microsoft.com/office/drawing/2014/main" id="{D32C0072-F8EA-D563-B11C-B11B87C25626}"/>
              </a:ext>
            </a:extLst>
          </p:cNvPr>
          <p:cNvCxnSpPr/>
          <p:nvPr/>
        </p:nvCxnSpPr>
        <p:spPr>
          <a:xfrm>
            <a:off x="3465625" y="2338206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сполучна лінія 25">
            <a:extLst>
              <a:ext uri="{FF2B5EF4-FFF2-40B4-BE49-F238E27FC236}">
                <a16:creationId xmlns="" xmlns:a16="http://schemas.microsoft.com/office/drawing/2014/main" id="{8CFDDA4C-EBD6-89EC-126A-5115B3159BFD}"/>
              </a:ext>
            </a:extLst>
          </p:cNvPr>
          <p:cNvCxnSpPr/>
          <p:nvPr/>
        </p:nvCxnSpPr>
        <p:spPr>
          <a:xfrm>
            <a:off x="3958693" y="2338206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сполучна лінія 26">
            <a:extLst>
              <a:ext uri="{FF2B5EF4-FFF2-40B4-BE49-F238E27FC236}">
                <a16:creationId xmlns="" xmlns:a16="http://schemas.microsoft.com/office/drawing/2014/main" id="{A6F8686A-A701-3381-ED90-AEE67BCD87C1}"/>
              </a:ext>
            </a:extLst>
          </p:cNvPr>
          <p:cNvCxnSpPr/>
          <p:nvPr/>
        </p:nvCxnSpPr>
        <p:spPr>
          <a:xfrm>
            <a:off x="4526864" y="2338206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сполучна лінія 27">
            <a:extLst>
              <a:ext uri="{FF2B5EF4-FFF2-40B4-BE49-F238E27FC236}">
                <a16:creationId xmlns="" xmlns:a16="http://schemas.microsoft.com/office/drawing/2014/main" id="{46F87B4D-DD54-BDFB-4A08-9D94CBF4BC28}"/>
              </a:ext>
            </a:extLst>
          </p:cNvPr>
          <p:cNvCxnSpPr/>
          <p:nvPr/>
        </p:nvCxnSpPr>
        <p:spPr>
          <a:xfrm>
            <a:off x="5059524" y="2338206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сполучна лінія 28">
            <a:extLst>
              <a:ext uri="{FF2B5EF4-FFF2-40B4-BE49-F238E27FC236}">
                <a16:creationId xmlns="" xmlns:a16="http://schemas.microsoft.com/office/drawing/2014/main" id="{446418C0-6A9F-D18B-A0B6-4E0FCDE1767F}"/>
              </a:ext>
            </a:extLst>
          </p:cNvPr>
          <p:cNvCxnSpPr/>
          <p:nvPr/>
        </p:nvCxnSpPr>
        <p:spPr>
          <a:xfrm>
            <a:off x="5601013" y="2338206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 сполучна лінія 29">
            <a:extLst>
              <a:ext uri="{FF2B5EF4-FFF2-40B4-BE49-F238E27FC236}">
                <a16:creationId xmlns="" xmlns:a16="http://schemas.microsoft.com/office/drawing/2014/main" id="{6E1B4AFF-92AE-8F57-8A93-FB2E824C8EDE}"/>
              </a:ext>
            </a:extLst>
          </p:cNvPr>
          <p:cNvCxnSpPr/>
          <p:nvPr/>
        </p:nvCxnSpPr>
        <p:spPr>
          <a:xfrm>
            <a:off x="6120048" y="2338206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сполучна лінія 30">
            <a:extLst>
              <a:ext uri="{FF2B5EF4-FFF2-40B4-BE49-F238E27FC236}">
                <a16:creationId xmlns="" xmlns:a16="http://schemas.microsoft.com/office/drawing/2014/main" id="{07D538B8-190D-9769-C02D-5196DD7427F0}"/>
              </a:ext>
            </a:extLst>
          </p:cNvPr>
          <p:cNvCxnSpPr/>
          <p:nvPr/>
        </p:nvCxnSpPr>
        <p:spPr>
          <a:xfrm>
            <a:off x="6613116" y="2338206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сполучна лінія 31">
            <a:extLst>
              <a:ext uri="{FF2B5EF4-FFF2-40B4-BE49-F238E27FC236}">
                <a16:creationId xmlns="" xmlns:a16="http://schemas.microsoft.com/office/drawing/2014/main" id="{440B2842-D729-6799-61A3-1DB72FB14787}"/>
              </a:ext>
            </a:extLst>
          </p:cNvPr>
          <p:cNvCxnSpPr/>
          <p:nvPr/>
        </p:nvCxnSpPr>
        <p:spPr>
          <a:xfrm>
            <a:off x="7181287" y="2338206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сполучна лінія 32">
            <a:extLst>
              <a:ext uri="{FF2B5EF4-FFF2-40B4-BE49-F238E27FC236}">
                <a16:creationId xmlns="" xmlns:a16="http://schemas.microsoft.com/office/drawing/2014/main" id="{15F60476-DC3D-B54C-8A72-862BB5DD1262}"/>
              </a:ext>
            </a:extLst>
          </p:cNvPr>
          <p:cNvCxnSpPr/>
          <p:nvPr/>
        </p:nvCxnSpPr>
        <p:spPr>
          <a:xfrm>
            <a:off x="7713947" y="2338206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 сполучна лінія 33">
            <a:extLst>
              <a:ext uri="{FF2B5EF4-FFF2-40B4-BE49-F238E27FC236}">
                <a16:creationId xmlns="" xmlns:a16="http://schemas.microsoft.com/office/drawing/2014/main" id="{8506A3BF-252A-A7E4-EA20-7BAB9830557F}"/>
              </a:ext>
            </a:extLst>
          </p:cNvPr>
          <p:cNvCxnSpPr/>
          <p:nvPr/>
        </p:nvCxnSpPr>
        <p:spPr>
          <a:xfrm>
            <a:off x="8255436" y="2338206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96D2E1E5-2EAD-83D3-01AF-F0B277C19DBE}"/>
              </a:ext>
            </a:extLst>
          </p:cNvPr>
          <p:cNvSpPr txBox="1"/>
          <p:nvPr/>
        </p:nvSpPr>
        <p:spPr>
          <a:xfrm>
            <a:off x="492642" y="2564518"/>
            <a:ext cx="958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endParaRPr lang="x-none" sz="32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CE9C95E5-66A0-CA3F-B7FB-119A6C208881}"/>
              </a:ext>
            </a:extLst>
          </p:cNvPr>
          <p:cNvSpPr txBox="1"/>
          <p:nvPr/>
        </p:nvSpPr>
        <p:spPr>
          <a:xfrm>
            <a:off x="3157937" y="2564518"/>
            <a:ext cx="720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x-none" sz="32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A74F525A-4CB9-D35A-E8AD-D20A63231081}"/>
              </a:ext>
            </a:extLst>
          </p:cNvPr>
          <p:cNvSpPr txBox="1"/>
          <p:nvPr/>
        </p:nvSpPr>
        <p:spPr>
          <a:xfrm>
            <a:off x="5851427" y="2564518"/>
            <a:ext cx="720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</a:t>
            </a:r>
            <a:endParaRPr lang="x-none" sz="32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4" name="Пряма сполучна лінія 37">
            <a:extLst>
              <a:ext uri="{FF2B5EF4-FFF2-40B4-BE49-F238E27FC236}">
                <a16:creationId xmlns="" xmlns:a16="http://schemas.microsoft.com/office/drawing/2014/main" id="{84E46581-04BC-86AA-0998-B9A048BE4041}"/>
              </a:ext>
            </a:extLst>
          </p:cNvPr>
          <p:cNvCxnSpPr/>
          <p:nvPr/>
        </p:nvCxnSpPr>
        <p:spPr>
          <a:xfrm>
            <a:off x="8805852" y="2338206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15153562-8EE0-2FC1-891C-C42019CE7A87}"/>
              </a:ext>
            </a:extLst>
          </p:cNvPr>
          <p:cNvSpPr txBox="1"/>
          <p:nvPr/>
        </p:nvSpPr>
        <p:spPr>
          <a:xfrm>
            <a:off x="8543151" y="2564518"/>
            <a:ext cx="720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x-none" sz="32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Прямокутник: округлені кути 39">
            <a:extLst>
              <a:ext uri="{FF2B5EF4-FFF2-40B4-BE49-F238E27FC236}">
                <a16:creationId xmlns="" xmlns:a16="http://schemas.microsoft.com/office/drawing/2014/main" id="{D6304FCE-B5DD-778E-02F9-CC6827AF47DE}"/>
              </a:ext>
            </a:extLst>
          </p:cNvPr>
          <p:cNvSpPr/>
          <p:nvPr/>
        </p:nvSpPr>
        <p:spPr>
          <a:xfrm>
            <a:off x="2045928" y="1388190"/>
            <a:ext cx="2438969" cy="59896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0066FF"/>
                </a:solidFill>
              </a:rPr>
              <a:t>67 – 4 =</a:t>
            </a:r>
            <a:endParaRPr lang="x-none" sz="3600" b="1" dirty="0">
              <a:solidFill>
                <a:srgbClr val="0066FF"/>
              </a:solidFill>
            </a:endParaRPr>
          </a:p>
        </p:txBody>
      </p:sp>
      <p:sp>
        <p:nvSpPr>
          <p:cNvPr id="67" name="Прямокутник: округлені кути 40">
            <a:extLst>
              <a:ext uri="{FF2B5EF4-FFF2-40B4-BE49-F238E27FC236}">
                <a16:creationId xmlns="" xmlns:a16="http://schemas.microsoft.com/office/drawing/2014/main" id="{AB26F35A-8C3F-BF58-0AB9-169003168859}"/>
              </a:ext>
            </a:extLst>
          </p:cNvPr>
          <p:cNvSpPr/>
          <p:nvPr/>
        </p:nvSpPr>
        <p:spPr>
          <a:xfrm>
            <a:off x="6992040" y="1345101"/>
            <a:ext cx="2327465" cy="64205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0066FF"/>
                </a:solidFill>
              </a:rPr>
              <a:t> 76 – 5 =</a:t>
            </a:r>
            <a:endParaRPr lang="x-none" sz="3600" b="1" dirty="0">
              <a:solidFill>
                <a:srgbClr val="0066FF"/>
              </a:solidFill>
            </a:endParaRPr>
          </a:p>
        </p:txBody>
      </p:sp>
      <p:sp>
        <p:nvSpPr>
          <p:cNvPr id="68" name="Прямокутник: округлені кути 41">
            <a:extLst>
              <a:ext uri="{FF2B5EF4-FFF2-40B4-BE49-F238E27FC236}">
                <a16:creationId xmlns="" xmlns:a16="http://schemas.microsoft.com/office/drawing/2014/main" id="{D2D24E70-E687-1566-1495-642C5C71818F}"/>
              </a:ext>
            </a:extLst>
          </p:cNvPr>
          <p:cNvSpPr/>
          <p:nvPr/>
        </p:nvSpPr>
        <p:spPr>
          <a:xfrm>
            <a:off x="3540136" y="1271616"/>
            <a:ext cx="944761" cy="789026"/>
          </a:xfrm>
          <a:prstGeom prst="roundRect">
            <a:avLst/>
          </a:prstGeom>
          <a:noFill/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0066FF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63</a:t>
            </a:r>
            <a:endParaRPr lang="x-none" sz="3600" b="1" dirty="0">
              <a:solidFill>
                <a:srgbClr val="FF0000"/>
              </a:solidFill>
            </a:endParaRPr>
          </a:p>
        </p:txBody>
      </p:sp>
      <p:sp>
        <p:nvSpPr>
          <p:cNvPr id="69" name="Прямокутник: округлені кути 44">
            <a:extLst>
              <a:ext uri="{FF2B5EF4-FFF2-40B4-BE49-F238E27FC236}">
                <a16:creationId xmlns="" xmlns:a16="http://schemas.microsoft.com/office/drawing/2014/main" id="{56FB0C0C-09F0-716A-3FD1-8CC316A8EA0F}"/>
              </a:ext>
            </a:extLst>
          </p:cNvPr>
          <p:cNvSpPr/>
          <p:nvPr/>
        </p:nvSpPr>
        <p:spPr>
          <a:xfrm>
            <a:off x="8543151" y="1262742"/>
            <a:ext cx="847450" cy="789026"/>
          </a:xfrm>
          <a:prstGeom prst="roundRect">
            <a:avLst/>
          </a:prstGeom>
          <a:noFill/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FF0000"/>
                </a:solidFill>
              </a:rPr>
              <a:t> 71</a:t>
            </a:r>
            <a:endParaRPr lang="x-none" sz="3600" b="1" dirty="0">
              <a:solidFill>
                <a:srgbClr val="FF0000"/>
              </a:solidFill>
            </a:endParaRPr>
          </a:p>
        </p:txBody>
      </p:sp>
      <p:sp>
        <p:nvSpPr>
          <p:cNvPr id="70" name="Стрілка: вигнута вгору 45">
            <a:extLst>
              <a:ext uri="{FF2B5EF4-FFF2-40B4-BE49-F238E27FC236}">
                <a16:creationId xmlns="" xmlns:a16="http://schemas.microsoft.com/office/drawing/2014/main" id="{B6DFE9B4-293C-9F25-E270-AE622317D1AF}"/>
              </a:ext>
            </a:extLst>
          </p:cNvPr>
          <p:cNvSpPr/>
          <p:nvPr/>
        </p:nvSpPr>
        <p:spPr>
          <a:xfrm flipH="1">
            <a:off x="5059524" y="1666129"/>
            <a:ext cx="2121763" cy="53166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71" name="Стрілка: вигнута вгору 46">
            <a:extLst>
              <a:ext uri="{FF2B5EF4-FFF2-40B4-BE49-F238E27FC236}">
                <a16:creationId xmlns="" xmlns:a16="http://schemas.microsoft.com/office/drawing/2014/main" id="{ADC49A2E-C24F-8B2C-18F8-B98935E6F8D3}"/>
              </a:ext>
            </a:extLst>
          </p:cNvPr>
          <p:cNvSpPr/>
          <p:nvPr/>
        </p:nvSpPr>
        <p:spPr>
          <a:xfrm flipH="1">
            <a:off x="9264007" y="1633708"/>
            <a:ext cx="2534637" cy="559928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CE9C95E5-66A0-CA3F-B7FB-119A6C208881}"/>
              </a:ext>
            </a:extLst>
          </p:cNvPr>
          <p:cNvSpPr txBox="1"/>
          <p:nvPr/>
        </p:nvSpPr>
        <p:spPr>
          <a:xfrm>
            <a:off x="4774186" y="2561529"/>
            <a:ext cx="720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CE9C95E5-66A0-CA3F-B7FB-119A6C208881}"/>
              </a:ext>
            </a:extLst>
          </p:cNvPr>
          <p:cNvSpPr txBox="1"/>
          <p:nvPr/>
        </p:nvSpPr>
        <p:spPr>
          <a:xfrm>
            <a:off x="6947839" y="2556970"/>
            <a:ext cx="720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CE9C95E5-66A0-CA3F-B7FB-119A6C208881}"/>
              </a:ext>
            </a:extLst>
          </p:cNvPr>
          <p:cNvSpPr txBox="1"/>
          <p:nvPr/>
        </p:nvSpPr>
        <p:spPr>
          <a:xfrm>
            <a:off x="9083659" y="2556663"/>
            <a:ext cx="720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0" name="Пряма сполучна лінія 31">
            <a:extLst>
              <a:ext uri="{FF2B5EF4-FFF2-40B4-BE49-F238E27FC236}">
                <a16:creationId xmlns="" xmlns:a16="http://schemas.microsoft.com/office/drawing/2014/main" id="{440B2842-D729-6799-61A3-1DB72FB14787}"/>
              </a:ext>
            </a:extLst>
          </p:cNvPr>
          <p:cNvCxnSpPr/>
          <p:nvPr/>
        </p:nvCxnSpPr>
        <p:spPr>
          <a:xfrm>
            <a:off x="9319505" y="2334052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32">
            <a:extLst>
              <a:ext uri="{FF2B5EF4-FFF2-40B4-BE49-F238E27FC236}">
                <a16:creationId xmlns="" xmlns:a16="http://schemas.microsoft.com/office/drawing/2014/main" id="{15F60476-DC3D-B54C-8A72-862BB5DD1262}"/>
              </a:ext>
            </a:extLst>
          </p:cNvPr>
          <p:cNvCxnSpPr/>
          <p:nvPr/>
        </p:nvCxnSpPr>
        <p:spPr>
          <a:xfrm>
            <a:off x="9852165" y="2334052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33">
            <a:extLst>
              <a:ext uri="{FF2B5EF4-FFF2-40B4-BE49-F238E27FC236}">
                <a16:creationId xmlns="" xmlns:a16="http://schemas.microsoft.com/office/drawing/2014/main" id="{8506A3BF-252A-A7E4-EA20-7BAB9830557F}"/>
              </a:ext>
            </a:extLst>
          </p:cNvPr>
          <p:cNvCxnSpPr/>
          <p:nvPr/>
        </p:nvCxnSpPr>
        <p:spPr>
          <a:xfrm>
            <a:off x="10393654" y="2334052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 сполучна лінія 37">
            <a:extLst>
              <a:ext uri="{FF2B5EF4-FFF2-40B4-BE49-F238E27FC236}">
                <a16:creationId xmlns="" xmlns:a16="http://schemas.microsoft.com/office/drawing/2014/main" id="{84E46581-04BC-86AA-0998-B9A048BE4041}"/>
              </a:ext>
            </a:extLst>
          </p:cNvPr>
          <p:cNvCxnSpPr/>
          <p:nvPr/>
        </p:nvCxnSpPr>
        <p:spPr>
          <a:xfrm>
            <a:off x="10944070" y="2334052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 сполучна лінія 37">
            <a:extLst>
              <a:ext uri="{FF2B5EF4-FFF2-40B4-BE49-F238E27FC236}">
                <a16:creationId xmlns="" xmlns:a16="http://schemas.microsoft.com/office/drawing/2014/main" id="{84E46581-04BC-86AA-0998-B9A048BE4041}"/>
              </a:ext>
            </a:extLst>
          </p:cNvPr>
          <p:cNvCxnSpPr/>
          <p:nvPr/>
        </p:nvCxnSpPr>
        <p:spPr>
          <a:xfrm>
            <a:off x="11438216" y="2338206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15153562-8EE0-2FC1-891C-C42019CE7A87}"/>
              </a:ext>
            </a:extLst>
          </p:cNvPr>
          <p:cNvSpPr txBox="1"/>
          <p:nvPr/>
        </p:nvSpPr>
        <p:spPr>
          <a:xfrm>
            <a:off x="11077788" y="2616227"/>
            <a:ext cx="720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  <a:endParaRPr lang="x-none" sz="32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9" name="Пряма сполучна лінія 37">
            <a:extLst>
              <a:ext uri="{FF2B5EF4-FFF2-40B4-BE49-F238E27FC236}">
                <a16:creationId xmlns="" xmlns:a16="http://schemas.microsoft.com/office/drawing/2014/main" id="{84E46581-04BC-86AA-0998-B9A048BE4041}"/>
              </a:ext>
            </a:extLst>
          </p:cNvPr>
          <p:cNvCxnSpPr/>
          <p:nvPr/>
        </p:nvCxnSpPr>
        <p:spPr>
          <a:xfrm>
            <a:off x="11918506" y="2334052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CE9C95E5-66A0-CA3F-B7FB-119A6C208881}"/>
              </a:ext>
            </a:extLst>
          </p:cNvPr>
          <p:cNvSpPr txBox="1"/>
          <p:nvPr/>
        </p:nvSpPr>
        <p:spPr>
          <a:xfrm>
            <a:off x="11571933" y="2594646"/>
            <a:ext cx="720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116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2121279" y="3477549"/>
            <a:ext cx="2312336" cy="56493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7 – 3 =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2085494" y="4167215"/>
            <a:ext cx="2312336" cy="56493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17 – 3 =</a:t>
            </a: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2074878" y="4889068"/>
            <a:ext cx="2312336" cy="56493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57 – 3 =</a:t>
            </a: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2108355" y="5589472"/>
            <a:ext cx="2312336" cy="56493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97 – 3 =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724947" y="3397774"/>
            <a:ext cx="483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698550" y="4126515"/>
            <a:ext cx="786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693914" y="4848368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744853" y="5548772"/>
            <a:ext cx="774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94</a:t>
            </a: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304202" y="3430432"/>
            <a:ext cx="2351236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9 – 7 =</a:t>
            </a: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5297395" y="4170059"/>
            <a:ext cx="2351236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19 – 7 =</a:t>
            </a: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5311034" y="4889068"/>
            <a:ext cx="2351236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69 – 7 =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5317459" y="5579876"/>
            <a:ext cx="2351236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89 – 7 =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877271" y="3415012"/>
            <a:ext cx="483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788113" y="4145148"/>
            <a:ext cx="786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864472" y="4889325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62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899297" y="5586298"/>
            <a:ext cx="774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82</a:t>
            </a: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8417318" y="3384670"/>
            <a:ext cx="2250681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8 – 5 =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8417319" y="4075298"/>
            <a:ext cx="2250681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18 – 5 =</a:t>
            </a: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8417321" y="4848368"/>
            <a:ext cx="2250681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38 – 5 =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8417319" y="5568910"/>
            <a:ext cx="2250681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78 – 5 =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9999556" y="3384670"/>
            <a:ext cx="483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9961262" y="4026892"/>
            <a:ext cx="786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9944516" y="4772846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9961262" y="5508073"/>
            <a:ext cx="774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140269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 animBg="1"/>
      <p:bldP spid="71" grpId="0" animBg="1"/>
      <p:bldP spid="73" grpId="0"/>
      <p:bldP spid="74" grpId="0"/>
      <p:bldP spid="75" grpId="0"/>
      <p:bldP spid="80" grpId="0"/>
      <p:bldP spid="85" grpId="0"/>
      <p:bldP spid="86" grpId="0"/>
      <p:bldP spid="87" grpId="0"/>
      <p:bldP spid="88" grpId="0"/>
      <p:bldP spid="93" grpId="0"/>
      <p:bldP spid="94" grpId="0"/>
      <p:bldP spid="95" grpId="0"/>
      <p:bldP spid="96" grpId="0"/>
      <p:bldP spid="101" grpId="0"/>
      <p:bldP spid="102" grpId="0"/>
      <p:bldP spid="103" grpId="0"/>
      <p:bldP spid="1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300496" y="440099"/>
            <a:ext cx="9512389" cy="74644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Встав пропущені числа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42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F06E9FCE-8A13-FD25-5F49-4D481A6C0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68278" y="3638558"/>
            <a:ext cx="1615713" cy="250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Прямокутник: округлені кути 39">
            <a:extLst>
              <a:ext uri="{FF2B5EF4-FFF2-40B4-BE49-F238E27FC236}">
                <a16:creationId xmlns="" xmlns:a16="http://schemas.microsoft.com/office/drawing/2014/main" id="{D6304FCE-B5DD-778E-02F9-CC6827AF47DE}"/>
              </a:ext>
            </a:extLst>
          </p:cNvPr>
          <p:cNvSpPr/>
          <p:nvPr/>
        </p:nvSpPr>
        <p:spPr>
          <a:xfrm>
            <a:off x="1426029" y="2032849"/>
            <a:ext cx="3253525" cy="59061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0066FF"/>
                </a:solidFill>
              </a:rPr>
              <a:t>Зменшуване</a:t>
            </a:r>
            <a:r>
              <a:rPr lang="ru-RU" sz="3600" b="1" dirty="0" smtClean="0">
                <a:solidFill>
                  <a:srgbClr val="0066FF"/>
                </a:solidFill>
              </a:rPr>
              <a:t> </a:t>
            </a:r>
            <a:endParaRPr lang="x-none" sz="3600" b="1" dirty="0">
              <a:solidFill>
                <a:srgbClr val="0066FF"/>
              </a:solidFill>
            </a:endParaRPr>
          </a:p>
        </p:txBody>
      </p:sp>
      <p:sp>
        <p:nvSpPr>
          <p:cNvPr id="67" name="Прямокутник: округлені кути 40">
            <a:extLst>
              <a:ext uri="{FF2B5EF4-FFF2-40B4-BE49-F238E27FC236}">
                <a16:creationId xmlns="" xmlns:a16="http://schemas.microsoft.com/office/drawing/2014/main" id="{AB26F35A-8C3F-BF58-0AB9-169003168859}"/>
              </a:ext>
            </a:extLst>
          </p:cNvPr>
          <p:cNvSpPr/>
          <p:nvPr/>
        </p:nvSpPr>
        <p:spPr>
          <a:xfrm>
            <a:off x="835347" y="2742614"/>
            <a:ext cx="2327465" cy="64205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0066FF"/>
                </a:solidFill>
              </a:rPr>
              <a:t> </a:t>
            </a:r>
            <a:r>
              <a:rPr lang="ru-RU" sz="3600" b="1" dirty="0" err="1" smtClean="0">
                <a:solidFill>
                  <a:srgbClr val="0066FF"/>
                </a:solidFill>
              </a:rPr>
              <a:t>від’ємник</a:t>
            </a:r>
            <a:endParaRPr lang="x-none" sz="3600" b="1" dirty="0">
              <a:solidFill>
                <a:srgbClr val="0066FF"/>
              </a:solidFill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2037737" y="1273629"/>
            <a:ext cx="7965755" cy="75559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числа при додаванні й відніманні. Яке з чисел найбільше при додаванні, відніманні?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1999079" y="3789466"/>
            <a:ext cx="2351236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19 </a:t>
            </a:r>
            <a:r>
              <a:rPr lang="uk-UA" sz="3600" b="1" dirty="0">
                <a:solidFill>
                  <a:srgbClr val="7030A0"/>
                </a:solidFill>
              </a:rPr>
              <a:t>– </a:t>
            </a:r>
            <a:r>
              <a:rPr lang="uk-UA" sz="3600" b="1" dirty="0" smtClean="0">
                <a:solidFill>
                  <a:srgbClr val="7030A0"/>
                </a:solidFill>
              </a:rPr>
              <a:t>_ = 10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999079" y="4685490"/>
            <a:ext cx="2351236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68 </a:t>
            </a:r>
            <a:r>
              <a:rPr lang="uk-UA" sz="3600" b="1" dirty="0">
                <a:solidFill>
                  <a:srgbClr val="7030A0"/>
                </a:solidFill>
              </a:rPr>
              <a:t>– </a:t>
            </a:r>
            <a:r>
              <a:rPr lang="uk-UA" sz="3600" b="1" dirty="0" smtClean="0">
                <a:solidFill>
                  <a:srgbClr val="7030A0"/>
                </a:solidFill>
              </a:rPr>
              <a:t>_ = 60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999079" y="5508073"/>
            <a:ext cx="2351236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43 </a:t>
            </a:r>
            <a:r>
              <a:rPr lang="uk-UA" sz="3600" b="1" dirty="0">
                <a:solidFill>
                  <a:srgbClr val="7030A0"/>
                </a:solidFill>
              </a:rPr>
              <a:t>– </a:t>
            </a:r>
            <a:r>
              <a:rPr lang="uk-UA" sz="3600" b="1" dirty="0" smtClean="0">
                <a:solidFill>
                  <a:srgbClr val="7030A0"/>
                </a:solidFill>
              </a:rPr>
              <a:t>__ = 3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921175" y="3725389"/>
            <a:ext cx="483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9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908373" y="4600313"/>
            <a:ext cx="485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873899" y="5472171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40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7407371" y="3692055"/>
            <a:ext cx="2422429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12 + _= 15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7445763" y="4299309"/>
            <a:ext cx="2384037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31 + _ = 33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7445763" y="4889067"/>
            <a:ext cx="2384037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__ + 4 = 57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7398936" y="5532477"/>
            <a:ext cx="2430864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__ + 1 = 76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276192" y="3637626"/>
            <a:ext cx="49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05" name="Прямокутник: округлені кути 40">
            <a:extLst>
              <a:ext uri="{FF2B5EF4-FFF2-40B4-BE49-F238E27FC236}">
                <a16:creationId xmlns="" xmlns:a16="http://schemas.microsoft.com/office/drawing/2014/main" id="{AB26F35A-8C3F-BF58-0AB9-169003168859}"/>
              </a:ext>
            </a:extLst>
          </p:cNvPr>
          <p:cNvSpPr/>
          <p:nvPr/>
        </p:nvSpPr>
        <p:spPr>
          <a:xfrm>
            <a:off x="3162812" y="2735931"/>
            <a:ext cx="1988887" cy="64205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0066FF"/>
                </a:solidFill>
              </a:rPr>
              <a:t> </a:t>
            </a:r>
            <a:r>
              <a:rPr lang="ru-RU" sz="3600" b="1" dirty="0" err="1" smtClean="0">
                <a:solidFill>
                  <a:srgbClr val="0066FF"/>
                </a:solidFill>
              </a:rPr>
              <a:t>різниця</a:t>
            </a:r>
            <a:endParaRPr lang="x-none" sz="3600" b="1" dirty="0">
              <a:solidFill>
                <a:srgbClr val="0066FF"/>
              </a:solidFill>
            </a:endParaRPr>
          </a:p>
        </p:txBody>
      </p:sp>
      <p:sp>
        <p:nvSpPr>
          <p:cNvPr id="106" name="Прямокутник: округлені кути 39">
            <a:extLst>
              <a:ext uri="{FF2B5EF4-FFF2-40B4-BE49-F238E27FC236}">
                <a16:creationId xmlns="" xmlns:a16="http://schemas.microsoft.com/office/drawing/2014/main" id="{D6304FCE-B5DD-778E-02F9-CC6827AF47DE}"/>
              </a:ext>
            </a:extLst>
          </p:cNvPr>
          <p:cNvSpPr/>
          <p:nvPr/>
        </p:nvSpPr>
        <p:spPr>
          <a:xfrm>
            <a:off x="6909383" y="2042887"/>
            <a:ext cx="3094109" cy="55880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66FF"/>
                </a:solidFill>
              </a:rPr>
              <a:t>Сума </a:t>
            </a:r>
            <a:endParaRPr lang="x-none" sz="3600" b="1" dirty="0">
              <a:solidFill>
                <a:srgbClr val="0066FF"/>
              </a:solidFill>
            </a:endParaRPr>
          </a:p>
        </p:txBody>
      </p:sp>
      <p:sp>
        <p:nvSpPr>
          <p:cNvPr id="107" name="Прямокутник: округлені кути 40">
            <a:extLst>
              <a:ext uri="{FF2B5EF4-FFF2-40B4-BE49-F238E27FC236}">
                <a16:creationId xmlns="" xmlns:a16="http://schemas.microsoft.com/office/drawing/2014/main" id="{AB26F35A-8C3F-BF58-0AB9-169003168859}"/>
              </a:ext>
            </a:extLst>
          </p:cNvPr>
          <p:cNvSpPr/>
          <p:nvPr/>
        </p:nvSpPr>
        <p:spPr>
          <a:xfrm>
            <a:off x="6196812" y="2694824"/>
            <a:ext cx="2327465" cy="64205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66FF"/>
                </a:solidFill>
              </a:rPr>
              <a:t> </a:t>
            </a:r>
            <a:r>
              <a:rPr lang="ru-RU" sz="3600" b="1" dirty="0" err="1" smtClean="0">
                <a:solidFill>
                  <a:srgbClr val="0066FF"/>
                </a:solidFill>
              </a:rPr>
              <a:t>доданок</a:t>
            </a:r>
            <a:r>
              <a:rPr lang="ru-RU" sz="3600" b="1" dirty="0" smtClean="0">
                <a:solidFill>
                  <a:srgbClr val="0066FF"/>
                </a:solidFill>
              </a:rPr>
              <a:t> </a:t>
            </a:r>
            <a:endParaRPr lang="x-none" sz="3600" b="1" dirty="0">
              <a:solidFill>
                <a:srgbClr val="0066FF"/>
              </a:solidFill>
            </a:endParaRPr>
          </a:p>
        </p:txBody>
      </p:sp>
      <p:sp>
        <p:nvSpPr>
          <p:cNvPr id="108" name="Прямокутник: округлені кути 40">
            <a:extLst>
              <a:ext uri="{FF2B5EF4-FFF2-40B4-BE49-F238E27FC236}">
                <a16:creationId xmlns="" xmlns:a16="http://schemas.microsoft.com/office/drawing/2014/main" id="{AB26F35A-8C3F-BF58-0AB9-169003168859}"/>
              </a:ext>
            </a:extLst>
          </p:cNvPr>
          <p:cNvSpPr/>
          <p:nvPr/>
        </p:nvSpPr>
        <p:spPr>
          <a:xfrm>
            <a:off x="8532712" y="2708227"/>
            <a:ext cx="2327465" cy="64205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66FF"/>
                </a:solidFill>
              </a:rPr>
              <a:t> </a:t>
            </a:r>
            <a:r>
              <a:rPr lang="ru-RU" sz="3600" b="1" dirty="0" err="1" smtClean="0">
                <a:solidFill>
                  <a:srgbClr val="0066FF"/>
                </a:solidFill>
              </a:rPr>
              <a:t>доданок</a:t>
            </a:r>
            <a:endParaRPr lang="x-none" sz="3600" b="1" dirty="0">
              <a:solidFill>
                <a:srgbClr val="0066FF"/>
              </a:solidFill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4697355" y="3809068"/>
            <a:ext cx="2351236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__ </a:t>
            </a:r>
            <a:r>
              <a:rPr lang="uk-UA" sz="3600" b="1" dirty="0">
                <a:solidFill>
                  <a:srgbClr val="7030A0"/>
                </a:solidFill>
              </a:rPr>
              <a:t>– </a:t>
            </a:r>
            <a:r>
              <a:rPr lang="uk-UA" sz="3600" b="1" dirty="0" smtClean="0">
                <a:solidFill>
                  <a:srgbClr val="7030A0"/>
                </a:solidFill>
              </a:rPr>
              <a:t>6 = 10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4697355" y="4705092"/>
            <a:ext cx="2351236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__ </a:t>
            </a:r>
            <a:r>
              <a:rPr lang="uk-UA" sz="3600" b="1" dirty="0">
                <a:solidFill>
                  <a:srgbClr val="7030A0"/>
                </a:solidFill>
              </a:rPr>
              <a:t>– </a:t>
            </a:r>
            <a:r>
              <a:rPr lang="uk-UA" sz="3600" b="1" dirty="0" smtClean="0">
                <a:solidFill>
                  <a:srgbClr val="7030A0"/>
                </a:solidFill>
              </a:rPr>
              <a:t>5 = 35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697355" y="5527675"/>
            <a:ext cx="2351236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__ – 20 = 3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697354" y="3773166"/>
            <a:ext cx="799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16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679554" y="4685490"/>
            <a:ext cx="786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40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674935" y="5526329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23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357129" y="4242736"/>
            <a:ext cx="472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2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470584" y="4782428"/>
            <a:ext cx="724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53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360544" y="5512501"/>
            <a:ext cx="724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75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7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1" grpId="0" animBg="1"/>
      <p:bldP spid="92" grpId="0" animBg="1"/>
      <p:bldP spid="93" grpId="0"/>
      <p:bldP spid="94" grpId="0"/>
      <p:bldP spid="95" grpId="0"/>
      <p:bldP spid="97" grpId="0" animBg="1"/>
      <p:bldP spid="98" grpId="0" animBg="1"/>
      <p:bldP spid="99" grpId="0" animBg="1"/>
      <p:bldP spid="100" grpId="0" animBg="1"/>
      <p:bldP spid="104" grpId="0"/>
      <p:bldP spid="112" grpId="0" animBg="1"/>
      <p:bldP spid="113" grpId="0" animBg="1"/>
      <p:bldP spid="114" grpId="0" animBg="1"/>
      <p:bldP spid="101" grpId="0"/>
      <p:bldP spid="102" grpId="0"/>
      <p:bldP spid="103" grpId="0"/>
      <p:bldP spid="115" grpId="0"/>
      <p:bldP spid="116" grpId="0"/>
      <p:bldP spid="1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0877A6B5-72B6-89A7-EFF9-E376420B1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t="671" r="72432" b="67021"/>
          <a:stretch/>
        </p:blipFill>
        <p:spPr>
          <a:xfrm>
            <a:off x="270981" y="1400658"/>
            <a:ext cx="6344940" cy="4356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6" name="Прямокутник: округлені кути 35">
            <a:extLst>
              <a:ext uri="{FF2B5EF4-FFF2-40B4-BE49-F238E27FC236}">
                <a16:creationId xmlns="" xmlns:a16="http://schemas.microsoft.com/office/drawing/2014/main" id="{732CB7BA-CEFC-C206-C82C-66DA6F8AA57B}"/>
              </a:ext>
            </a:extLst>
          </p:cNvPr>
          <p:cNvSpPr/>
          <p:nvPr/>
        </p:nvSpPr>
        <p:spPr>
          <a:xfrm>
            <a:off x="234171" y="1929504"/>
            <a:ext cx="3000858" cy="1549345"/>
          </a:xfrm>
          <a:prstGeom prst="round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7030A0"/>
              </a:solidFill>
            </a:endParaRPr>
          </a:p>
        </p:txBody>
      </p:sp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655507" y="429110"/>
            <a:ext cx="8821697" cy="69838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Розв</a:t>
            </a:r>
            <a:r>
              <a:rPr lang="en-US" sz="4000" b="1" dirty="0">
                <a:solidFill>
                  <a:schemeClr val="bg1"/>
                </a:solidFill>
              </a:rPr>
              <a:t>’</a:t>
            </a:r>
            <a:r>
              <a:rPr lang="uk-UA" sz="4000" b="1" dirty="0" err="1">
                <a:solidFill>
                  <a:schemeClr val="bg1"/>
                </a:solidFill>
              </a:rPr>
              <a:t>язую</a:t>
            </a:r>
            <a:r>
              <a:rPr lang="uk-UA" sz="4000" b="1" dirty="0">
                <a:solidFill>
                  <a:schemeClr val="bg1"/>
                </a:solidFill>
              </a:rPr>
              <a:t> задачі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9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8D587C36-A98E-0298-DE33-5C1D109AC33B}"/>
              </a:ext>
            </a:extLst>
          </p:cNvPr>
          <p:cNvSpPr/>
          <p:nvPr/>
        </p:nvSpPr>
        <p:spPr>
          <a:xfrm>
            <a:off x="7358743" y="1282530"/>
            <a:ext cx="4292584" cy="16965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Що зображено на малюнку? Опиши ситуацію. Як дізнатися, скільки яблук дісталося дівчаткам? 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Колективно </a:t>
            </a:r>
            <a:r>
              <a:rPr lang="uk-UA" sz="2000" b="1" dirty="0">
                <a:solidFill>
                  <a:srgbClr val="7030A0"/>
                </a:solidFill>
              </a:rPr>
              <a:t>складіть задачу. 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Що </a:t>
            </a:r>
            <a:r>
              <a:rPr lang="uk-UA" sz="2000" b="1" dirty="0">
                <a:solidFill>
                  <a:srgbClr val="7030A0"/>
                </a:solidFill>
              </a:rPr>
              <a:t>невідомо в цій задачі? 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3A92B9C8-EADD-C935-11D5-667F55E12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908" y="4410676"/>
            <a:ext cx="1611720" cy="212094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2621D450-FF12-0B16-E92E-B99CB928F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767" y="4417091"/>
            <a:ext cx="1245540" cy="204396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3DD577C3-CF9D-597B-4710-07208659B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3330" y="4333694"/>
            <a:ext cx="1506743" cy="2183065"/>
          </a:xfrm>
          <a:prstGeom prst="rect">
            <a:avLst/>
          </a:prstGeom>
        </p:spPr>
      </p:pic>
      <p:pic>
        <p:nvPicPr>
          <p:cNvPr id="59" name="Picture 4" descr="Premium Vector | Cartoon little girl eating apples">
            <a:extLst>
              <a:ext uri="{FF2B5EF4-FFF2-40B4-BE49-F238E27FC236}">
                <a16:creationId xmlns="" xmlns:a16="http://schemas.microsoft.com/office/drawing/2014/main" id="{CA4231D9-EBC7-585A-8217-0574C308C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23727"/>
          <a:stretch/>
        </p:blipFill>
        <p:spPr bwMode="auto">
          <a:xfrm flipH="1">
            <a:off x="7065307" y="4399055"/>
            <a:ext cx="945511" cy="203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✓ red apples clipart free vector eps, cdr, ai, svg vector illustration  graphic art">
            <a:extLst>
              <a:ext uri="{FF2B5EF4-FFF2-40B4-BE49-F238E27FC236}">
                <a16:creationId xmlns="" xmlns:a16="http://schemas.microsoft.com/office/drawing/2014/main" id="{F1D5E627-5F95-1611-C375-17990BCA8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53" r="984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191" y="4878291"/>
            <a:ext cx="673723" cy="46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Овал 60">
            <a:extLst>
              <a:ext uri="{FF2B5EF4-FFF2-40B4-BE49-F238E27FC236}">
                <a16:creationId xmlns="" xmlns:a16="http://schemas.microsoft.com/office/drawing/2014/main" id="{EA2E73C3-501D-5E52-6BF4-AF6B72FE2623}"/>
              </a:ext>
            </a:extLst>
          </p:cNvPr>
          <p:cNvSpPr/>
          <p:nvPr/>
        </p:nvSpPr>
        <p:spPr>
          <a:xfrm>
            <a:off x="7876494" y="5471148"/>
            <a:ext cx="788955" cy="71323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1CDC89E2-BC55-FC6D-062E-8689C8A307B6}"/>
              </a:ext>
            </a:extLst>
          </p:cNvPr>
          <p:cNvSpPr/>
          <p:nvPr/>
        </p:nvSpPr>
        <p:spPr>
          <a:xfrm>
            <a:off x="6769839" y="3637465"/>
            <a:ext cx="2000132" cy="524672"/>
          </a:xfrm>
          <a:prstGeom prst="wedgeRoundRectCallout">
            <a:avLst>
              <a:gd name="adj1" fmla="val 40479"/>
              <a:gd name="adj2" fmla="val 164700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Пригощайтеся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3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CB2CE45A-0B86-ABDF-7545-5B0EA9EDCC72}"/>
              </a:ext>
            </a:extLst>
          </p:cNvPr>
          <p:cNvSpPr/>
          <p:nvPr/>
        </p:nvSpPr>
        <p:spPr>
          <a:xfrm>
            <a:off x="6740545" y="6184382"/>
            <a:ext cx="1530426" cy="524672"/>
          </a:xfrm>
          <a:prstGeom prst="wedgeRoundRectCallout">
            <a:avLst>
              <a:gd name="adj1" fmla="val -51302"/>
              <a:gd name="adj2" fmla="val -171876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Дякуємо.</a:t>
            </a:r>
          </a:p>
        </p:txBody>
      </p:sp>
      <p:sp>
        <p:nvSpPr>
          <p:cNvPr id="65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63538194-B2A0-B5C6-FC10-3EC2CB6E6164}"/>
              </a:ext>
            </a:extLst>
          </p:cNvPr>
          <p:cNvSpPr/>
          <p:nvPr/>
        </p:nvSpPr>
        <p:spPr>
          <a:xfrm>
            <a:off x="9297473" y="3699506"/>
            <a:ext cx="2740330" cy="646398"/>
          </a:xfrm>
          <a:prstGeom prst="wedgeRoundRectCallout">
            <a:avLst>
              <a:gd name="adj1" fmla="val -5664"/>
              <a:gd name="adj2" fmla="val 13061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У мене ще залишилося 10 яблук.</a:t>
            </a:r>
          </a:p>
        </p:txBody>
      </p:sp>
      <p:sp>
        <p:nvSpPr>
          <p:cNvPr id="66" name="Прямокутник: округлені кути 28">
            <a:extLst>
              <a:ext uri="{FF2B5EF4-FFF2-40B4-BE49-F238E27FC236}">
                <a16:creationId xmlns="" xmlns:a16="http://schemas.microsoft.com/office/drawing/2014/main" id="{49B13A72-7383-CE0A-D264-E6240DCA0211}"/>
              </a:ext>
            </a:extLst>
          </p:cNvPr>
          <p:cNvSpPr/>
          <p:nvPr/>
        </p:nvSpPr>
        <p:spPr>
          <a:xfrm>
            <a:off x="627104" y="4251151"/>
            <a:ext cx="4366771" cy="675517"/>
          </a:xfrm>
          <a:prstGeom prst="round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dirty="0">
                <a:solidFill>
                  <a:srgbClr val="7030A0"/>
                </a:solidFill>
              </a:rPr>
              <a:t>16 – 10 = </a:t>
            </a:r>
            <a:r>
              <a:rPr lang="uk-UA" sz="4000" dirty="0" smtClean="0">
                <a:solidFill>
                  <a:srgbClr val="7030A0"/>
                </a:solidFill>
              </a:rPr>
              <a:t>6 (</a:t>
            </a:r>
            <a:r>
              <a:rPr lang="uk-UA" sz="4000" dirty="0" err="1" smtClean="0">
                <a:solidFill>
                  <a:srgbClr val="7030A0"/>
                </a:solidFill>
              </a:rPr>
              <a:t>ябл</a:t>
            </a:r>
            <a:r>
              <a:rPr lang="uk-UA" sz="4000" dirty="0" smtClean="0">
                <a:solidFill>
                  <a:srgbClr val="7030A0"/>
                </a:solidFill>
              </a:rPr>
              <a:t>.)</a:t>
            </a:r>
            <a:endParaRPr lang="uk-UA" sz="4000" dirty="0">
              <a:solidFill>
                <a:srgbClr val="7030A0"/>
              </a:solidFill>
            </a:endParaRPr>
          </a:p>
        </p:txBody>
      </p:sp>
      <p:sp>
        <p:nvSpPr>
          <p:cNvPr id="67" name="Стрілка: вправо 29">
            <a:extLst>
              <a:ext uri="{FF2B5EF4-FFF2-40B4-BE49-F238E27FC236}">
                <a16:creationId xmlns="" xmlns:a16="http://schemas.microsoft.com/office/drawing/2014/main" id="{73E6B323-E9F3-2779-E06D-1B4738E5EBC1}"/>
              </a:ext>
            </a:extLst>
          </p:cNvPr>
          <p:cNvSpPr/>
          <p:nvPr/>
        </p:nvSpPr>
        <p:spPr>
          <a:xfrm>
            <a:off x="9360669" y="5110548"/>
            <a:ext cx="905522" cy="52467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Овал 67">
            <a:extLst>
              <a:ext uri="{FF2B5EF4-FFF2-40B4-BE49-F238E27FC236}">
                <a16:creationId xmlns="" xmlns:a16="http://schemas.microsoft.com/office/drawing/2014/main" id="{9678D540-A36F-BF46-84BB-03FA75D428CC}"/>
              </a:ext>
            </a:extLst>
          </p:cNvPr>
          <p:cNvSpPr/>
          <p:nvPr/>
        </p:nvSpPr>
        <p:spPr>
          <a:xfrm>
            <a:off x="10126423" y="5360535"/>
            <a:ext cx="822218" cy="62142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DFEBDF0F-AB89-774B-62E0-970E95323E7A}"/>
              </a:ext>
            </a:extLst>
          </p:cNvPr>
          <p:cNvSpPr txBox="1"/>
          <p:nvPr/>
        </p:nvSpPr>
        <p:spPr>
          <a:xfrm>
            <a:off x="605088" y="2027412"/>
            <a:ext cx="3487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</a:rPr>
              <a:t>Було – 16 </a:t>
            </a:r>
            <a:r>
              <a:rPr lang="uk-UA" sz="4000" dirty="0" err="1" smtClean="0">
                <a:solidFill>
                  <a:srgbClr val="7030A0"/>
                </a:solidFill>
              </a:rPr>
              <a:t>ябл</a:t>
            </a:r>
            <a:r>
              <a:rPr lang="uk-UA" sz="4000" dirty="0" smtClean="0">
                <a:solidFill>
                  <a:srgbClr val="7030A0"/>
                </a:solidFill>
              </a:rPr>
              <a:t>. </a:t>
            </a:r>
            <a:endParaRPr lang="x-none" sz="4000" dirty="0">
              <a:solidFill>
                <a:srgbClr val="7030A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5B20EA3C-3A82-853B-962E-39578160919A}"/>
              </a:ext>
            </a:extLst>
          </p:cNvPr>
          <p:cNvSpPr txBox="1"/>
          <p:nvPr/>
        </p:nvSpPr>
        <p:spPr>
          <a:xfrm>
            <a:off x="539046" y="2704678"/>
            <a:ext cx="3553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</a:rPr>
              <a:t>Віддав – </a:t>
            </a:r>
            <a:r>
              <a:rPr lang="uk-UA" sz="4000" dirty="0" smtClean="0">
                <a:solidFill>
                  <a:srgbClr val="7030A0"/>
                </a:solidFill>
              </a:rPr>
              <a:t>? </a:t>
            </a:r>
            <a:r>
              <a:rPr lang="uk-UA" sz="4000" dirty="0" err="1" smtClean="0">
                <a:solidFill>
                  <a:srgbClr val="7030A0"/>
                </a:solidFill>
              </a:rPr>
              <a:t>ябл</a:t>
            </a:r>
            <a:r>
              <a:rPr lang="uk-UA" sz="4000" dirty="0" smtClean="0">
                <a:solidFill>
                  <a:srgbClr val="7030A0"/>
                </a:solidFill>
              </a:rPr>
              <a:t>. </a:t>
            </a:r>
            <a:endParaRPr lang="x-none" sz="4000" dirty="0">
              <a:solidFill>
                <a:srgbClr val="7030A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CBCFE0B-0C0F-5892-58B6-64CC479EC572}"/>
              </a:ext>
            </a:extLst>
          </p:cNvPr>
          <p:cNvSpPr txBox="1"/>
          <p:nvPr/>
        </p:nvSpPr>
        <p:spPr>
          <a:xfrm>
            <a:off x="498765" y="3454251"/>
            <a:ext cx="3811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Залиш. </a:t>
            </a:r>
            <a:r>
              <a:rPr lang="uk-UA" sz="4000" dirty="0">
                <a:solidFill>
                  <a:srgbClr val="7030A0"/>
                </a:solidFill>
              </a:rPr>
              <a:t>– 10 </a:t>
            </a:r>
            <a:r>
              <a:rPr lang="uk-UA" sz="4000" dirty="0" err="1" smtClean="0">
                <a:solidFill>
                  <a:srgbClr val="7030A0"/>
                </a:solidFill>
              </a:rPr>
              <a:t>ябл</a:t>
            </a:r>
            <a:r>
              <a:rPr lang="uk-UA" sz="4000" dirty="0" smtClean="0">
                <a:solidFill>
                  <a:srgbClr val="7030A0"/>
                </a:solidFill>
              </a:rPr>
              <a:t>. </a:t>
            </a:r>
            <a:endParaRPr lang="x-none" sz="4000" dirty="0">
              <a:solidFill>
                <a:srgbClr val="7030A0"/>
              </a:solidFill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="" xmlns:a16="http://schemas.microsoft.com/office/drawing/2014/main" id="{2BFDFA35-38DF-782C-F63D-D9A945A17883}"/>
              </a:ext>
            </a:extLst>
          </p:cNvPr>
          <p:cNvSpPr/>
          <p:nvPr/>
        </p:nvSpPr>
        <p:spPr>
          <a:xfrm>
            <a:off x="2554436" y="2783288"/>
            <a:ext cx="256053" cy="550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116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0D989E3-63DD-35F4-B8BA-F4136050B7B5}"/>
              </a:ext>
            </a:extLst>
          </p:cNvPr>
          <p:cNvSpPr txBox="1"/>
          <p:nvPr/>
        </p:nvSpPr>
        <p:spPr>
          <a:xfrm>
            <a:off x="528996" y="4988889"/>
            <a:ext cx="2411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Відповідь</a:t>
            </a:r>
            <a:r>
              <a:rPr lang="uk-UA" sz="3600" b="1" dirty="0" smtClean="0">
                <a:solidFill>
                  <a:srgbClr val="7030A0"/>
                </a:solidFill>
              </a:rPr>
              <a:t>:</a:t>
            </a:r>
            <a:endParaRPr lang="x-none" sz="3600" dirty="0">
              <a:solidFill>
                <a:srgbClr val="7030A0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3065997" y="1400658"/>
            <a:ext cx="843321" cy="90794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4309876" y="1771544"/>
            <a:ext cx="684000" cy="432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3569230" y="1777879"/>
            <a:ext cx="648502" cy="792614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4125740" y="1883349"/>
            <a:ext cx="283073" cy="226549"/>
            <a:chOff x="3751412" y="3340101"/>
            <a:chExt cx="278500" cy="231775"/>
          </a:xfrm>
        </p:grpSpPr>
        <p:sp>
          <p:nvSpPr>
            <p:cNvPr id="31" name="Овал 30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0D989E3-63DD-35F4-B8BA-F4136050B7B5}"/>
              </a:ext>
            </a:extLst>
          </p:cNvPr>
          <p:cNvSpPr txBox="1"/>
          <p:nvPr/>
        </p:nvSpPr>
        <p:spPr>
          <a:xfrm>
            <a:off x="2814717" y="5023938"/>
            <a:ext cx="2694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7030A0"/>
                </a:solidFill>
              </a:rPr>
              <a:t>6 </a:t>
            </a:r>
            <a:r>
              <a:rPr lang="uk-UA" sz="3200" dirty="0" err="1" smtClean="0">
                <a:solidFill>
                  <a:srgbClr val="7030A0"/>
                </a:solidFill>
              </a:rPr>
              <a:t>ябл</a:t>
            </a:r>
            <a:r>
              <a:rPr lang="uk-UA" sz="3200" dirty="0" smtClean="0">
                <a:solidFill>
                  <a:srgbClr val="7030A0"/>
                </a:solidFill>
              </a:rPr>
              <a:t>. віддав.</a:t>
            </a:r>
            <a:endParaRPr lang="x-none" sz="3200" dirty="0">
              <a:solidFill>
                <a:srgbClr val="7030A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4836765" y="2130813"/>
            <a:ext cx="196600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Це задача на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4092764" y="2577013"/>
            <a:ext cx="361494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знаходження </a:t>
            </a:r>
            <a:r>
              <a:rPr lang="uk-UA" sz="2400" b="1" dirty="0" smtClean="0">
                <a:solidFill>
                  <a:schemeClr val="bg1"/>
                </a:solidFill>
              </a:rPr>
              <a:t>від’ємника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4070196" y="3038678"/>
            <a:ext cx="363751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Розв’язуємо відніманням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65" grpId="0" animBg="1"/>
      <p:bldP spid="66" grpId="0"/>
      <p:bldP spid="67" grpId="0" animBg="1"/>
      <p:bldP spid="68" grpId="0" animBg="1"/>
      <p:bldP spid="69" grpId="0"/>
      <p:bldP spid="70" grpId="0"/>
      <p:bldP spid="71" grpId="0"/>
      <p:bldP spid="85" grpId="0" animBg="1"/>
      <p:bldP spid="26" grpId="0"/>
      <p:bldP spid="36" grpId="0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TextBox 7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6460801" y="1393833"/>
            <a:ext cx="500370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У дідуся на пасіці </a:t>
            </a:r>
            <a:r>
              <a:rPr lang="uk-UA" sz="2400" b="1" dirty="0">
                <a:solidFill>
                  <a:srgbClr val="FF0000"/>
                </a:solidFill>
              </a:rPr>
              <a:t>було 15 вуликів</a:t>
            </a:r>
            <a:r>
              <a:rPr lang="uk-UA" sz="2400" b="1" dirty="0">
                <a:solidFill>
                  <a:srgbClr val="7030A0"/>
                </a:solidFill>
              </a:rPr>
              <a:t>. Цілий день він качав мед з них. </a:t>
            </a:r>
            <a:r>
              <a:rPr lang="uk-UA" sz="2400" b="1" dirty="0">
                <a:solidFill>
                  <a:srgbClr val="FF0000"/>
                </a:solidFill>
              </a:rPr>
              <a:t>Залишилося</a:t>
            </a:r>
            <a:r>
              <a:rPr lang="uk-UA" sz="2400" b="1" dirty="0">
                <a:solidFill>
                  <a:srgbClr val="7030A0"/>
                </a:solidFill>
              </a:rPr>
              <a:t> обробити ще </a:t>
            </a:r>
            <a:r>
              <a:rPr lang="uk-UA" sz="2400" b="1" dirty="0">
                <a:solidFill>
                  <a:srgbClr val="FF0000"/>
                </a:solidFill>
              </a:rPr>
              <a:t>4 вулики</a:t>
            </a:r>
            <a:r>
              <a:rPr lang="uk-UA" sz="2400" b="1" dirty="0">
                <a:solidFill>
                  <a:srgbClr val="7030A0"/>
                </a:solidFill>
              </a:rPr>
              <a:t>. </a:t>
            </a:r>
            <a:endParaRPr lang="uk-UA" sz="2200" b="1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6460801" y="2675362"/>
            <a:ext cx="500370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Скільки вуликів </a:t>
            </a:r>
            <a:r>
              <a:rPr lang="uk-UA" sz="2400" b="1" dirty="0">
                <a:solidFill>
                  <a:srgbClr val="FF0000"/>
                </a:solidFill>
              </a:rPr>
              <a:t>вже обробив дідусь</a:t>
            </a:r>
            <a:r>
              <a:rPr lang="uk-UA" sz="2400" b="1" dirty="0">
                <a:solidFill>
                  <a:srgbClr val="7030A0"/>
                </a:solidFill>
              </a:rPr>
              <a:t>?</a:t>
            </a:r>
            <a:endParaRPr lang="uk-UA" sz="2200" b="1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0FCD656-F4D0-F50F-DBDA-92534D5F5326}"/>
              </a:ext>
            </a:extLst>
          </p:cNvPr>
          <p:cNvSpPr txBox="1"/>
          <p:nvPr/>
        </p:nvSpPr>
        <p:spPr>
          <a:xfrm>
            <a:off x="648512" y="4834421"/>
            <a:ext cx="688440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7030A0"/>
                </a:solidFill>
              </a:rPr>
              <a:t>Відповідь: 11 вуликів дідусь вже обробив. </a:t>
            </a:r>
            <a:endParaRPr lang="x-none" sz="2800" b="1" i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794614" y="413683"/>
            <a:ext cx="8732066" cy="66138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Колективне розв'язування задачі 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кутник: округлені кути 44">
            <a:extLst>
              <a:ext uri="{FF2B5EF4-FFF2-40B4-BE49-F238E27FC236}">
                <a16:creationId xmlns="" xmlns:a16="http://schemas.microsoft.com/office/drawing/2014/main" id="{8E33614F-A1DA-B9D8-1122-284F78203D0F}"/>
              </a:ext>
            </a:extLst>
          </p:cNvPr>
          <p:cNvSpPr/>
          <p:nvPr/>
        </p:nvSpPr>
        <p:spPr>
          <a:xfrm>
            <a:off x="631371" y="1393833"/>
            <a:ext cx="5245708" cy="254571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0B82EC2-CE9C-4358-52F3-15B042099218}"/>
              </a:ext>
            </a:extLst>
          </p:cNvPr>
          <p:cNvSpPr txBox="1"/>
          <p:nvPr/>
        </p:nvSpPr>
        <p:spPr>
          <a:xfrm>
            <a:off x="876892" y="1797767"/>
            <a:ext cx="1214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Було –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78ED32C-B839-E791-3434-BF26A1741B46}"/>
              </a:ext>
            </a:extLst>
          </p:cNvPr>
          <p:cNvSpPr txBox="1"/>
          <p:nvPr/>
        </p:nvSpPr>
        <p:spPr>
          <a:xfrm>
            <a:off x="1865674" y="1789211"/>
            <a:ext cx="165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15 вул.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90567AC-876E-4013-E0A7-D58E12F5AA61}"/>
              </a:ext>
            </a:extLst>
          </p:cNvPr>
          <p:cNvSpPr txBox="1"/>
          <p:nvPr/>
        </p:nvSpPr>
        <p:spPr>
          <a:xfrm>
            <a:off x="717431" y="2367988"/>
            <a:ext cx="2123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Обробив –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7F5336D-3D5F-0321-7817-D628B586044C}"/>
              </a:ext>
            </a:extLst>
          </p:cNvPr>
          <p:cNvSpPr txBox="1"/>
          <p:nvPr/>
        </p:nvSpPr>
        <p:spPr>
          <a:xfrm>
            <a:off x="2417653" y="2429543"/>
            <a:ext cx="1104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? вул.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1A70326-71B7-9194-64FC-17A1DEC7AC8F}"/>
              </a:ext>
            </a:extLst>
          </p:cNvPr>
          <p:cNvSpPr txBox="1"/>
          <p:nvPr/>
        </p:nvSpPr>
        <p:spPr>
          <a:xfrm>
            <a:off x="765903" y="2891208"/>
            <a:ext cx="1627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Залиш. </a:t>
            </a:r>
            <a:r>
              <a:rPr lang="uk-UA" sz="2800" b="1" dirty="0">
                <a:solidFill>
                  <a:srgbClr val="7030A0"/>
                </a:solidFill>
              </a:rPr>
              <a:t>–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1D35AE6-8D78-54EB-15DF-3DAB641A5ECA}"/>
              </a:ext>
            </a:extLst>
          </p:cNvPr>
          <p:cNvSpPr txBox="1"/>
          <p:nvPr/>
        </p:nvSpPr>
        <p:spPr>
          <a:xfrm>
            <a:off x="2275380" y="2891208"/>
            <a:ext cx="1153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4 вул.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pic>
        <p:nvPicPr>
          <p:cNvPr id="32" name="Picture 4" descr="Рисунок пасека детский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C48ABCF6-DEBE-A751-E96A-4B2EC298F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923"/>
          <a:stretch/>
        </p:blipFill>
        <p:spPr bwMode="auto">
          <a:xfrm>
            <a:off x="3581641" y="1587226"/>
            <a:ext cx="2071336" cy="220527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BCCFB2ED-CDA4-E890-E197-6E3098C3C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10058358" y="3626139"/>
            <a:ext cx="1899165" cy="293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Скругленная прямоугольная выноска 18">
            <a:extLst>
              <a:ext uri="{FF2B5EF4-FFF2-40B4-BE49-F238E27FC236}">
                <a16:creationId xmlns="" xmlns:a16="http://schemas.microsoft.com/office/drawing/2014/main" id="{A9E05FA0-AD47-360D-C08E-E688C2CCB575}"/>
              </a:ext>
            </a:extLst>
          </p:cNvPr>
          <p:cNvSpPr/>
          <p:nvPr/>
        </p:nvSpPr>
        <p:spPr>
          <a:xfrm>
            <a:off x="6460800" y="3554654"/>
            <a:ext cx="3739113" cy="72343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sz="2000" b="1" dirty="0">
                <a:solidFill>
                  <a:srgbClr val="7030A0"/>
                </a:solidFill>
              </a:rPr>
              <a:t>Чи задачу ми прочитали</a:t>
            </a:r>
            <a:r>
              <a:rPr lang="uk-UA" sz="2000" b="1" dirty="0">
                <a:solidFill>
                  <a:srgbClr val="7030A0"/>
                </a:solidFill>
              </a:rPr>
              <a:t>? Додайте запитання до задачі</a:t>
            </a:r>
            <a:r>
              <a:rPr lang="uk-UA" sz="2000" b="1" dirty="0" smtClean="0">
                <a:solidFill>
                  <a:srgbClr val="7030A0"/>
                </a:solidFill>
              </a:rPr>
              <a:t>.</a:t>
            </a:r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DA15142-29C6-5025-E77F-B64D88FD0001}"/>
              </a:ext>
            </a:extLst>
          </p:cNvPr>
          <p:cNvSpPr txBox="1"/>
          <p:nvPr/>
        </p:nvSpPr>
        <p:spPr>
          <a:xfrm>
            <a:off x="1156838" y="4124024"/>
            <a:ext cx="30885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15 – 4 = 11 </a:t>
            </a:r>
            <a:r>
              <a:rPr lang="uk-UA" sz="3200" i="1" dirty="0">
                <a:solidFill>
                  <a:srgbClr val="7030A0"/>
                </a:solidFill>
              </a:rPr>
              <a:t>(вул.)</a:t>
            </a:r>
          </a:p>
        </p:txBody>
      </p:sp>
    </p:spTree>
    <p:extLst>
      <p:ext uri="{BB962C8B-B14F-4D97-AF65-F5344CB8AC3E}">
        <p14:creationId xmlns:p14="http://schemas.microsoft.com/office/powerpoint/2010/main" val="86678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0" grpId="0"/>
      <p:bldP spid="26" grpId="0"/>
      <p:bldP spid="28" grpId="0"/>
      <p:bldP spid="29" grpId="0"/>
      <p:bldP spid="30" grpId="0"/>
      <p:bldP spid="31" grpId="0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nilo decorativo animal cang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313" y="1557044"/>
            <a:ext cx="2110374" cy="352291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885889" y="520435"/>
            <a:ext cx="8672063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4">
            <a:extLst>
              <a:ext uri="{FF2B5EF4-FFF2-40B4-BE49-F238E27FC236}">
                <a16:creationId xmlns:a16="http://schemas.microsoft.com/office/drawing/2014/main" xmlns="" id="{12BB6A25-E484-0A3A-55BA-66A8AFC38A94}"/>
              </a:ext>
            </a:extLst>
          </p:cNvPr>
          <p:cNvSpPr/>
          <p:nvPr/>
        </p:nvSpPr>
        <p:spPr>
          <a:xfrm>
            <a:off x="-12386" y="5867400"/>
            <a:ext cx="1035643" cy="9905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1 клас\2 Матем\1 УРОКИ Листопад\7 Арифметичні дії в межах 100\№121  Віднімання виду 48-5\2024-04-29_0040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70" y="1400175"/>
            <a:ext cx="5981700" cy="446722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00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nilo decorativo animal cang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313" y="1557044"/>
            <a:ext cx="2110374" cy="352291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885889" y="520435"/>
            <a:ext cx="8672063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4">
            <a:extLst>
              <a:ext uri="{FF2B5EF4-FFF2-40B4-BE49-F238E27FC236}">
                <a16:creationId xmlns:a16="http://schemas.microsoft.com/office/drawing/2014/main" xmlns="" id="{12BB6A25-E484-0A3A-55BA-66A8AFC38A94}"/>
              </a:ext>
            </a:extLst>
          </p:cNvPr>
          <p:cNvSpPr/>
          <p:nvPr/>
        </p:nvSpPr>
        <p:spPr>
          <a:xfrm>
            <a:off x="-12386" y="5867400"/>
            <a:ext cx="1035643" cy="9905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1 клас\2 Матем\1 УРОКИ Листопад\7 Арифметичні дії в межах 100\№121  Віднімання виду 48-5\2024-04-29_0042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4" y="1343024"/>
            <a:ext cx="6749659" cy="475297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0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763152" y="428221"/>
            <a:ext cx="8811364" cy="5706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275490" y="1870364"/>
            <a:ext cx="2598052" cy="453896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9837" y="2201620"/>
            <a:ext cx="1184858" cy="117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826028" y="532942"/>
            <a:ext cx="8811364" cy="7080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wordwall.net/resourceajax/qr?shareLocation=4&amp;activityId=710866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239" y="2201620"/>
            <a:ext cx="1234307" cy="123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250493" y="556735"/>
            <a:ext cx="9378712" cy="68112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«Плюс – мінус – цікаво» </a:t>
            </a:r>
          </a:p>
        </p:txBody>
      </p:sp>
      <p:pic>
        <p:nvPicPr>
          <p:cNvPr id="32" name="Picture 2" descr="Симпатичный маленький мальчик стоит в замешательстве, думает и понимает.  векторная иллюстрация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" t="21917" r="58823"/>
          <a:stretch/>
        </p:blipFill>
        <p:spPr bwMode="auto">
          <a:xfrm>
            <a:off x="5190011" y="1456402"/>
            <a:ext cx="2225870" cy="314825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Симпатичный маленький мальчик стоит в замешательстве, думает и понимает.  векторная иллюстрация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0" t="21917" r="34935"/>
          <a:stretch/>
        </p:blipFill>
        <p:spPr bwMode="auto">
          <a:xfrm>
            <a:off x="9089571" y="1456402"/>
            <a:ext cx="1539634" cy="314825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Симпатичный маленький мальчик стоит в замешательстве, думает и понимает.  векторная иллюстрация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1" t="21917" b="4788"/>
          <a:stretch/>
        </p:blipFill>
        <p:spPr bwMode="auto">
          <a:xfrm>
            <a:off x="1598458" y="1399121"/>
            <a:ext cx="1884949" cy="320553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814255" y="4698700"/>
            <a:ext cx="316508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Що сподобалось на уроці? Що здалося цікавим та корисним?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98721" y="4698700"/>
            <a:ext cx="311741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Що не сподобалось? Що здалося важким, незрозумілим та нудним?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69985" y="4698700"/>
            <a:ext cx="302181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Про які факти дізналися на уроці? Чого б ще хотіли дізнатися?</a:t>
            </a:r>
          </a:p>
        </p:txBody>
      </p:sp>
      <p:sp>
        <p:nvSpPr>
          <p:cNvPr id="40" name="Овальная выноска 39"/>
          <p:cNvSpPr/>
          <p:nvPr/>
        </p:nvSpPr>
        <p:spPr>
          <a:xfrm>
            <a:off x="449173" y="1391130"/>
            <a:ext cx="1158240" cy="1042958"/>
          </a:xfrm>
          <a:prstGeom prst="wedgeEllipseCallout">
            <a:avLst>
              <a:gd name="adj1" fmla="val 62325"/>
              <a:gd name="adj2" fmla="val 3093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14000" y="1018116"/>
            <a:ext cx="860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42" name="Овальная выноска 41"/>
          <p:cNvSpPr/>
          <p:nvPr/>
        </p:nvSpPr>
        <p:spPr>
          <a:xfrm>
            <a:off x="4449723" y="1391130"/>
            <a:ext cx="1158240" cy="1042958"/>
          </a:xfrm>
          <a:prstGeom prst="wedgeEllipseCallout">
            <a:avLst>
              <a:gd name="adj1" fmla="val 62325"/>
              <a:gd name="adj2" fmla="val 3093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4598721" y="558375"/>
            <a:ext cx="860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</a:p>
        </p:txBody>
      </p:sp>
      <p:sp>
        <p:nvSpPr>
          <p:cNvPr id="44" name="Овальная выноска 43"/>
          <p:cNvSpPr/>
          <p:nvPr/>
        </p:nvSpPr>
        <p:spPr>
          <a:xfrm>
            <a:off x="7913196" y="1427657"/>
            <a:ext cx="1158240" cy="1042958"/>
          </a:xfrm>
          <a:prstGeom prst="wedgeEllipseCallout">
            <a:avLst>
              <a:gd name="adj1" fmla="val 62325"/>
              <a:gd name="adj2" fmla="val 3093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8211193" y="1343205"/>
            <a:ext cx="860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87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54181" y="625157"/>
            <a:ext cx="8732066" cy="73555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1" name="Picture 2" descr="Клипарт на прозрачном фоне школа ученики - фото и картинки abrakadabra.f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39818" y="2152920"/>
            <a:ext cx="4982390" cy="372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E018D5C-1C3F-4E2B-949C-FDE6EFBA4C78}"/>
              </a:ext>
            </a:extLst>
          </p:cNvPr>
          <p:cNvSpPr txBox="1"/>
          <p:nvPr/>
        </p:nvSpPr>
        <p:spPr>
          <a:xfrm>
            <a:off x="552767" y="1564567"/>
            <a:ext cx="2802829" cy="2009061"/>
          </a:xfrm>
          <a:prstGeom prst="wedgeRoundRectCallout">
            <a:avLst>
              <a:gd name="adj1" fmla="val 41371"/>
              <a:gd name="adj2" fmla="val 73279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Знову день почався, діти.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Всі зібрались на урок?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968CF2C-47A1-4CBF-A151-2B08A3870FD3}"/>
              </a:ext>
            </a:extLst>
          </p:cNvPr>
          <p:cNvSpPr txBox="1"/>
          <p:nvPr/>
        </p:nvSpPr>
        <p:spPr>
          <a:xfrm>
            <a:off x="8522208" y="1564568"/>
            <a:ext cx="3264181" cy="2009061"/>
          </a:xfrm>
          <a:prstGeom prst="wedgeRoundRectCallout">
            <a:avLst>
              <a:gd name="adj1" fmla="val -40629"/>
              <a:gd name="adj2" fmla="val 69782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5B6C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800" dirty="0">
                <a:solidFill>
                  <a:srgbClr val="7030A0"/>
                </a:solidFill>
                <a:effectLst/>
              </a:rPr>
              <a:t>Тож пора нам поспішати —</a:t>
            </a:r>
          </a:p>
          <a:p>
            <a:r>
              <a:rPr lang="uk-UA" sz="2800" dirty="0">
                <a:solidFill>
                  <a:srgbClr val="7030A0"/>
                </a:solidFill>
                <a:effectLst/>
              </a:rPr>
              <a:t>Кличе в подорож дзвінок.</a:t>
            </a:r>
          </a:p>
        </p:txBody>
      </p:sp>
    </p:spTree>
    <p:extLst>
      <p:ext uri="{BB962C8B-B14F-4D97-AF65-F5344CB8AC3E}">
        <p14:creationId xmlns:p14="http://schemas.microsoft.com/office/powerpoint/2010/main" val="2635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"/>
          <a:srcRect l="48527" t="50873" r="8718"/>
          <a:stretch/>
        </p:blipFill>
        <p:spPr>
          <a:xfrm>
            <a:off x="2593144" y="1221570"/>
            <a:ext cx="2345848" cy="279711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576" y="1264793"/>
            <a:ext cx="1608272" cy="281717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"/>
          <a:srcRect l="36642" r="30363" b="51078"/>
          <a:stretch/>
        </p:blipFill>
        <p:spPr>
          <a:xfrm>
            <a:off x="5418920" y="1302615"/>
            <a:ext cx="1699724" cy="261535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"/>
          <a:srcRect r="65468" b="50067"/>
          <a:stretch/>
        </p:blipFill>
        <p:spPr>
          <a:xfrm>
            <a:off x="7624312" y="1148966"/>
            <a:ext cx="2004831" cy="30083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"/>
          <a:srcRect l="15931" t="52792" r="51075" b="363"/>
          <a:stretch/>
        </p:blipFill>
        <p:spPr>
          <a:xfrm>
            <a:off x="552645" y="1313539"/>
            <a:ext cx="1878973" cy="2768428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 rot="21217158">
            <a:off x="836136" y="3108975"/>
            <a:ext cx="1549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дес.+ 4 </a:t>
            </a:r>
          </a:p>
        </p:txBody>
      </p:sp>
      <p:pic>
        <p:nvPicPr>
          <p:cNvPr id="54" name="Picture 2" descr="Lenagold - Клипарт - Мя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23" y="4882896"/>
            <a:ext cx="1373415" cy="13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000">
                        <a14:foregroundMark x1="35800" y1="35070" x2="35800" y2="35070"/>
                        <a14:foregroundMark x1="50600" y1="51102" x2="50600" y2="51102"/>
                        <a14:foregroundMark x1="41800" y1="44489" x2="41800" y2="44489"/>
                        <a14:foregroundMark x1="41800" y1="41683" x2="41800" y2="41683"/>
                        <a14:foregroundMark x1="56200" y1="63928" x2="56200" y2="63928"/>
                        <a14:foregroundMark x1="60400" y1="71343" x2="60400" y2="71343"/>
                        <a14:foregroundMark x1="95800" y1="47295" x2="95800" y2="47295"/>
                        <a14:foregroundMark x1="88000" y1="37074" x2="88000" y2="37074"/>
                        <a14:foregroundMark x1="85400" y1="33467" x2="85400" y2="33467"/>
                        <a14:foregroundMark x1="74000" y1="22244" x2="74000" y2="22244"/>
                        <a14:foregroundMark x1="69000" y1="14028" x2="69000" y2="14028"/>
                        <a14:foregroundMark x1="64600" y1="10220" x2="64600" y2="10220"/>
                        <a14:foregroundMark x1="79800" y1="25050" x2="79800" y2="25050"/>
                        <a14:foregroundMark x1="91200" y1="58116" x2="91200" y2="58116"/>
                        <a14:foregroundMark x1="88400" y1="44890" x2="88400" y2="44890"/>
                        <a14:foregroundMark x1="88400" y1="42886" x2="88400" y2="42886"/>
                        <a14:foregroundMark x1="68600" y1="19439" x2="68600" y2="19439"/>
                        <a14:foregroundMark x1="56200" y1="8216" x2="56200" y2="8216"/>
                        <a14:foregroundMark x1="34000" y1="41683" x2="34000" y2="41683"/>
                        <a14:foregroundMark x1="33200" y1="29259" x2="33200" y2="29259"/>
                        <a14:foregroundMark x1="33200" y1="26052" x2="33200" y2="26052"/>
                        <a14:foregroundMark x1="45600" y1="54309" x2="45600" y2="54309"/>
                        <a14:foregroundMark x1="53000" y1="68737" x2="53000" y2="68737"/>
                        <a14:foregroundMark x1="54600" y1="73747" x2="54600" y2="73747"/>
                        <a14:foregroundMark x1="64000" y1="77956" x2="64000" y2="77956"/>
                        <a14:foregroundMark x1="55400" y1="56513" x2="55400" y2="56513"/>
                        <a14:foregroundMark x1="39400" y1="46894" x2="39400" y2="46894"/>
                        <a14:foregroundMark x1="40600" y1="30461" x2="40600" y2="30461"/>
                        <a14:foregroundMark x1="30000" y1="30461" x2="30000" y2="30461"/>
                        <a14:foregroundMark x1="44000" y1="56914" x2="44000" y2="56914"/>
                        <a14:foregroundMark x1="60800" y1="82766" x2="60800" y2="82766"/>
                        <a14:foregroundMark x1="49800" y1="60521" x2="49800" y2="60521"/>
                        <a14:foregroundMark x1="46400" y1="46493" x2="46400" y2="46493"/>
                        <a14:foregroundMark x1="28000" y1="34669" x2="28000" y2="34669"/>
                        <a14:foregroundMark x1="30800" y1="25050" x2="30800" y2="25050"/>
                        <a14:foregroundMark x1="43200" y1="33868" x2="43200" y2="33868"/>
                        <a14:foregroundMark x1="46400" y1="40882" x2="46400" y2="40882"/>
                        <a14:foregroundMark x1="55000" y1="80762" x2="55000" y2="80762"/>
                        <a14:foregroundMark x1="69000" y1="79559" x2="70200" y2="79559"/>
                        <a14:foregroundMark x1="66200" y1="69138" x2="66200" y2="69138"/>
                        <a14:foregroundMark x1="60400" y1="59319" x2="60400" y2="59319"/>
                        <a14:foregroundMark x1="52600" y1="44489" x2="52600" y2="44489"/>
                        <a14:foregroundMark x1="41800" y1="51503" x2="41800" y2="51503"/>
                        <a14:foregroundMark x1="28000" y1="41283" x2="28000" y2="41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37" y="4872243"/>
            <a:ext cx="1394691" cy="139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Мячи - на прозрачном фоне | Фон, Картинк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29" y="4682269"/>
            <a:ext cx="1625644" cy="16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65" y="4848240"/>
            <a:ext cx="1415904" cy="14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74" y="4598536"/>
            <a:ext cx="1626073" cy="16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970347" y="4996523"/>
            <a:ext cx="1278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35518" y="4996523"/>
            <a:ext cx="1279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62987" y="4940032"/>
            <a:ext cx="127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081755" y="4940032"/>
            <a:ext cx="1082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461978" y="4940032"/>
            <a:ext cx="105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655743" y="456501"/>
            <a:ext cx="8732066" cy="84611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з м'ячиком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702414" y="2605955"/>
            <a:ext cx="186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дес.+ 1 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569685" y="1680151"/>
            <a:ext cx="1423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uk-UA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.+ 5 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081755" y="2739643"/>
            <a:ext cx="140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дес.+ 9 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0267094" y="2277978"/>
            <a:ext cx="1461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дес. +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862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9" grpId="0"/>
      <p:bldP spid="60" grpId="0"/>
      <p:bldP spid="61" grpId="0"/>
      <p:bldP spid="62" grpId="0"/>
      <p:bldP spid="63" grpId="0"/>
      <p:bldP spid="65" grpId="0"/>
      <p:bldP spid="93" grpId="0"/>
      <p:bldP spid="94" grpId="0"/>
      <p:bldP spid="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182502" y="427461"/>
            <a:ext cx="8732066" cy="56727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 Робота з таблицею «Сотня» </a:t>
            </a:r>
          </a:p>
        </p:txBody>
      </p:sp>
      <p:graphicFrame>
        <p:nvGraphicFramePr>
          <p:cNvPr id="27" name="Таблиця 11">
            <a:extLst>
              <a:ext uri="{FF2B5EF4-FFF2-40B4-BE49-F238E27FC236}">
                <a16:creationId xmlns="" xmlns:a16="http://schemas.microsoft.com/office/drawing/2014/main" id="{AEB8BF52-1DE9-C103-E473-C338F8C60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642496"/>
              </p:ext>
            </p:extLst>
          </p:nvPr>
        </p:nvGraphicFramePr>
        <p:xfrm>
          <a:off x="3636866" y="994737"/>
          <a:ext cx="8128000" cy="5762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="" xmlns:a16="http://schemas.microsoft.com/office/drawing/2014/main" val="1143829883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288854667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1288689812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991081458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797657866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1637234707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770347684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1586823999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4130425680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329376190"/>
                    </a:ext>
                  </a:extLst>
                </a:gridCol>
              </a:tblGrid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8148953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5878333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449940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420658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9365226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3965721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605623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026067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182012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2868209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2064865-D62D-0354-8F48-FE27CC7386FC}"/>
              </a:ext>
            </a:extLst>
          </p:cNvPr>
          <p:cNvSpPr txBox="1"/>
          <p:nvPr/>
        </p:nvSpPr>
        <p:spPr>
          <a:xfrm>
            <a:off x="3816221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7CE9FD6-24B3-47E3-7E88-4F5FBC87BEF3}"/>
              </a:ext>
            </a:extLst>
          </p:cNvPr>
          <p:cNvSpPr txBox="1"/>
          <p:nvPr/>
        </p:nvSpPr>
        <p:spPr>
          <a:xfrm>
            <a:off x="4602066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CC7038A-3700-2AC0-0110-9F0B689153E5}"/>
              </a:ext>
            </a:extLst>
          </p:cNvPr>
          <p:cNvSpPr txBox="1"/>
          <p:nvPr/>
        </p:nvSpPr>
        <p:spPr>
          <a:xfrm>
            <a:off x="5440983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48B67CB-4E73-FF6A-2CD9-2CC1E817FF02}"/>
              </a:ext>
            </a:extLst>
          </p:cNvPr>
          <p:cNvSpPr txBox="1"/>
          <p:nvPr/>
        </p:nvSpPr>
        <p:spPr>
          <a:xfrm>
            <a:off x="6245290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475F2506-0445-2E20-CFDE-DF4450313B82}"/>
              </a:ext>
            </a:extLst>
          </p:cNvPr>
          <p:cNvSpPr txBox="1"/>
          <p:nvPr/>
        </p:nvSpPr>
        <p:spPr>
          <a:xfrm>
            <a:off x="7049597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B0690291-FC8F-132D-3157-9F6E3488F87A}"/>
              </a:ext>
            </a:extLst>
          </p:cNvPr>
          <p:cNvSpPr txBox="1"/>
          <p:nvPr/>
        </p:nvSpPr>
        <p:spPr>
          <a:xfrm>
            <a:off x="7853904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50FFDF7-92E7-EFB3-E532-83CCF8360F46}"/>
              </a:ext>
            </a:extLst>
          </p:cNvPr>
          <p:cNvSpPr txBox="1"/>
          <p:nvPr/>
        </p:nvSpPr>
        <p:spPr>
          <a:xfrm>
            <a:off x="8713955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BC9A16A-0677-842A-1D43-72FD83D465B2}"/>
              </a:ext>
            </a:extLst>
          </p:cNvPr>
          <p:cNvSpPr txBox="1"/>
          <p:nvPr/>
        </p:nvSpPr>
        <p:spPr>
          <a:xfrm>
            <a:off x="9518262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9DAEA17-79E4-B8B1-703C-9D97CFDD4DC5}"/>
              </a:ext>
            </a:extLst>
          </p:cNvPr>
          <p:cNvSpPr txBox="1"/>
          <p:nvPr/>
        </p:nvSpPr>
        <p:spPr>
          <a:xfrm>
            <a:off x="10322569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2DEE229D-7CDC-9D7F-2DE7-0CC7326FD2D1}"/>
              </a:ext>
            </a:extLst>
          </p:cNvPr>
          <p:cNvSpPr txBox="1"/>
          <p:nvPr/>
        </p:nvSpPr>
        <p:spPr>
          <a:xfrm>
            <a:off x="11043717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ADE51CE-A625-C8C6-B027-59E73E80F978}"/>
              </a:ext>
            </a:extLst>
          </p:cNvPr>
          <p:cNvSpPr txBox="1"/>
          <p:nvPr/>
        </p:nvSpPr>
        <p:spPr>
          <a:xfrm>
            <a:off x="374056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0BCAF903-A8E1-51E3-55C0-D15C667A0556}"/>
              </a:ext>
            </a:extLst>
          </p:cNvPr>
          <p:cNvSpPr txBox="1"/>
          <p:nvPr/>
        </p:nvSpPr>
        <p:spPr>
          <a:xfrm>
            <a:off x="4544867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24B3FDBD-DB72-EB15-DA17-A5EE3EBF6652}"/>
              </a:ext>
            </a:extLst>
          </p:cNvPr>
          <p:cNvSpPr txBox="1"/>
          <p:nvPr/>
        </p:nvSpPr>
        <p:spPr>
          <a:xfrm>
            <a:off x="5335069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5401256-9F69-7D5C-B01F-5A4F3E209950}"/>
              </a:ext>
            </a:extLst>
          </p:cNvPr>
          <p:cNvSpPr txBox="1"/>
          <p:nvPr/>
        </p:nvSpPr>
        <p:spPr>
          <a:xfrm>
            <a:off x="612237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FE8CE836-A824-1CBA-0217-28B2D211F90F}"/>
              </a:ext>
            </a:extLst>
          </p:cNvPr>
          <p:cNvSpPr txBox="1"/>
          <p:nvPr/>
        </p:nvSpPr>
        <p:spPr>
          <a:xfrm>
            <a:off x="6934592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D94B3B14-923F-585E-B637-D685BDBA622E}"/>
              </a:ext>
            </a:extLst>
          </p:cNvPr>
          <p:cNvSpPr txBox="1"/>
          <p:nvPr/>
        </p:nvSpPr>
        <p:spPr>
          <a:xfrm>
            <a:off x="7735371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D9FB172D-94EF-2325-99BF-A128B6361ECA}"/>
              </a:ext>
            </a:extLst>
          </p:cNvPr>
          <p:cNvSpPr txBox="1"/>
          <p:nvPr/>
        </p:nvSpPr>
        <p:spPr>
          <a:xfrm>
            <a:off x="8587111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88BF9770-EF5A-9FEF-CCB4-3D21C1CDBE04}"/>
              </a:ext>
            </a:extLst>
          </p:cNvPr>
          <p:cNvSpPr txBox="1"/>
          <p:nvPr/>
        </p:nvSpPr>
        <p:spPr>
          <a:xfrm>
            <a:off x="940903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277B1E69-CABB-C575-A881-5329641F38F1}"/>
              </a:ext>
            </a:extLst>
          </p:cNvPr>
          <p:cNvSpPr txBox="1"/>
          <p:nvPr/>
        </p:nvSpPr>
        <p:spPr>
          <a:xfrm>
            <a:off x="10226373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1846DEE0-25AC-40F2-043A-DEE14762B55A}"/>
              </a:ext>
            </a:extLst>
          </p:cNvPr>
          <p:cNvSpPr txBox="1"/>
          <p:nvPr/>
        </p:nvSpPr>
        <p:spPr>
          <a:xfrm>
            <a:off x="11070484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646F2CB-457B-7CCB-F41C-B71012E7E9A2}"/>
              </a:ext>
            </a:extLst>
          </p:cNvPr>
          <p:cNvSpPr txBox="1"/>
          <p:nvPr/>
        </p:nvSpPr>
        <p:spPr>
          <a:xfrm>
            <a:off x="374056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AB7FF98-C988-22D1-E475-A2277D010A2E}"/>
              </a:ext>
            </a:extLst>
          </p:cNvPr>
          <p:cNvSpPr txBox="1"/>
          <p:nvPr/>
        </p:nvSpPr>
        <p:spPr>
          <a:xfrm>
            <a:off x="4544867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A17DA4B-6177-4412-D300-0F861128D9EA}"/>
              </a:ext>
            </a:extLst>
          </p:cNvPr>
          <p:cNvSpPr txBox="1"/>
          <p:nvPr/>
        </p:nvSpPr>
        <p:spPr>
          <a:xfrm>
            <a:off x="5335069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EA582481-C9DB-479D-8BA5-659ABC66AA7B}"/>
              </a:ext>
            </a:extLst>
          </p:cNvPr>
          <p:cNvSpPr txBox="1"/>
          <p:nvPr/>
        </p:nvSpPr>
        <p:spPr>
          <a:xfrm>
            <a:off x="612237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69AB36A9-F629-7A7C-E6DE-401A2552A599}"/>
              </a:ext>
            </a:extLst>
          </p:cNvPr>
          <p:cNvSpPr txBox="1"/>
          <p:nvPr/>
        </p:nvSpPr>
        <p:spPr>
          <a:xfrm>
            <a:off x="6934592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2CF3F5EB-0C6B-F7E9-1468-EB12F3557FF0}"/>
              </a:ext>
            </a:extLst>
          </p:cNvPr>
          <p:cNvSpPr txBox="1"/>
          <p:nvPr/>
        </p:nvSpPr>
        <p:spPr>
          <a:xfrm>
            <a:off x="7735371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DD9E92D1-65BE-729D-13AD-91CA5119E773}"/>
              </a:ext>
            </a:extLst>
          </p:cNvPr>
          <p:cNvSpPr txBox="1"/>
          <p:nvPr/>
        </p:nvSpPr>
        <p:spPr>
          <a:xfrm>
            <a:off x="8587111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D9518AD1-D845-C4DD-D6B6-044671E3100E}"/>
              </a:ext>
            </a:extLst>
          </p:cNvPr>
          <p:cNvSpPr txBox="1"/>
          <p:nvPr/>
        </p:nvSpPr>
        <p:spPr>
          <a:xfrm>
            <a:off x="940903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1EB2B750-C383-0728-1005-822C122A15FA}"/>
              </a:ext>
            </a:extLst>
          </p:cNvPr>
          <p:cNvSpPr txBox="1"/>
          <p:nvPr/>
        </p:nvSpPr>
        <p:spPr>
          <a:xfrm>
            <a:off x="10226373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D0B4F0A-44E7-8B5A-CCA6-05B2043B899D}"/>
              </a:ext>
            </a:extLst>
          </p:cNvPr>
          <p:cNvSpPr txBox="1"/>
          <p:nvPr/>
        </p:nvSpPr>
        <p:spPr>
          <a:xfrm>
            <a:off x="11070484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EEBAB6F2-6DCC-A4A8-5C1C-BB45A79691BB}"/>
              </a:ext>
            </a:extLst>
          </p:cNvPr>
          <p:cNvSpPr txBox="1"/>
          <p:nvPr/>
        </p:nvSpPr>
        <p:spPr>
          <a:xfrm>
            <a:off x="374056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76AE5B22-4413-1AF8-976D-EE50B0C53DB4}"/>
              </a:ext>
            </a:extLst>
          </p:cNvPr>
          <p:cNvSpPr txBox="1"/>
          <p:nvPr/>
        </p:nvSpPr>
        <p:spPr>
          <a:xfrm>
            <a:off x="4544867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FEB090F7-B577-06FE-CD4C-7FB73D6AECD3}"/>
              </a:ext>
            </a:extLst>
          </p:cNvPr>
          <p:cNvSpPr txBox="1"/>
          <p:nvPr/>
        </p:nvSpPr>
        <p:spPr>
          <a:xfrm>
            <a:off x="5335069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DFB8D53B-14A1-851C-8191-9D19DA484828}"/>
              </a:ext>
            </a:extLst>
          </p:cNvPr>
          <p:cNvSpPr txBox="1"/>
          <p:nvPr/>
        </p:nvSpPr>
        <p:spPr>
          <a:xfrm>
            <a:off x="612237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0A9F574D-7E2D-E75D-917F-4C7D8CBE5124}"/>
              </a:ext>
            </a:extLst>
          </p:cNvPr>
          <p:cNvSpPr txBox="1"/>
          <p:nvPr/>
        </p:nvSpPr>
        <p:spPr>
          <a:xfrm>
            <a:off x="6934592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71946F10-67FD-E48C-1895-259663DFDEC0}"/>
              </a:ext>
            </a:extLst>
          </p:cNvPr>
          <p:cNvSpPr txBox="1"/>
          <p:nvPr/>
        </p:nvSpPr>
        <p:spPr>
          <a:xfrm>
            <a:off x="7735371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2B77D1AD-6122-3929-466A-4F1197BA3376}"/>
              </a:ext>
            </a:extLst>
          </p:cNvPr>
          <p:cNvSpPr txBox="1"/>
          <p:nvPr/>
        </p:nvSpPr>
        <p:spPr>
          <a:xfrm>
            <a:off x="8587111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4273B79F-A052-E132-014C-BABA5062AC61}"/>
              </a:ext>
            </a:extLst>
          </p:cNvPr>
          <p:cNvSpPr txBox="1"/>
          <p:nvPr/>
        </p:nvSpPr>
        <p:spPr>
          <a:xfrm>
            <a:off x="940903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A374B907-16F5-8546-D920-9D1907A2F031}"/>
              </a:ext>
            </a:extLst>
          </p:cNvPr>
          <p:cNvSpPr txBox="1"/>
          <p:nvPr/>
        </p:nvSpPr>
        <p:spPr>
          <a:xfrm>
            <a:off x="10226373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C0F6D688-5DA8-89CE-B06E-C5F6695F6B71}"/>
              </a:ext>
            </a:extLst>
          </p:cNvPr>
          <p:cNvSpPr txBox="1"/>
          <p:nvPr/>
        </p:nvSpPr>
        <p:spPr>
          <a:xfrm>
            <a:off x="11070484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2FF0D6AB-5147-DE1E-EBF2-0F20F88C093E}"/>
              </a:ext>
            </a:extLst>
          </p:cNvPr>
          <p:cNvSpPr txBox="1"/>
          <p:nvPr/>
        </p:nvSpPr>
        <p:spPr>
          <a:xfrm>
            <a:off x="3740560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8B0DD8A1-6164-903C-C62B-CBA89225DFA7}"/>
              </a:ext>
            </a:extLst>
          </p:cNvPr>
          <p:cNvSpPr txBox="1"/>
          <p:nvPr/>
        </p:nvSpPr>
        <p:spPr>
          <a:xfrm>
            <a:off x="4544867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6FBCDAC-E0DC-DB7E-A5AE-43BFBB5B5D35}"/>
              </a:ext>
            </a:extLst>
          </p:cNvPr>
          <p:cNvSpPr txBox="1"/>
          <p:nvPr/>
        </p:nvSpPr>
        <p:spPr>
          <a:xfrm>
            <a:off x="5335069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473BC303-C94D-D7BC-8705-BCEAB39B3414}"/>
              </a:ext>
            </a:extLst>
          </p:cNvPr>
          <p:cNvSpPr txBox="1"/>
          <p:nvPr/>
        </p:nvSpPr>
        <p:spPr>
          <a:xfrm>
            <a:off x="6122370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037E0795-DE6B-4ADF-CA7D-4DA9A84A0D97}"/>
              </a:ext>
            </a:extLst>
          </p:cNvPr>
          <p:cNvSpPr txBox="1"/>
          <p:nvPr/>
        </p:nvSpPr>
        <p:spPr>
          <a:xfrm>
            <a:off x="6934592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43865AB1-1825-89F2-254D-94DEE68FAB34}"/>
              </a:ext>
            </a:extLst>
          </p:cNvPr>
          <p:cNvSpPr txBox="1"/>
          <p:nvPr/>
        </p:nvSpPr>
        <p:spPr>
          <a:xfrm>
            <a:off x="7735371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6D19269D-A7EA-3AC4-AEDD-43A962E34DE5}"/>
              </a:ext>
            </a:extLst>
          </p:cNvPr>
          <p:cNvSpPr txBox="1"/>
          <p:nvPr/>
        </p:nvSpPr>
        <p:spPr>
          <a:xfrm>
            <a:off x="8587111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6CE1C27A-4CA3-4A44-53DE-DC4393B93BFA}"/>
              </a:ext>
            </a:extLst>
          </p:cNvPr>
          <p:cNvSpPr txBox="1"/>
          <p:nvPr/>
        </p:nvSpPr>
        <p:spPr>
          <a:xfrm>
            <a:off x="9409030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3120E867-A556-9652-DFED-CEA7939E392B}"/>
              </a:ext>
            </a:extLst>
          </p:cNvPr>
          <p:cNvSpPr txBox="1"/>
          <p:nvPr/>
        </p:nvSpPr>
        <p:spPr>
          <a:xfrm>
            <a:off x="10226373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E56BCE35-A03F-33E1-684B-FFF3C8FF7262}"/>
              </a:ext>
            </a:extLst>
          </p:cNvPr>
          <p:cNvSpPr txBox="1"/>
          <p:nvPr/>
        </p:nvSpPr>
        <p:spPr>
          <a:xfrm>
            <a:off x="11070484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C11F302F-9096-3F78-602F-84D6005B1457}"/>
              </a:ext>
            </a:extLst>
          </p:cNvPr>
          <p:cNvSpPr txBox="1"/>
          <p:nvPr/>
        </p:nvSpPr>
        <p:spPr>
          <a:xfrm>
            <a:off x="374056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A89502F8-7924-F638-C516-5BC0E8A736CD}"/>
              </a:ext>
            </a:extLst>
          </p:cNvPr>
          <p:cNvSpPr txBox="1"/>
          <p:nvPr/>
        </p:nvSpPr>
        <p:spPr>
          <a:xfrm>
            <a:off x="4544867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ED827CBE-40FC-4601-8D02-DFA968AA8F4F}"/>
              </a:ext>
            </a:extLst>
          </p:cNvPr>
          <p:cNvSpPr txBox="1"/>
          <p:nvPr/>
        </p:nvSpPr>
        <p:spPr>
          <a:xfrm>
            <a:off x="5335069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2AEED35B-1E14-ED3E-5555-F46AC1D76905}"/>
              </a:ext>
            </a:extLst>
          </p:cNvPr>
          <p:cNvSpPr txBox="1"/>
          <p:nvPr/>
        </p:nvSpPr>
        <p:spPr>
          <a:xfrm>
            <a:off x="612237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1BA686C8-C55C-D2EF-10A6-9DB146226562}"/>
              </a:ext>
            </a:extLst>
          </p:cNvPr>
          <p:cNvSpPr txBox="1"/>
          <p:nvPr/>
        </p:nvSpPr>
        <p:spPr>
          <a:xfrm>
            <a:off x="6934592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B343BAAA-3EC7-25D5-543A-FD9EAA5A81F1}"/>
              </a:ext>
            </a:extLst>
          </p:cNvPr>
          <p:cNvSpPr txBox="1"/>
          <p:nvPr/>
        </p:nvSpPr>
        <p:spPr>
          <a:xfrm>
            <a:off x="7735371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C27E4D3A-5B3C-6581-AB24-C913915BA99A}"/>
              </a:ext>
            </a:extLst>
          </p:cNvPr>
          <p:cNvSpPr txBox="1"/>
          <p:nvPr/>
        </p:nvSpPr>
        <p:spPr>
          <a:xfrm>
            <a:off x="8587111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2F340638-3DBE-937A-B195-D7DF0B6D1FAD}"/>
              </a:ext>
            </a:extLst>
          </p:cNvPr>
          <p:cNvSpPr txBox="1"/>
          <p:nvPr/>
        </p:nvSpPr>
        <p:spPr>
          <a:xfrm>
            <a:off x="940903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7C01D25B-4A11-C68B-279F-71384310D608}"/>
              </a:ext>
            </a:extLst>
          </p:cNvPr>
          <p:cNvSpPr txBox="1"/>
          <p:nvPr/>
        </p:nvSpPr>
        <p:spPr>
          <a:xfrm>
            <a:off x="10226373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C88326D9-B5E7-D724-BD7F-935D65BBEE42}"/>
              </a:ext>
            </a:extLst>
          </p:cNvPr>
          <p:cNvSpPr txBox="1"/>
          <p:nvPr/>
        </p:nvSpPr>
        <p:spPr>
          <a:xfrm>
            <a:off x="11070484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FCA05AE4-4A7F-8827-857F-3B2AEF70B60C}"/>
              </a:ext>
            </a:extLst>
          </p:cNvPr>
          <p:cNvSpPr txBox="1"/>
          <p:nvPr/>
        </p:nvSpPr>
        <p:spPr>
          <a:xfrm>
            <a:off x="374056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097F384B-5F3D-E009-B827-50CBAB4D5472}"/>
              </a:ext>
            </a:extLst>
          </p:cNvPr>
          <p:cNvSpPr txBox="1"/>
          <p:nvPr/>
        </p:nvSpPr>
        <p:spPr>
          <a:xfrm>
            <a:off x="4544867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050F908A-84AF-598A-F504-A950F3D82CC7}"/>
              </a:ext>
            </a:extLst>
          </p:cNvPr>
          <p:cNvSpPr txBox="1"/>
          <p:nvPr/>
        </p:nvSpPr>
        <p:spPr>
          <a:xfrm>
            <a:off x="5335069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365F7A03-6D03-2D63-B227-9AEECD51352F}"/>
              </a:ext>
            </a:extLst>
          </p:cNvPr>
          <p:cNvSpPr txBox="1"/>
          <p:nvPr/>
        </p:nvSpPr>
        <p:spPr>
          <a:xfrm>
            <a:off x="612237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269C4DF4-CAD7-D103-AA22-784123F39AFE}"/>
              </a:ext>
            </a:extLst>
          </p:cNvPr>
          <p:cNvSpPr txBox="1"/>
          <p:nvPr/>
        </p:nvSpPr>
        <p:spPr>
          <a:xfrm>
            <a:off x="6934592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9597A8D5-B848-5BB5-18BA-4419083DC269}"/>
              </a:ext>
            </a:extLst>
          </p:cNvPr>
          <p:cNvSpPr txBox="1"/>
          <p:nvPr/>
        </p:nvSpPr>
        <p:spPr>
          <a:xfrm>
            <a:off x="7735371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045416EC-AE21-CE2F-87A9-E76CF74D7B65}"/>
              </a:ext>
            </a:extLst>
          </p:cNvPr>
          <p:cNvSpPr txBox="1"/>
          <p:nvPr/>
        </p:nvSpPr>
        <p:spPr>
          <a:xfrm>
            <a:off x="8587111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A6DF0A57-924B-F754-3087-A2E608BF15E8}"/>
              </a:ext>
            </a:extLst>
          </p:cNvPr>
          <p:cNvSpPr txBox="1"/>
          <p:nvPr/>
        </p:nvSpPr>
        <p:spPr>
          <a:xfrm>
            <a:off x="940903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B018B673-4853-4258-805D-4123F0C133B1}"/>
              </a:ext>
            </a:extLst>
          </p:cNvPr>
          <p:cNvSpPr txBox="1"/>
          <p:nvPr/>
        </p:nvSpPr>
        <p:spPr>
          <a:xfrm>
            <a:off x="10226373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78DEBE1A-7C37-53F6-2EE0-0E52D1E922DA}"/>
              </a:ext>
            </a:extLst>
          </p:cNvPr>
          <p:cNvSpPr txBox="1"/>
          <p:nvPr/>
        </p:nvSpPr>
        <p:spPr>
          <a:xfrm>
            <a:off x="11070484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9791EB30-5155-ED59-339D-8F7C7230F55A}"/>
              </a:ext>
            </a:extLst>
          </p:cNvPr>
          <p:cNvSpPr txBox="1"/>
          <p:nvPr/>
        </p:nvSpPr>
        <p:spPr>
          <a:xfrm>
            <a:off x="374056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33B8BEA0-85E7-008A-61ED-7840B94F447E}"/>
              </a:ext>
            </a:extLst>
          </p:cNvPr>
          <p:cNvSpPr txBox="1"/>
          <p:nvPr/>
        </p:nvSpPr>
        <p:spPr>
          <a:xfrm>
            <a:off x="4544867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30D4DFCF-8971-279A-F8EB-59A457987328}"/>
              </a:ext>
            </a:extLst>
          </p:cNvPr>
          <p:cNvSpPr txBox="1"/>
          <p:nvPr/>
        </p:nvSpPr>
        <p:spPr>
          <a:xfrm>
            <a:off x="5335069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757624D2-9F15-F9A2-AF27-B0C7C511EC10}"/>
              </a:ext>
            </a:extLst>
          </p:cNvPr>
          <p:cNvSpPr txBox="1"/>
          <p:nvPr/>
        </p:nvSpPr>
        <p:spPr>
          <a:xfrm>
            <a:off x="612237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CB73B0E7-CAE4-DF9F-D16A-4EBA245AFD4F}"/>
              </a:ext>
            </a:extLst>
          </p:cNvPr>
          <p:cNvSpPr txBox="1"/>
          <p:nvPr/>
        </p:nvSpPr>
        <p:spPr>
          <a:xfrm>
            <a:off x="6934592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1BCC403E-64C4-D677-6B06-8329CCDE879E}"/>
              </a:ext>
            </a:extLst>
          </p:cNvPr>
          <p:cNvSpPr txBox="1"/>
          <p:nvPr/>
        </p:nvSpPr>
        <p:spPr>
          <a:xfrm>
            <a:off x="7735371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1A0B5E84-51E6-6F35-9363-09403CF37984}"/>
              </a:ext>
            </a:extLst>
          </p:cNvPr>
          <p:cNvSpPr txBox="1"/>
          <p:nvPr/>
        </p:nvSpPr>
        <p:spPr>
          <a:xfrm>
            <a:off x="8587111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B831F05F-23F3-5231-43C0-0A96004207B7}"/>
              </a:ext>
            </a:extLst>
          </p:cNvPr>
          <p:cNvSpPr txBox="1"/>
          <p:nvPr/>
        </p:nvSpPr>
        <p:spPr>
          <a:xfrm>
            <a:off x="940903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D7D50072-9F79-98BD-B6D3-7C2B57AEF1E9}"/>
              </a:ext>
            </a:extLst>
          </p:cNvPr>
          <p:cNvSpPr txBox="1"/>
          <p:nvPr/>
        </p:nvSpPr>
        <p:spPr>
          <a:xfrm>
            <a:off x="10226373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0F709C46-A54C-0B7C-94A2-0010684AA752}"/>
              </a:ext>
            </a:extLst>
          </p:cNvPr>
          <p:cNvSpPr txBox="1"/>
          <p:nvPr/>
        </p:nvSpPr>
        <p:spPr>
          <a:xfrm>
            <a:off x="11070484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B32616D3-EABD-E3A6-3425-7F3F3D9F9AF7}"/>
              </a:ext>
            </a:extLst>
          </p:cNvPr>
          <p:cNvSpPr txBox="1"/>
          <p:nvPr/>
        </p:nvSpPr>
        <p:spPr>
          <a:xfrm>
            <a:off x="374056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6742436E-EB0F-F727-C09A-BE7C635F2679}"/>
              </a:ext>
            </a:extLst>
          </p:cNvPr>
          <p:cNvSpPr txBox="1"/>
          <p:nvPr/>
        </p:nvSpPr>
        <p:spPr>
          <a:xfrm>
            <a:off x="4544867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21EC8A31-8295-A8F7-69F4-6354E4C5B6C2}"/>
              </a:ext>
            </a:extLst>
          </p:cNvPr>
          <p:cNvSpPr txBox="1"/>
          <p:nvPr/>
        </p:nvSpPr>
        <p:spPr>
          <a:xfrm>
            <a:off x="5335069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EC77F785-1C21-5B86-B9FB-FCB16499B482}"/>
              </a:ext>
            </a:extLst>
          </p:cNvPr>
          <p:cNvSpPr txBox="1"/>
          <p:nvPr/>
        </p:nvSpPr>
        <p:spPr>
          <a:xfrm>
            <a:off x="612237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B1B251AE-0BC9-EB70-1B4F-FABC16A55CFC}"/>
              </a:ext>
            </a:extLst>
          </p:cNvPr>
          <p:cNvSpPr txBox="1"/>
          <p:nvPr/>
        </p:nvSpPr>
        <p:spPr>
          <a:xfrm>
            <a:off x="6934592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805BC2F2-5A82-0527-6E27-CAADCE9276EF}"/>
              </a:ext>
            </a:extLst>
          </p:cNvPr>
          <p:cNvSpPr txBox="1"/>
          <p:nvPr/>
        </p:nvSpPr>
        <p:spPr>
          <a:xfrm>
            <a:off x="7735371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59975112-A228-AD18-F162-29335164BEDC}"/>
              </a:ext>
            </a:extLst>
          </p:cNvPr>
          <p:cNvSpPr txBox="1"/>
          <p:nvPr/>
        </p:nvSpPr>
        <p:spPr>
          <a:xfrm>
            <a:off x="8587111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0A8B680F-87AC-D278-6043-03E529ADDA1A}"/>
              </a:ext>
            </a:extLst>
          </p:cNvPr>
          <p:cNvSpPr txBox="1"/>
          <p:nvPr/>
        </p:nvSpPr>
        <p:spPr>
          <a:xfrm>
            <a:off x="940903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CB50C4C0-1E2A-F605-45C2-A513F424C1DA}"/>
              </a:ext>
            </a:extLst>
          </p:cNvPr>
          <p:cNvSpPr txBox="1"/>
          <p:nvPr/>
        </p:nvSpPr>
        <p:spPr>
          <a:xfrm>
            <a:off x="10226373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C6911863-C3B9-3D57-7E46-45391C9B62CE}"/>
              </a:ext>
            </a:extLst>
          </p:cNvPr>
          <p:cNvSpPr txBox="1"/>
          <p:nvPr/>
        </p:nvSpPr>
        <p:spPr>
          <a:xfrm>
            <a:off x="11070484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BC0C2646-46A7-3F42-A1D3-5BB742FBD696}"/>
              </a:ext>
            </a:extLst>
          </p:cNvPr>
          <p:cNvSpPr txBox="1"/>
          <p:nvPr/>
        </p:nvSpPr>
        <p:spPr>
          <a:xfrm>
            <a:off x="374056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C7101F17-9F2F-2BDB-DA9F-5960D84AD4FC}"/>
              </a:ext>
            </a:extLst>
          </p:cNvPr>
          <p:cNvSpPr txBox="1"/>
          <p:nvPr/>
        </p:nvSpPr>
        <p:spPr>
          <a:xfrm>
            <a:off x="4544867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000A17CB-FD6A-D0EE-2A2B-573FC4CCD0AD}"/>
              </a:ext>
            </a:extLst>
          </p:cNvPr>
          <p:cNvSpPr txBox="1"/>
          <p:nvPr/>
        </p:nvSpPr>
        <p:spPr>
          <a:xfrm>
            <a:off x="5335069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A5129500-69E9-0B2B-5698-92E435EDCA97}"/>
              </a:ext>
            </a:extLst>
          </p:cNvPr>
          <p:cNvSpPr txBox="1"/>
          <p:nvPr/>
        </p:nvSpPr>
        <p:spPr>
          <a:xfrm>
            <a:off x="612237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5EEA54F5-3A2A-3AA8-5755-31B9591DCC2A}"/>
              </a:ext>
            </a:extLst>
          </p:cNvPr>
          <p:cNvSpPr txBox="1"/>
          <p:nvPr/>
        </p:nvSpPr>
        <p:spPr>
          <a:xfrm>
            <a:off x="6934592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B9995842-6D4C-B8F7-FB2F-6C89B53727F0}"/>
              </a:ext>
            </a:extLst>
          </p:cNvPr>
          <p:cNvSpPr txBox="1"/>
          <p:nvPr/>
        </p:nvSpPr>
        <p:spPr>
          <a:xfrm>
            <a:off x="7735371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D7E18346-6801-45B4-B045-AE8D2640B900}"/>
              </a:ext>
            </a:extLst>
          </p:cNvPr>
          <p:cNvSpPr txBox="1"/>
          <p:nvPr/>
        </p:nvSpPr>
        <p:spPr>
          <a:xfrm>
            <a:off x="8587111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4D9EC1E6-D7CA-897D-2350-1A3F322D8F54}"/>
              </a:ext>
            </a:extLst>
          </p:cNvPr>
          <p:cNvSpPr txBox="1"/>
          <p:nvPr/>
        </p:nvSpPr>
        <p:spPr>
          <a:xfrm>
            <a:off x="940903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AA93D8C7-980B-0D1C-4C7F-165DA4A336C1}"/>
              </a:ext>
            </a:extLst>
          </p:cNvPr>
          <p:cNvSpPr txBox="1"/>
          <p:nvPr/>
        </p:nvSpPr>
        <p:spPr>
          <a:xfrm>
            <a:off x="10226373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="" xmlns:a16="http://schemas.microsoft.com/office/drawing/2014/main" id="{DED46C9A-9DC4-585D-C400-89F08FB1FF62}"/>
              </a:ext>
            </a:extLst>
          </p:cNvPr>
          <p:cNvSpPr txBox="1"/>
          <p:nvPr/>
        </p:nvSpPr>
        <p:spPr>
          <a:xfrm>
            <a:off x="10930007" y="6172542"/>
            <a:ext cx="93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25E01FA1-DDDF-CC0B-9A74-A01C51634B9D}"/>
              </a:ext>
            </a:extLst>
          </p:cNvPr>
          <p:cNvSpPr/>
          <p:nvPr/>
        </p:nvSpPr>
        <p:spPr>
          <a:xfrm>
            <a:off x="327776" y="1287124"/>
            <a:ext cx="3197355" cy="112405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Зачитайте числа від </a:t>
            </a:r>
            <a:r>
              <a:rPr lang="uk-UA" sz="2400" b="1" dirty="0">
                <a:solidFill>
                  <a:srgbClr val="FF0000"/>
                </a:solidFill>
              </a:rPr>
              <a:t>18 до 25, від 47 до 54, від 92 до 85</a:t>
            </a:r>
            <a:r>
              <a:rPr lang="uk-UA" sz="24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51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0CAB5B62-4BC5-0AE3-E231-C6088BC87AD6}"/>
              </a:ext>
            </a:extLst>
          </p:cNvPr>
          <p:cNvSpPr/>
          <p:nvPr/>
        </p:nvSpPr>
        <p:spPr>
          <a:xfrm>
            <a:off x="256239" y="2616064"/>
            <a:ext cx="3197355" cy="112405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Прочитайте числа, </a:t>
            </a:r>
            <a:r>
              <a:rPr lang="uk-UA" sz="2400" b="1" dirty="0">
                <a:solidFill>
                  <a:srgbClr val="FF0000"/>
                </a:solidFill>
              </a:rPr>
              <a:t>менші 33, </a:t>
            </a:r>
          </a:p>
          <a:p>
            <a:pPr algn="ctr"/>
            <a:r>
              <a:rPr lang="uk-UA" sz="2400" b="1" dirty="0">
                <a:solidFill>
                  <a:srgbClr val="FF0000"/>
                </a:solidFill>
              </a:rPr>
              <a:t>але більші 27</a:t>
            </a:r>
            <a:r>
              <a:rPr lang="uk-UA" sz="24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52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594D8C29-197C-A0C7-1AD6-F99F7AEC70EF}"/>
              </a:ext>
            </a:extLst>
          </p:cNvPr>
          <p:cNvSpPr/>
          <p:nvPr/>
        </p:nvSpPr>
        <p:spPr>
          <a:xfrm>
            <a:off x="293396" y="3945004"/>
            <a:ext cx="3197355" cy="112405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Назвіть числа </a:t>
            </a:r>
            <a:r>
              <a:rPr lang="uk-UA" sz="2400" b="1" dirty="0">
                <a:solidFill>
                  <a:srgbClr val="FF0000"/>
                </a:solidFill>
              </a:rPr>
              <a:t>четвертого</a:t>
            </a:r>
            <a:r>
              <a:rPr lang="uk-UA" sz="2400" b="1" dirty="0">
                <a:solidFill>
                  <a:srgbClr val="7030A0"/>
                </a:solidFill>
              </a:rPr>
              <a:t> десятка, </a:t>
            </a:r>
            <a:r>
              <a:rPr lang="uk-UA" sz="2400" b="1" dirty="0">
                <a:solidFill>
                  <a:srgbClr val="FF0000"/>
                </a:solidFill>
              </a:rPr>
              <a:t>дев’ятого </a:t>
            </a:r>
            <a:r>
              <a:rPr lang="uk-UA" sz="2400" b="1" dirty="0">
                <a:solidFill>
                  <a:srgbClr val="7030A0"/>
                </a:solidFill>
              </a:rPr>
              <a:t>десятка.</a:t>
            </a:r>
          </a:p>
        </p:txBody>
      </p:sp>
      <p:sp>
        <p:nvSpPr>
          <p:cNvPr id="153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AEECEDFC-0234-EF1B-06A0-5F507B1434F2}"/>
              </a:ext>
            </a:extLst>
          </p:cNvPr>
          <p:cNvSpPr/>
          <p:nvPr/>
        </p:nvSpPr>
        <p:spPr>
          <a:xfrm>
            <a:off x="277230" y="5355967"/>
            <a:ext cx="3197355" cy="125524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Назвіть </a:t>
            </a:r>
            <a:r>
              <a:rPr lang="uk-UA" sz="2400" b="1" dirty="0">
                <a:solidFill>
                  <a:srgbClr val="FF0000"/>
                </a:solidFill>
              </a:rPr>
              <a:t>найбільше </a:t>
            </a:r>
            <a:r>
              <a:rPr lang="uk-UA" sz="2400" b="1" dirty="0">
                <a:solidFill>
                  <a:srgbClr val="7030A0"/>
                </a:solidFill>
              </a:rPr>
              <a:t>число </a:t>
            </a:r>
            <a:r>
              <a:rPr lang="uk-UA" sz="2400" b="1" dirty="0">
                <a:solidFill>
                  <a:srgbClr val="FF0000"/>
                </a:solidFill>
              </a:rPr>
              <a:t>третього</a:t>
            </a:r>
            <a:r>
              <a:rPr lang="uk-UA" sz="2400" b="1" dirty="0">
                <a:solidFill>
                  <a:srgbClr val="7030A0"/>
                </a:solidFill>
              </a:rPr>
              <a:t> (п’ятого) </a:t>
            </a:r>
            <a:r>
              <a:rPr lang="uk-UA" sz="2400" b="1" dirty="0">
                <a:solidFill>
                  <a:srgbClr val="FF0000"/>
                </a:solidFill>
              </a:rPr>
              <a:t>десятка.</a:t>
            </a:r>
          </a:p>
        </p:txBody>
      </p:sp>
    </p:spTree>
    <p:extLst>
      <p:ext uri="{BB962C8B-B14F-4D97-AF65-F5344CB8AC3E}">
        <p14:creationId xmlns:p14="http://schemas.microsoft.com/office/powerpoint/2010/main" val="44136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 animBg="1"/>
      <p:bldP spid="1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7">
            <a:extLst>
              <a:ext uri="{FF2B5EF4-FFF2-40B4-BE49-F238E27FC236}">
                <a16:creationId xmlns="" xmlns:a16="http://schemas.microsoft.com/office/drawing/2014/main" id="{84196B2B-A369-D8F2-8123-2FCB91BE35C8}"/>
              </a:ext>
            </a:extLst>
          </p:cNvPr>
          <p:cNvSpPr/>
          <p:nvPr/>
        </p:nvSpPr>
        <p:spPr>
          <a:xfrm>
            <a:off x="1033472" y="464046"/>
            <a:ext cx="10088075" cy="78781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Актуалізація вивченого на попередніх уроках 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7255F101-F5A7-79C0-60D1-75DB6598C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870892" y="1569005"/>
            <a:ext cx="912085" cy="96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CD84E996-8CFF-E249-180C-402FEE0B1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3394379" y="1521834"/>
            <a:ext cx="912085" cy="9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0D225637-807E-9359-D5D4-0E208CC65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1712601" y="1483978"/>
            <a:ext cx="912085" cy="9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A7E3808E-5461-8774-2256-3AFAD9953A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4259813" y="1483978"/>
            <a:ext cx="912085" cy="9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9505103A-C18E-D211-965B-2FBD0ECC1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2561176" y="1483978"/>
            <a:ext cx="912085" cy="9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4745347-C8CE-B33C-AC5F-17048F1F3B34}"/>
              </a:ext>
            </a:extLst>
          </p:cNvPr>
          <p:cNvSpPr txBox="1"/>
          <p:nvPr/>
        </p:nvSpPr>
        <p:spPr>
          <a:xfrm>
            <a:off x="955022" y="1620907"/>
            <a:ext cx="679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075C205-4A47-E4E1-7210-D504EC0BD7A8}"/>
              </a:ext>
            </a:extLst>
          </p:cNvPr>
          <p:cNvSpPr txBox="1"/>
          <p:nvPr/>
        </p:nvSpPr>
        <p:spPr>
          <a:xfrm>
            <a:off x="1825153" y="1618633"/>
            <a:ext cx="712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5515CB6-A2E6-D9CF-4CD4-A4A9C7384E44}"/>
              </a:ext>
            </a:extLst>
          </p:cNvPr>
          <p:cNvSpPr txBox="1"/>
          <p:nvPr/>
        </p:nvSpPr>
        <p:spPr>
          <a:xfrm>
            <a:off x="2672702" y="1563213"/>
            <a:ext cx="68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1241342-2D00-D647-750C-5697EFFEEC45}"/>
              </a:ext>
            </a:extLst>
          </p:cNvPr>
          <p:cNvSpPr txBox="1"/>
          <p:nvPr/>
        </p:nvSpPr>
        <p:spPr>
          <a:xfrm>
            <a:off x="3507133" y="1578717"/>
            <a:ext cx="695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03FF73F2-9CAF-32F6-FF2F-FE6BE2A39D23}"/>
              </a:ext>
            </a:extLst>
          </p:cNvPr>
          <p:cNvSpPr txBox="1"/>
          <p:nvPr/>
        </p:nvSpPr>
        <p:spPr>
          <a:xfrm>
            <a:off x="4389934" y="1563212"/>
            <a:ext cx="693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F71D361B-4AF7-1DEA-940A-FEF4876F3CF3}"/>
              </a:ext>
            </a:extLst>
          </p:cNvPr>
          <p:cNvSpPr/>
          <p:nvPr/>
        </p:nvSpPr>
        <p:spPr>
          <a:xfrm>
            <a:off x="2922301" y="5524093"/>
            <a:ext cx="6565111" cy="66909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Які числа пропущені?</a:t>
            </a:r>
          </a:p>
        </p:txBody>
      </p:sp>
      <p:pic>
        <p:nvPicPr>
          <p:cNvPr id="4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8CF0EB06-7719-61D7-631A-162E23E9F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870892" y="2527051"/>
            <a:ext cx="912085" cy="96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02420EF3-5BCB-672E-709D-EBF9A115D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3394379" y="2479880"/>
            <a:ext cx="912085" cy="9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2A80CB6B-A60D-3DD4-8492-A830388A8E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1712601" y="2442024"/>
            <a:ext cx="912085" cy="9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BF11C6B3-3417-383C-A532-66CE31435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4259813" y="2442024"/>
            <a:ext cx="912085" cy="9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B5830652-5E46-9203-D676-DE8C594A4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2561176" y="2442024"/>
            <a:ext cx="912085" cy="9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5BBADB2-AEDC-8F2A-1378-37B3174AB64D}"/>
              </a:ext>
            </a:extLst>
          </p:cNvPr>
          <p:cNvSpPr txBox="1"/>
          <p:nvPr/>
        </p:nvSpPr>
        <p:spPr>
          <a:xfrm>
            <a:off x="903515" y="2604798"/>
            <a:ext cx="730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41B8666-3D75-B13D-CC7B-BE2330C9BA95}"/>
              </a:ext>
            </a:extLst>
          </p:cNvPr>
          <p:cNvSpPr txBox="1"/>
          <p:nvPr/>
        </p:nvSpPr>
        <p:spPr>
          <a:xfrm>
            <a:off x="1818961" y="2583994"/>
            <a:ext cx="699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F54B7E63-E591-700E-862C-6AADE73EC8AC}"/>
              </a:ext>
            </a:extLst>
          </p:cNvPr>
          <p:cNvSpPr txBox="1"/>
          <p:nvPr/>
        </p:nvSpPr>
        <p:spPr>
          <a:xfrm>
            <a:off x="2652871" y="2527051"/>
            <a:ext cx="713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B2B39229-4BCA-B4AB-8580-FE6B4F989D3A}"/>
              </a:ext>
            </a:extLst>
          </p:cNvPr>
          <p:cNvSpPr txBox="1"/>
          <p:nvPr/>
        </p:nvSpPr>
        <p:spPr>
          <a:xfrm>
            <a:off x="3485935" y="2532743"/>
            <a:ext cx="728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3BDCFABF-9048-C378-3394-2CEB9BADCD5F}"/>
              </a:ext>
            </a:extLst>
          </p:cNvPr>
          <p:cNvSpPr txBox="1"/>
          <p:nvPr/>
        </p:nvSpPr>
        <p:spPr>
          <a:xfrm>
            <a:off x="4389934" y="2527051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83804D12-6A9C-31C8-189A-E980C4649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870892" y="3432252"/>
            <a:ext cx="912085" cy="96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18B6CD28-88A4-3AFE-69FB-5B149AA08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3394379" y="3385081"/>
            <a:ext cx="912085" cy="9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237BFE6-91DA-6456-274E-CA6A51DDF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1712601" y="3347225"/>
            <a:ext cx="912085" cy="9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AEA9CCBD-D3E3-2FF2-E3C7-9ED9A98153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4259813" y="3347225"/>
            <a:ext cx="912085" cy="9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23907217-7955-9095-710F-8B6F59083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2561176" y="3347225"/>
            <a:ext cx="912085" cy="9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768F9B49-F34A-2860-746E-62C30789599D}"/>
              </a:ext>
            </a:extLst>
          </p:cNvPr>
          <p:cNvSpPr txBox="1"/>
          <p:nvPr/>
        </p:nvSpPr>
        <p:spPr>
          <a:xfrm>
            <a:off x="927464" y="3498283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FE7D142-3567-F7B7-B2A3-1CB805F5E809}"/>
              </a:ext>
            </a:extLst>
          </p:cNvPr>
          <p:cNvSpPr txBox="1"/>
          <p:nvPr/>
        </p:nvSpPr>
        <p:spPr>
          <a:xfrm>
            <a:off x="1825153" y="3498283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B269A8AB-95AA-8E1F-687B-5CA987FF822D}"/>
              </a:ext>
            </a:extLst>
          </p:cNvPr>
          <p:cNvSpPr txBox="1"/>
          <p:nvPr/>
        </p:nvSpPr>
        <p:spPr>
          <a:xfrm>
            <a:off x="2654662" y="3432252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F356282E-D202-AE1A-80DA-54129B1E83E6}"/>
              </a:ext>
            </a:extLst>
          </p:cNvPr>
          <p:cNvSpPr txBox="1"/>
          <p:nvPr/>
        </p:nvSpPr>
        <p:spPr>
          <a:xfrm>
            <a:off x="3522298" y="3432252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A06E90A6-E2C1-676D-8906-D4F111D0B81D}"/>
              </a:ext>
            </a:extLst>
          </p:cNvPr>
          <p:cNvSpPr txBox="1"/>
          <p:nvPr/>
        </p:nvSpPr>
        <p:spPr>
          <a:xfrm>
            <a:off x="4389934" y="3432252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3D61D9BF-4A6B-B3E4-AD53-8BBF2E6C5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870892" y="4322446"/>
            <a:ext cx="912085" cy="96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DE7C6D46-1AB1-F199-C946-2409B2567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3394379" y="4275275"/>
            <a:ext cx="912085" cy="9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56C09D0E-46CF-AB63-140D-1DA11E364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1712601" y="4237419"/>
            <a:ext cx="912085" cy="9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4287E1A3-5C14-D121-E00A-0200CFFFD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4259813" y="4237419"/>
            <a:ext cx="912085" cy="9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FBE73E08-EC07-9898-56E1-3E898DF572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2561176" y="4237419"/>
            <a:ext cx="912085" cy="9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F9346116-9DC8-0F0D-6B8B-3B864BDA7EDB}"/>
              </a:ext>
            </a:extLst>
          </p:cNvPr>
          <p:cNvSpPr txBox="1"/>
          <p:nvPr/>
        </p:nvSpPr>
        <p:spPr>
          <a:xfrm>
            <a:off x="927464" y="4388477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3C2380AD-B7CC-882B-3B49-CFE47F63BCF7}"/>
              </a:ext>
            </a:extLst>
          </p:cNvPr>
          <p:cNvSpPr txBox="1"/>
          <p:nvPr/>
        </p:nvSpPr>
        <p:spPr>
          <a:xfrm>
            <a:off x="1825153" y="4388477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27FAEC05-87EE-919F-BE31-1DF29D3A5504}"/>
              </a:ext>
            </a:extLst>
          </p:cNvPr>
          <p:cNvSpPr txBox="1"/>
          <p:nvPr/>
        </p:nvSpPr>
        <p:spPr>
          <a:xfrm>
            <a:off x="2654662" y="4322446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B222ADC8-602A-307D-ABAE-AD8E4545A3D6}"/>
              </a:ext>
            </a:extLst>
          </p:cNvPr>
          <p:cNvSpPr txBox="1"/>
          <p:nvPr/>
        </p:nvSpPr>
        <p:spPr>
          <a:xfrm>
            <a:off x="3522298" y="4322446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1B71E999-B5AA-0C74-1677-EA5E5FA377DF}"/>
              </a:ext>
            </a:extLst>
          </p:cNvPr>
          <p:cNvSpPr txBox="1"/>
          <p:nvPr/>
        </p:nvSpPr>
        <p:spPr>
          <a:xfrm>
            <a:off x="4389934" y="4322446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140EDD13-4B0D-C56C-647B-BF993137AB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7834242" y="1521834"/>
            <a:ext cx="912085" cy="9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C60E895-0CBF-4008-6951-C4D5F2820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8699676" y="1483978"/>
            <a:ext cx="912085" cy="9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E5F8DA43-91FD-AEB8-DBBA-E0A2F6CA3B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7001039" y="1483978"/>
            <a:ext cx="912085" cy="9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DBD890F1-39DF-AAD9-7653-8CE715167F16}"/>
              </a:ext>
            </a:extLst>
          </p:cNvPr>
          <p:cNvSpPr txBox="1"/>
          <p:nvPr/>
        </p:nvSpPr>
        <p:spPr>
          <a:xfrm>
            <a:off x="7094525" y="1569005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EC709B79-1E0B-1617-8498-62A68FB40370}"/>
              </a:ext>
            </a:extLst>
          </p:cNvPr>
          <p:cNvSpPr txBox="1"/>
          <p:nvPr/>
        </p:nvSpPr>
        <p:spPr>
          <a:xfrm>
            <a:off x="7962161" y="1569005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224BC3E0-279B-687C-60DE-204FCD2A7666}"/>
              </a:ext>
            </a:extLst>
          </p:cNvPr>
          <p:cNvSpPr txBox="1"/>
          <p:nvPr/>
        </p:nvSpPr>
        <p:spPr>
          <a:xfrm>
            <a:off x="8829797" y="1569005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BD67696A-1360-EEF4-43EA-78AA3FB97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7834242" y="2479880"/>
            <a:ext cx="912085" cy="9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F63A6B8D-6634-3FB9-6A8B-EAA6458A7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8699676" y="2442024"/>
            <a:ext cx="912085" cy="9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EA27968C-C622-A651-C267-125BCCDD1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7001039" y="2442024"/>
            <a:ext cx="912085" cy="9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AE1F7E44-02B6-6101-6279-E008612B9668}"/>
              </a:ext>
            </a:extLst>
          </p:cNvPr>
          <p:cNvSpPr txBox="1"/>
          <p:nvPr/>
        </p:nvSpPr>
        <p:spPr>
          <a:xfrm>
            <a:off x="7094525" y="2527051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697824E5-D2AC-1A45-8EFA-40908F51CFF5}"/>
              </a:ext>
            </a:extLst>
          </p:cNvPr>
          <p:cNvSpPr txBox="1"/>
          <p:nvPr/>
        </p:nvSpPr>
        <p:spPr>
          <a:xfrm>
            <a:off x="7962161" y="2527051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3298F440-1EAD-1AEE-9186-EDAA9FA61715}"/>
              </a:ext>
            </a:extLst>
          </p:cNvPr>
          <p:cNvSpPr txBox="1"/>
          <p:nvPr/>
        </p:nvSpPr>
        <p:spPr>
          <a:xfrm>
            <a:off x="8829797" y="2527051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23AE4836-6B2C-0A9A-038E-5CA80FB02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7834242" y="3385081"/>
            <a:ext cx="912085" cy="9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FF19B1E3-4615-9874-213B-9D6ECA41B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8699676" y="3347225"/>
            <a:ext cx="912085" cy="9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9F288B22-6041-F1FB-9F6A-6B4D30C4B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7001039" y="3347225"/>
            <a:ext cx="912085" cy="9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8707A564-96C8-EC78-B961-7CBDD30F8B8C}"/>
              </a:ext>
            </a:extLst>
          </p:cNvPr>
          <p:cNvSpPr txBox="1"/>
          <p:nvPr/>
        </p:nvSpPr>
        <p:spPr>
          <a:xfrm>
            <a:off x="7094525" y="3432252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07E3B952-4882-C9AC-A45D-F8AE6BCA1267}"/>
              </a:ext>
            </a:extLst>
          </p:cNvPr>
          <p:cNvSpPr txBox="1"/>
          <p:nvPr/>
        </p:nvSpPr>
        <p:spPr>
          <a:xfrm>
            <a:off x="7962161" y="3432252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FCCA9BE-17CB-46C7-4663-49FAEC090A36}"/>
              </a:ext>
            </a:extLst>
          </p:cNvPr>
          <p:cNvSpPr txBox="1"/>
          <p:nvPr/>
        </p:nvSpPr>
        <p:spPr>
          <a:xfrm>
            <a:off x="8829797" y="3432252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A51D46A6-706F-29E5-2862-F9223EF92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7834242" y="4275275"/>
            <a:ext cx="912085" cy="9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79ECC5E7-CCCB-EC1C-0BF6-623A1F367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8699676" y="4237419"/>
            <a:ext cx="912085" cy="9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BC3C9423-414D-B078-E6D3-8C34D32261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7001039" y="4237419"/>
            <a:ext cx="912085" cy="9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9DAD87E4-1EDB-FE0A-20E8-4A71AB6CA4C5}"/>
              </a:ext>
            </a:extLst>
          </p:cNvPr>
          <p:cNvSpPr txBox="1"/>
          <p:nvPr/>
        </p:nvSpPr>
        <p:spPr>
          <a:xfrm>
            <a:off x="7094525" y="4322446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DC38623A-6808-EB15-4E85-4D8A42F32359}"/>
              </a:ext>
            </a:extLst>
          </p:cNvPr>
          <p:cNvSpPr txBox="1"/>
          <p:nvPr/>
        </p:nvSpPr>
        <p:spPr>
          <a:xfrm>
            <a:off x="7962161" y="4322446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04D1AF3C-89C9-5537-7C84-1362B4F6F733}"/>
              </a:ext>
            </a:extLst>
          </p:cNvPr>
          <p:cNvSpPr txBox="1"/>
          <p:nvPr/>
        </p:nvSpPr>
        <p:spPr>
          <a:xfrm>
            <a:off x="8829797" y="4322446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2EEE4AEB-E384-2109-3264-E38C78F53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9617857" y="1485799"/>
            <a:ext cx="912085" cy="96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399463FB-096B-ECC8-8810-42AAB842F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10459566" y="1400772"/>
            <a:ext cx="912085" cy="9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265D7D24-40C4-C45C-B08B-C9C7ECC3DF1B}"/>
              </a:ext>
            </a:extLst>
          </p:cNvPr>
          <p:cNvSpPr txBox="1"/>
          <p:nvPr/>
        </p:nvSpPr>
        <p:spPr>
          <a:xfrm>
            <a:off x="9674429" y="1551830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C3FD2561-AFB3-F956-3781-1E46D517BD7C}"/>
              </a:ext>
            </a:extLst>
          </p:cNvPr>
          <p:cNvSpPr txBox="1"/>
          <p:nvPr/>
        </p:nvSpPr>
        <p:spPr>
          <a:xfrm>
            <a:off x="10572118" y="1551830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99A3D7B-490F-C171-B359-232B31BF0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9617857" y="2443845"/>
            <a:ext cx="912085" cy="96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04CC110-7990-8FC1-0E63-49D87EF52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10459566" y="2358818"/>
            <a:ext cx="912085" cy="9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4EDFD599-C98C-068B-31C7-EE24CFBBDF09}"/>
              </a:ext>
            </a:extLst>
          </p:cNvPr>
          <p:cNvSpPr txBox="1"/>
          <p:nvPr/>
        </p:nvSpPr>
        <p:spPr>
          <a:xfrm>
            <a:off x="9674429" y="2509876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1C42A709-AAE9-F83A-8578-BC3A0E8CF074}"/>
              </a:ext>
            </a:extLst>
          </p:cNvPr>
          <p:cNvSpPr txBox="1"/>
          <p:nvPr/>
        </p:nvSpPr>
        <p:spPr>
          <a:xfrm>
            <a:off x="10572118" y="2509876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7A6A22EE-ABAD-0821-E06D-F35586CD9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9617857" y="3349046"/>
            <a:ext cx="912085" cy="96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B94FC10C-B386-FF17-155E-E2EB10DA7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10459566" y="3264019"/>
            <a:ext cx="912085" cy="9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91627FF2-F3CF-037E-AC78-9D659B80A319}"/>
              </a:ext>
            </a:extLst>
          </p:cNvPr>
          <p:cNvSpPr txBox="1"/>
          <p:nvPr/>
        </p:nvSpPr>
        <p:spPr>
          <a:xfrm>
            <a:off x="9674429" y="3415077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19C5C5D6-32F4-BB6F-D8AE-DE3471B80E24}"/>
              </a:ext>
            </a:extLst>
          </p:cNvPr>
          <p:cNvSpPr txBox="1"/>
          <p:nvPr/>
        </p:nvSpPr>
        <p:spPr>
          <a:xfrm>
            <a:off x="10572118" y="3415077"/>
            <a:ext cx="706233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52EEE45E-4682-E6EB-845A-11C9BAB253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9617857" y="4239240"/>
            <a:ext cx="912085" cy="96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9BF7B75-3C36-7DD5-F06B-2CBB7B213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10459566" y="4154213"/>
            <a:ext cx="912085" cy="9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D8865E03-4ED4-4C7F-6530-F6FD55A75A58}"/>
              </a:ext>
            </a:extLst>
          </p:cNvPr>
          <p:cNvSpPr txBox="1"/>
          <p:nvPr/>
        </p:nvSpPr>
        <p:spPr>
          <a:xfrm>
            <a:off x="9674429" y="4305271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04158338-2E13-D7D2-F3FA-372FB819A77A}"/>
              </a:ext>
            </a:extLst>
          </p:cNvPr>
          <p:cNvSpPr txBox="1"/>
          <p:nvPr/>
        </p:nvSpPr>
        <p:spPr>
          <a:xfrm>
            <a:off x="10572118" y="4305271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19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9" grpId="0"/>
      <p:bldP spid="47" grpId="0"/>
      <p:bldP spid="49" grpId="0"/>
      <p:bldP spid="50" grpId="0"/>
      <p:bldP spid="58" grpId="0"/>
      <p:bldP spid="60" grpId="0"/>
      <p:bldP spid="61" grpId="0"/>
      <p:bldP spid="67" grpId="0"/>
      <p:bldP spid="68" grpId="0"/>
      <p:bldP spid="70" grpId="0"/>
      <p:bldP spid="76" grpId="0"/>
      <p:bldP spid="77" grpId="0"/>
      <p:bldP spid="81" grpId="0"/>
      <p:bldP spid="83" grpId="0"/>
      <p:bldP spid="88" grpId="0"/>
      <p:bldP spid="94" grpId="0"/>
      <p:bldP spid="95" grpId="0"/>
      <p:bldP spid="98" grpId="0"/>
      <p:bldP spid="102" grpId="0"/>
      <p:bldP spid="106" grpId="0"/>
      <p:bldP spid="107" grpId="0"/>
      <p:bldP spid="1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7">
            <a:extLst>
              <a:ext uri="{FF2B5EF4-FFF2-40B4-BE49-F238E27FC236}">
                <a16:creationId xmlns="" xmlns:a16="http://schemas.microsoft.com/office/drawing/2014/main" id="{81BD0CEA-2CC7-9DB9-DC10-FDBB662235AF}"/>
              </a:ext>
            </a:extLst>
          </p:cNvPr>
          <p:cNvSpPr/>
          <p:nvPr/>
        </p:nvSpPr>
        <p:spPr>
          <a:xfrm>
            <a:off x="1563632" y="470157"/>
            <a:ext cx="9193793" cy="6585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«Посадіть бджілку на свою квітку»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32B05489-BCFE-80E6-E1F0-B930B4021D9E}"/>
              </a:ext>
            </a:extLst>
          </p:cNvPr>
          <p:cNvSpPr/>
          <p:nvPr/>
        </p:nvSpPr>
        <p:spPr>
          <a:xfrm>
            <a:off x="3625605" y="2050426"/>
            <a:ext cx="2182350" cy="774113"/>
          </a:xfrm>
          <a:prstGeom prst="ellipse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 +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  <a:endParaRPr lang="uk-U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" name="Picture 2" descr="Цветы клипарт png высокого разрешения растровый">
            <a:extLst>
              <a:ext uri="{FF2B5EF4-FFF2-40B4-BE49-F238E27FC236}">
                <a16:creationId xmlns="" xmlns:a16="http://schemas.microsoft.com/office/drawing/2014/main" id="{041967A7-56A8-E18C-6E0D-463E0224D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9" y="3562046"/>
            <a:ext cx="2612773" cy="237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94DF6AC-45BC-26F7-811E-9C52629D99C6}"/>
              </a:ext>
            </a:extLst>
          </p:cNvPr>
          <p:cNvSpPr txBox="1"/>
          <p:nvPr/>
        </p:nvSpPr>
        <p:spPr>
          <a:xfrm>
            <a:off x="629667" y="4807533"/>
            <a:ext cx="1423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2" descr="Цветы клипарт png высокого разрешения растровый">
            <a:extLst>
              <a:ext uri="{FF2B5EF4-FFF2-40B4-BE49-F238E27FC236}">
                <a16:creationId xmlns="" xmlns:a16="http://schemas.microsoft.com/office/drawing/2014/main" id="{6FA594A8-C98B-0AAA-BE9F-BD63DBB6A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741" y="3562046"/>
            <a:ext cx="2612773" cy="237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2691BD6-E591-FE75-47CA-E19E7EEBC6BC}"/>
              </a:ext>
            </a:extLst>
          </p:cNvPr>
          <p:cNvSpPr txBox="1"/>
          <p:nvPr/>
        </p:nvSpPr>
        <p:spPr>
          <a:xfrm>
            <a:off x="3735470" y="4760658"/>
            <a:ext cx="840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2" descr="Цветы клипарт png высокого разрешения растровый">
            <a:extLst>
              <a:ext uri="{FF2B5EF4-FFF2-40B4-BE49-F238E27FC236}">
                <a16:creationId xmlns="" xmlns:a16="http://schemas.microsoft.com/office/drawing/2014/main" id="{528C1FDA-327F-BDF6-8709-12AA65DD4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2812" y="3562046"/>
            <a:ext cx="2612773" cy="237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401113D-ABBC-4D35-4E17-93317129C08C}"/>
              </a:ext>
            </a:extLst>
          </p:cNvPr>
          <p:cNvSpPr txBox="1"/>
          <p:nvPr/>
        </p:nvSpPr>
        <p:spPr>
          <a:xfrm>
            <a:off x="7895309" y="4747425"/>
            <a:ext cx="930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Picture 2" descr="Цветы клипарт png высокого разрешения растровый">
            <a:extLst>
              <a:ext uri="{FF2B5EF4-FFF2-40B4-BE49-F238E27FC236}">
                <a16:creationId xmlns="" xmlns:a16="http://schemas.microsoft.com/office/drawing/2014/main" id="{31400F3D-0CA7-A90A-64A9-1932BFE87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4883" y="3562046"/>
            <a:ext cx="2612773" cy="237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A93A63F9-C211-6458-15D8-0EC5D1D57B86}"/>
              </a:ext>
            </a:extLst>
          </p:cNvPr>
          <p:cNvSpPr txBox="1"/>
          <p:nvPr/>
        </p:nvSpPr>
        <p:spPr>
          <a:xfrm>
            <a:off x="10757425" y="4807533"/>
            <a:ext cx="837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273035D2-73D8-6451-6499-1C90BFF6CCD6}"/>
              </a:ext>
            </a:extLst>
          </p:cNvPr>
          <p:cNvSpPr/>
          <p:nvPr/>
        </p:nvSpPr>
        <p:spPr>
          <a:xfrm>
            <a:off x="363829" y="1880430"/>
            <a:ext cx="2182350" cy="774113"/>
          </a:xfrm>
          <a:prstGeom prst="ellipse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–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uk-U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FC964D62-8836-963B-5C4F-48B5DD6C3BDF}"/>
              </a:ext>
            </a:extLst>
          </p:cNvPr>
          <p:cNvSpPr/>
          <p:nvPr/>
        </p:nvSpPr>
        <p:spPr>
          <a:xfrm>
            <a:off x="6700914" y="1674739"/>
            <a:ext cx="2182350" cy="774113"/>
          </a:xfrm>
          <a:prstGeom prst="ellipse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 +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uk-U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="" xmlns:a16="http://schemas.microsoft.com/office/drawing/2014/main" id="{9186A808-22A2-4499-3FA4-688B2CA8F617}"/>
              </a:ext>
            </a:extLst>
          </p:cNvPr>
          <p:cNvSpPr/>
          <p:nvPr/>
        </p:nvSpPr>
        <p:spPr>
          <a:xfrm>
            <a:off x="9114394" y="2321053"/>
            <a:ext cx="2182350" cy="774113"/>
          </a:xfrm>
          <a:prstGeom prst="ellipse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 –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uk-U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" name="Picture 4" descr="Мультфильм счастливая пчела на белом фоне | Премиум векторы">
            <a:extLst>
              <a:ext uri="{FF2B5EF4-FFF2-40B4-BE49-F238E27FC236}">
                <a16:creationId xmlns="" xmlns:a16="http://schemas.microsoft.com/office/drawing/2014/main" id="{B63007FA-BDBF-0999-FC7D-C692C9C2D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632" y1="34259" x2="22632" y2="34259"/>
                        <a14:foregroundMark x1="21579" y1="31481" x2="21579" y2="31481"/>
                        <a14:foregroundMark x1="44211" y1="35185" x2="44211" y2="35185"/>
                        <a14:foregroundMark x1="13158" y1="71759" x2="13158" y2="71759"/>
                        <a14:foregroundMark x1="11053" y1="69444" x2="11053" y2="69444"/>
                        <a14:foregroundMark x1="10526" y1="67593" x2="10526" y2="67593"/>
                        <a14:foregroundMark x1="6842" y1="68056" x2="6842" y2="68056"/>
                        <a14:foregroundMark x1="3684" y1="72222" x2="3684" y2="72222"/>
                        <a14:foregroundMark x1="43684" y1="80556" x2="43684" y2="80556"/>
                        <a14:foregroundMark x1="83158" y1="93981" x2="83158" y2="93981"/>
                        <a14:foregroundMark x1="80526" y1="87037" x2="80526" y2="87037"/>
                        <a14:foregroundMark x1="81579" y1="94907" x2="81579" y2="94907"/>
                        <a14:foregroundMark x1="82105" y1="97685" x2="82105" y2="97685"/>
                        <a14:foregroundMark x1="95789" y1="87963" x2="95789" y2="87963"/>
                        <a14:foregroundMark x1="88421" y1="80093" x2="88421" y2="80093"/>
                        <a14:foregroundMark x1="96316" y1="79167" x2="96316" y2="79167"/>
                        <a14:foregroundMark x1="47895" y1="78241" x2="47895" y2="78241"/>
                        <a14:foregroundMark x1="98947" y1="87037" x2="98947" y2="87037"/>
                        <a14:foregroundMark x1="98421" y1="91204" x2="98421" y2="91204"/>
                        <a14:foregroundMark x1="7368" y1="73611" x2="7368" y2="7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874">
            <a:off x="2273894" y="1387951"/>
            <a:ext cx="887211" cy="101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Овал 48">
            <a:extLst>
              <a:ext uri="{FF2B5EF4-FFF2-40B4-BE49-F238E27FC236}">
                <a16:creationId xmlns="" xmlns:a16="http://schemas.microsoft.com/office/drawing/2014/main" id="{247E4115-D6F0-7ED4-B576-B0F280C74997}"/>
              </a:ext>
            </a:extLst>
          </p:cNvPr>
          <p:cNvSpPr/>
          <p:nvPr/>
        </p:nvSpPr>
        <p:spPr>
          <a:xfrm>
            <a:off x="3607555" y="5978665"/>
            <a:ext cx="2182350" cy="774113"/>
          </a:xfrm>
          <a:prstGeom prst="ellipse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–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uk-U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" name="Picture 4" descr="Мультфильм счастливая пчела на белом фоне | Премиум векторы">
            <a:extLst>
              <a:ext uri="{FF2B5EF4-FFF2-40B4-BE49-F238E27FC236}">
                <a16:creationId xmlns="" xmlns:a16="http://schemas.microsoft.com/office/drawing/2014/main" id="{F1224672-B1F8-C2F8-9D41-513562514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632" y1="34259" x2="22632" y2="34259"/>
                        <a14:foregroundMark x1="21579" y1="31481" x2="21579" y2="31481"/>
                        <a14:foregroundMark x1="44211" y1="35185" x2="44211" y2="35185"/>
                        <a14:foregroundMark x1="13158" y1="71759" x2="13158" y2="71759"/>
                        <a14:foregroundMark x1="11053" y1="69444" x2="11053" y2="69444"/>
                        <a14:foregroundMark x1="10526" y1="67593" x2="10526" y2="67593"/>
                        <a14:foregroundMark x1="6842" y1="68056" x2="6842" y2="68056"/>
                        <a14:foregroundMark x1="3684" y1="72222" x2="3684" y2="72222"/>
                        <a14:foregroundMark x1="43684" y1="80556" x2="43684" y2="80556"/>
                        <a14:foregroundMark x1="83158" y1="93981" x2="83158" y2="93981"/>
                        <a14:foregroundMark x1="80526" y1="87037" x2="80526" y2="87037"/>
                        <a14:foregroundMark x1="81579" y1="94907" x2="81579" y2="94907"/>
                        <a14:foregroundMark x1="82105" y1="97685" x2="82105" y2="97685"/>
                        <a14:foregroundMark x1="95789" y1="87963" x2="95789" y2="87963"/>
                        <a14:foregroundMark x1="88421" y1="80093" x2="88421" y2="80093"/>
                        <a14:foregroundMark x1="96316" y1="79167" x2="96316" y2="79167"/>
                        <a14:foregroundMark x1="47895" y1="78241" x2="47895" y2="78241"/>
                        <a14:foregroundMark x1="98947" y1="87037" x2="98947" y2="87037"/>
                        <a14:foregroundMark x1="98421" y1="91204" x2="98421" y2="91204"/>
                        <a14:foregroundMark x1="7368" y1="73611" x2="7368" y2="7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874">
            <a:off x="5488361" y="1577709"/>
            <a:ext cx="887211" cy="101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Мультфильм счастливая пчела на белом фоне | Премиум векторы">
            <a:extLst>
              <a:ext uri="{FF2B5EF4-FFF2-40B4-BE49-F238E27FC236}">
                <a16:creationId xmlns="" xmlns:a16="http://schemas.microsoft.com/office/drawing/2014/main" id="{32A489DD-18BB-C9DF-1760-1F305A3AD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632" y1="34259" x2="22632" y2="34259"/>
                        <a14:foregroundMark x1="21579" y1="31481" x2="21579" y2="31481"/>
                        <a14:foregroundMark x1="44211" y1="35185" x2="44211" y2="35185"/>
                        <a14:foregroundMark x1="13158" y1="71759" x2="13158" y2="71759"/>
                        <a14:foregroundMark x1="11053" y1="69444" x2="11053" y2="69444"/>
                        <a14:foregroundMark x1="10526" y1="67593" x2="10526" y2="67593"/>
                        <a14:foregroundMark x1="6842" y1="68056" x2="6842" y2="68056"/>
                        <a14:foregroundMark x1="3684" y1="72222" x2="3684" y2="72222"/>
                        <a14:foregroundMark x1="43684" y1="80556" x2="43684" y2="80556"/>
                        <a14:foregroundMark x1="83158" y1="93981" x2="83158" y2="93981"/>
                        <a14:foregroundMark x1="80526" y1="87037" x2="80526" y2="87037"/>
                        <a14:foregroundMark x1="81579" y1="94907" x2="81579" y2="94907"/>
                        <a14:foregroundMark x1="82105" y1="97685" x2="82105" y2="97685"/>
                        <a14:foregroundMark x1="95789" y1="87963" x2="95789" y2="87963"/>
                        <a14:foregroundMark x1="88421" y1="80093" x2="88421" y2="80093"/>
                        <a14:foregroundMark x1="96316" y1="79167" x2="96316" y2="79167"/>
                        <a14:foregroundMark x1="47895" y1="78241" x2="47895" y2="78241"/>
                        <a14:foregroundMark x1="98947" y1="87037" x2="98947" y2="87037"/>
                        <a14:foregroundMark x1="98421" y1="91204" x2="98421" y2="91204"/>
                        <a14:foregroundMark x1="7368" y1="73611" x2="7368" y2="7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874">
            <a:off x="8578420" y="1218920"/>
            <a:ext cx="887211" cy="101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Мультфильм счастливая пчела на белом фоне | Премиум векторы">
            <a:extLst>
              <a:ext uri="{FF2B5EF4-FFF2-40B4-BE49-F238E27FC236}">
                <a16:creationId xmlns="" xmlns:a16="http://schemas.microsoft.com/office/drawing/2014/main" id="{C9B611A7-959C-B88B-1EDA-054247C52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632" y1="34259" x2="22632" y2="34259"/>
                        <a14:foregroundMark x1="21579" y1="31481" x2="21579" y2="31481"/>
                        <a14:foregroundMark x1="44211" y1="35185" x2="44211" y2="35185"/>
                        <a14:foregroundMark x1="13158" y1="71759" x2="13158" y2="71759"/>
                        <a14:foregroundMark x1="11053" y1="69444" x2="11053" y2="69444"/>
                        <a14:foregroundMark x1="10526" y1="67593" x2="10526" y2="67593"/>
                        <a14:foregroundMark x1="6842" y1="68056" x2="6842" y2="68056"/>
                        <a14:foregroundMark x1="3684" y1="72222" x2="3684" y2="72222"/>
                        <a14:foregroundMark x1="43684" y1="80556" x2="43684" y2="80556"/>
                        <a14:foregroundMark x1="83158" y1="93981" x2="83158" y2="93981"/>
                        <a14:foregroundMark x1="80526" y1="87037" x2="80526" y2="87037"/>
                        <a14:foregroundMark x1="81579" y1="94907" x2="81579" y2="94907"/>
                        <a14:foregroundMark x1="82105" y1="97685" x2="82105" y2="97685"/>
                        <a14:foregroundMark x1="95789" y1="87963" x2="95789" y2="87963"/>
                        <a14:foregroundMark x1="88421" y1="80093" x2="88421" y2="80093"/>
                        <a14:foregroundMark x1="96316" y1="79167" x2="96316" y2="79167"/>
                        <a14:foregroundMark x1="47895" y1="78241" x2="47895" y2="78241"/>
                        <a14:foregroundMark x1="98947" y1="87037" x2="98947" y2="87037"/>
                        <a14:foregroundMark x1="98421" y1="91204" x2="98421" y2="91204"/>
                        <a14:foregroundMark x1="7368" y1="73611" x2="7368" y2="7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874">
            <a:off x="11015719" y="1854712"/>
            <a:ext cx="887211" cy="101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Мультфильм счастливая пчела на белом фоне | Премиум векторы">
            <a:extLst>
              <a:ext uri="{FF2B5EF4-FFF2-40B4-BE49-F238E27FC236}">
                <a16:creationId xmlns="" xmlns:a16="http://schemas.microsoft.com/office/drawing/2014/main" id="{8F4CB8BF-232D-123E-D029-B700EA02F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632" y1="34259" x2="22632" y2="34259"/>
                        <a14:foregroundMark x1="21579" y1="31481" x2="21579" y2="31481"/>
                        <a14:foregroundMark x1="44211" y1="35185" x2="44211" y2="35185"/>
                        <a14:foregroundMark x1="13158" y1="71759" x2="13158" y2="71759"/>
                        <a14:foregroundMark x1="11053" y1="69444" x2="11053" y2="69444"/>
                        <a14:foregroundMark x1="10526" y1="67593" x2="10526" y2="67593"/>
                        <a14:foregroundMark x1="6842" y1="68056" x2="6842" y2="68056"/>
                        <a14:foregroundMark x1="3684" y1="72222" x2="3684" y2="72222"/>
                        <a14:foregroundMark x1="43684" y1="80556" x2="43684" y2="80556"/>
                        <a14:foregroundMark x1="83158" y1="93981" x2="83158" y2="93981"/>
                        <a14:foregroundMark x1="80526" y1="87037" x2="80526" y2="87037"/>
                        <a14:foregroundMark x1="81579" y1="94907" x2="81579" y2="94907"/>
                        <a14:foregroundMark x1="82105" y1="97685" x2="82105" y2="97685"/>
                        <a14:foregroundMark x1="95789" y1="87963" x2="95789" y2="87963"/>
                        <a14:foregroundMark x1="88421" y1="80093" x2="88421" y2="80093"/>
                        <a14:foregroundMark x1="96316" y1="79167" x2="96316" y2="79167"/>
                        <a14:foregroundMark x1="47895" y1="78241" x2="47895" y2="78241"/>
                        <a14:foregroundMark x1="98947" y1="87037" x2="98947" y2="87037"/>
                        <a14:foregroundMark x1="98421" y1="91204" x2="98421" y2="91204"/>
                        <a14:foregroundMark x1="7368" y1="73611" x2="7368" y2="7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874">
            <a:off x="4938121" y="3072611"/>
            <a:ext cx="887211" cy="101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Овал 53">
            <a:extLst>
              <a:ext uri="{FF2B5EF4-FFF2-40B4-BE49-F238E27FC236}">
                <a16:creationId xmlns="" xmlns:a16="http://schemas.microsoft.com/office/drawing/2014/main" id="{1638AA89-3C0A-D630-0000-2F3FFCE05845}"/>
              </a:ext>
            </a:extLst>
          </p:cNvPr>
          <p:cNvSpPr/>
          <p:nvPr/>
        </p:nvSpPr>
        <p:spPr>
          <a:xfrm>
            <a:off x="693823" y="5978665"/>
            <a:ext cx="2182350" cy="774113"/>
          </a:xfrm>
          <a:prstGeom prst="ellipse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 +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  <a:endParaRPr lang="uk-U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" name="Picture 4" descr="Мультфильм счастливая пчела на белом фоне | Премиум векторы">
            <a:extLst>
              <a:ext uri="{FF2B5EF4-FFF2-40B4-BE49-F238E27FC236}">
                <a16:creationId xmlns="" xmlns:a16="http://schemas.microsoft.com/office/drawing/2014/main" id="{5334DE38-8786-BEAA-EB16-3A36476FD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632" y1="34259" x2="22632" y2="34259"/>
                        <a14:foregroundMark x1="21579" y1="31481" x2="21579" y2="31481"/>
                        <a14:foregroundMark x1="44211" y1="35185" x2="44211" y2="35185"/>
                        <a14:foregroundMark x1="13158" y1="71759" x2="13158" y2="71759"/>
                        <a14:foregroundMark x1="11053" y1="69444" x2="11053" y2="69444"/>
                        <a14:foregroundMark x1="10526" y1="67593" x2="10526" y2="67593"/>
                        <a14:foregroundMark x1="6842" y1="68056" x2="6842" y2="68056"/>
                        <a14:foregroundMark x1="3684" y1="72222" x2="3684" y2="72222"/>
                        <a14:foregroundMark x1="43684" y1="80556" x2="43684" y2="80556"/>
                        <a14:foregroundMark x1="83158" y1="93981" x2="83158" y2="93981"/>
                        <a14:foregroundMark x1="80526" y1="87037" x2="80526" y2="87037"/>
                        <a14:foregroundMark x1="81579" y1="94907" x2="81579" y2="94907"/>
                        <a14:foregroundMark x1="82105" y1="97685" x2="82105" y2="97685"/>
                        <a14:foregroundMark x1="95789" y1="87963" x2="95789" y2="87963"/>
                        <a14:foregroundMark x1="88421" y1="80093" x2="88421" y2="80093"/>
                        <a14:foregroundMark x1="96316" y1="79167" x2="96316" y2="79167"/>
                        <a14:foregroundMark x1="47895" y1="78241" x2="47895" y2="78241"/>
                        <a14:foregroundMark x1="98947" y1="87037" x2="98947" y2="87037"/>
                        <a14:foregroundMark x1="98421" y1="91204" x2="98421" y2="91204"/>
                        <a14:foregroundMark x1="7368" y1="73611" x2="7368" y2="7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874">
            <a:off x="2273893" y="3394074"/>
            <a:ext cx="887211" cy="101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Овал 55">
            <a:extLst>
              <a:ext uri="{FF2B5EF4-FFF2-40B4-BE49-F238E27FC236}">
                <a16:creationId xmlns="" xmlns:a16="http://schemas.microsoft.com/office/drawing/2014/main" id="{373911AE-06B6-0F0D-D922-3E0DC5334E71}"/>
              </a:ext>
            </a:extLst>
          </p:cNvPr>
          <p:cNvSpPr/>
          <p:nvPr/>
        </p:nvSpPr>
        <p:spPr>
          <a:xfrm>
            <a:off x="9210149" y="5955283"/>
            <a:ext cx="2182350" cy="774113"/>
          </a:xfrm>
          <a:prstGeom prst="ellipse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 +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uk-U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" name="Picture 4" descr="Мультфильм счастливая пчела на белом фоне | Премиум векторы">
            <a:extLst>
              <a:ext uri="{FF2B5EF4-FFF2-40B4-BE49-F238E27FC236}">
                <a16:creationId xmlns="" xmlns:a16="http://schemas.microsoft.com/office/drawing/2014/main" id="{EEF7C406-FE8F-ACEE-D6BE-D10C1564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632" y1="34259" x2="22632" y2="34259"/>
                        <a14:foregroundMark x1="21579" y1="31481" x2="21579" y2="31481"/>
                        <a14:foregroundMark x1="44211" y1="35185" x2="44211" y2="35185"/>
                        <a14:foregroundMark x1="13158" y1="71759" x2="13158" y2="71759"/>
                        <a14:foregroundMark x1="11053" y1="69444" x2="11053" y2="69444"/>
                        <a14:foregroundMark x1="10526" y1="67593" x2="10526" y2="67593"/>
                        <a14:foregroundMark x1="6842" y1="68056" x2="6842" y2="68056"/>
                        <a14:foregroundMark x1="3684" y1="72222" x2="3684" y2="72222"/>
                        <a14:foregroundMark x1="43684" y1="80556" x2="43684" y2="80556"/>
                        <a14:foregroundMark x1="83158" y1="93981" x2="83158" y2="93981"/>
                        <a14:foregroundMark x1="80526" y1="87037" x2="80526" y2="87037"/>
                        <a14:foregroundMark x1="81579" y1="94907" x2="81579" y2="94907"/>
                        <a14:foregroundMark x1="82105" y1="97685" x2="82105" y2="97685"/>
                        <a14:foregroundMark x1="95789" y1="87963" x2="95789" y2="87963"/>
                        <a14:foregroundMark x1="88421" y1="80093" x2="88421" y2="80093"/>
                        <a14:foregroundMark x1="96316" y1="79167" x2="96316" y2="79167"/>
                        <a14:foregroundMark x1="47895" y1="78241" x2="47895" y2="78241"/>
                        <a14:foregroundMark x1="98947" y1="87037" x2="98947" y2="87037"/>
                        <a14:foregroundMark x1="98421" y1="91204" x2="98421" y2="91204"/>
                        <a14:foregroundMark x1="7368" y1="73611" x2="7368" y2="7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3126" flipH="1">
            <a:off x="9243803" y="3032637"/>
            <a:ext cx="887210" cy="101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Мультфильм счастливая пчела на белом фоне | Премиум векторы">
            <a:extLst>
              <a:ext uri="{FF2B5EF4-FFF2-40B4-BE49-F238E27FC236}">
                <a16:creationId xmlns="" xmlns:a16="http://schemas.microsoft.com/office/drawing/2014/main" id="{43F868D4-C9EA-8DA2-45F8-855869BC4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632" y1="34259" x2="22632" y2="34259"/>
                        <a14:foregroundMark x1="21579" y1="31481" x2="21579" y2="31481"/>
                        <a14:foregroundMark x1="44211" y1="35185" x2="44211" y2="35185"/>
                        <a14:foregroundMark x1="13158" y1="71759" x2="13158" y2="71759"/>
                        <a14:foregroundMark x1="11053" y1="69444" x2="11053" y2="69444"/>
                        <a14:foregroundMark x1="10526" y1="67593" x2="10526" y2="67593"/>
                        <a14:foregroundMark x1="6842" y1="68056" x2="6842" y2="68056"/>
                        <a14:foregroundMark x1="3684" y1="72222" x2="3684" y2="72222"/>
                        <a14:foregroundMark x1="43684" y1="80556" x2="43684" y2="80556"/>
                        <a14:foregroundMark x1="83158" y1="93981" x2="83158" y2="93981"/>
                        <a14:foregroundMark x1="80526" y1="87037" x2="80526" y2="87037"/>
                        <a14:foregroundMark x1="81579" y1="94907" x2="81579" y2="94907"/>
                        <a14:foregroundMark x1="82105" y1="97685" x2="82105" y2="97685"/>
                        <a14:foregroundMark x1="95789" y1="87963" x2="95789" y2="87963"/>
                        <a14:foregroundMark x1="88421" y1="80093" x2="88421" y2="80093"/>
                        <a14:foregroundMark x1="96316" y1="79167" x2="96316" y2="79167"/>
                        <a14:foregroundMark x1="47895" y1="78241" x2="47895" y2="78241"/>
                        <a14:foregroundMark x1="98947" y1="87037" x2="98947" y2="87037"/>
                        <a14:foregroundMark x1="98421" y1="91204" x2="98421" y2="91204"/>
                        <a14:foregroundMark x1="7368" y1="73611" x2="7368" y2="7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3126" flipH="1">
            <a:off x="6382344" y="3072611"/>
            <a:ext cx="887210" cy="101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Овал 58">
            <a:extLst>
              <a:ext uri="{FF2B5EF4-FFF2-40B4-BE49-F238E27FC236}">
                <a16:creationId xmlns="" xmlns:a16="http://schemas.microsoft.com/office/drawing/2014/main" id="{959D0124-74A4-CCA3-3112-8D51E44D1D69}"/>
              </a:ext>
            </a:extLst>
          </p:cNvPr>
          <p:cNvSpPr/>
          <p:nvPr/>
        </p:nvSpPr>
        <p:spPr>
          <a:xfrm>
            <a:off x="6263186" y="5949540"/>
            <a:ext cx="2182350" cy="774113"/>
          </a:xfrm>
          <a:prstGeom prst="ellipse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 –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uk-U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2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9" grpId="0" animBg="1"/>
      <p:bldP spid="54" grpId="0" animBg="1"/>
      <p:bldP spid="56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054100" y="525065"/>
            <a:ext cx="9964528" cy="65059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Скільки очок набрав кожний учасник змагань?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783968" y="2576945"/>
            <a:ext cx="3232727" cy="2992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/>
          <p:cNvSpPr/>
          <p:nvPr/>
        </p:nvSpPr>
        <p:spPr>
          <a:xfrm>
            <a:off x="4846388" y="2576945"/>
            <a:ext cx="3232727" cy="2992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/>
          <p:cNvSpPr/>
          <p:nvPr/>
        </p:nvSpPr>
        <p:spPr>
          <a:xfrm>
            <a:off x="8814072" y="2576945"/>
            <a:ext cx="3232727" cy="2992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/>
          <p:cNvSpPr/>
          <p:nvPr/>
        </p:nvSpPr>
        <p:spPr>
          <a:xfrm>
            <a:off x="1282535" y="3048426"/>
            <a:ext cx="2235592" cy="204961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26"/>
          <p:cNvSpPr/>
          <p:nvPr/>
        </p:nvSpPr>
        <p:spPr>
          <a:xfrm>
            <a:off x="5344955" y="3039187"/>
            <a:ext cx="2235592" cy="204961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27"/>
          <p:cNvSpPr/>
          <p:nvPr/>
        </p:nvSpPr>
        <p:spPr>
          <a:xfrm>
            <a:off x="9312639" y="3039186"/>
            <a:ext cx="2235592" cy="204961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вал 28"/>
          <p:cNvSpPr/>
          <p:nvPr/>
        </p:nvSpPr>
        <p:spPr>
          <a:xfrm>
            <a:off x="1797723" y="3469073"/>
            <a:ext cx="1176387" cy="115834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Овал 29"/>
          <p:cNvSpPr/>
          <p:nvPr/>
        </p:nvSpPr>
        <p:spPr>
          <a:xfrm>
            <a:off x="5874557" y="3469072"/>
            <a:ext cx="1176387" cy="115834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Овал 30"/>
          <p:cNvSpPr/>
          <p:nvPr/>
        </p:nvSpPr>
        <p:spPr>
          <a:xfrm>
            <a:off x="9842241" y="3413651"/>
            <a:ext cx="1176387" cy="115834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2227214" y="5148689"/>
            <a:ext cx="75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25219" y="4737298"/>
            <a:ext cx="75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20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30315" y="4278302"/>
            <a:ext cx="75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20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36476" y="5148689"/>
            <a:ext cx="75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01139" y="4601945"/>
            <a:ext cx="75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10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12351" y="4204549"/>
            <a:ext cx="75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20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321363" y="5088803"/>
            <a:ext cx="75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229958" y="4572572"/>
            <a:ext cx="75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198669" y="4181234"/>
            <a:ext cx="75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2132" y="2050433"/>
            <a:ext cx="1647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Олесь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638966" y="1940169"/>
            <a:ext cx="1647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Ярослав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264351" y="1947545"/>
            <a:ext cx="1647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Дмитро</a:t>
            </a:r>
          </a:p>
        </p:txBody>
      </p:sp>
      <p:sp>
        <p:nvSpPr>
          <p:cNvPr id="5" name="Овал 4"/>
          <p:cNvSpPr/>
          <p:nvPr/>
        </p:nvSpPr>
        <p:spPr>
          <a:xfrm>
            <a:off x="2095815" y="3675043"/>
            <a:ext cx="131399" cy="11254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2060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095815" y="3787592"/>
            <a:ext cx="552932" cy="532844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Овал 50"/>
          <p:cNvSpPr/>
          <p:nvPr/>
        </p:nvSpPr>
        <p:spPr>
          <a:xfrm>
            <a:off x="6193467" y="3762638"/>
            <a:ext cx="552932" cy="532844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Овал 51"/>
          <p:cNvSpPr/>
          <p:nvPr/>
        </p:nvSpPr>
        <p:spPr>
          <a:xfrm>
            <a:off x="10153835" y="3711351"/>
            <a:ext cx="552932" cy="532844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TextBox 52"/>
          <p:cNvSpPr txBox="1"/>
          <p:nvPr/>
        </p:nvSpPr>
        <p:spPr>
          <a:xfrm>
            <a:off x="2130315" y="3917557"/>
            <a:ext cx="75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50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21418" y="3929202"/>
            <a:ext cx="75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50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198669" y="3823181"/>
            <a:ext cx="75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50</a:t>
            </a:r>
          </a:p>
        </p:txBody>
      </p:sp>
      <p:sp>
        <p:nvSpPr>
          <p:cNvPr id="56" name="Овал 55"/>
          <p:cNvSpPr/>
          <p:nvPr/>
        </p:nvSpPr>
        <p:spPr>
          <a:xfrm>
            <a:off x="2540205" y="3569099"/>
            <a:ext cx="131399" cy="11254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2060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2293272" y="3851464"/>
            <a:ext cx="131399" cy="11254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2060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2540205" y="2640683"/>
            <a:ext cx="131399" cy="11254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2060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5035342" y="4435381"/>
            <a:ext cx="131399" cy="11254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2060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5663864" y="3663858"/>
            <a:ext cx="131399" cy="11254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2060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6498633" y="3841811"/>
            <a:ext cx="131399" cy="11254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2060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5922366" y="3961368"/>
            <a:ext cx="131399" cy="11254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2060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10022436" y="3589673"/>
            <a:ext cx="131399" cy="11254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2060"/>
              </a:solidFill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10822517" y="4054056"/>
            <a:ext cx="131399" cy="11254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2060"/>
              </a:solidFill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9905577" y="3269366"/>
            <a:ext cx="131399" cy="11254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2060"/>
              </a:solidFill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11253926" y="3660619"/>
            <a:ext cx="131399" cy="11254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206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767420" y="2050433"/>
            <a:ext cx="757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088835" y="1947545"/>
            <a:ext cx="757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81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700054" y="1936260"/>
            <a:ext cx="757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84823" y="1294537"/>
            <a:ext cx="360820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Переможець - </a:t>
            </a:r>
            <a:r>
              <a:rPr lang="uk-UA" sz="2800" b="1" dirty="0">
                <a:solidFill>
                  <a:srgbClr val="FF0000"/>
                </a:solidFill>
              </a:rPr>
              <a:t>Олесь</a:t>
            </a:r>
          </a:p>
        </p:txBody>
      </p:sp>
      <p:sp>
        <p:nvSpPr>
          <p:cNvPr id="7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117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Картинки по запросу &quot;цифра 1&quot;">
            <a:extLst>
              <a:ext uri="{FF2B5EF4-FFF2-40B4-BE49-F238E27FC236}">
                <a16:creationId xmlns="" xmlns:a16="http://schemas.microsoft.com/office/drawing/2014/main" id="{2173E599-435D-69B7-A015-0CBF2339F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23" y="2807180"/>
            <a:ext cx="1846707" cy="330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1879563" y="467433"/>
            <a:ext cx="8732066" cy="89772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Логічне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0FF71B91-1C2A-FC7C-1249-BC64E469BF7A}"/>
              </a:ext>
            </a:extLst>
          </p:cNvPr>
          <p:cNvSpPr txBox="1"/>
          <p:nvPr/>
        </p:nvSpPr>
        <p:spPr>
          <a:xfrm>
            <a:off x="995174" y="1522589"/>
            <a:ext cx="5137719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11, 22, 33, 44, </a:t>
            </a:r>
          </a:p>
          <a:p>
            <a:pPr algn="ctr"/>
            <a:r>
              <a:rPr lang="uk-UA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55, 66, 77, 88, 99.</a:t>
            </a:r>
            <a:endParaRPr lang="x-none" sz="5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7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07A764CD-3553-0F30-4F62-4BB9A20B328C}"/>
              </a:ext>
            </a:extLst>
          </p:cNvPr>
          <p:cNvSpPr/>
          <p:nvPr/>
        </p:nvSpPr>
        <p:spPr>
          <a:xfrm>
            <a:off x="6418906" y="1510369"/>
            <a:ext cx="4832610" cy="128459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Назвіть усі </a:t>
            </a:r>
            <a:r>
              <a:rPr lang="uk-UA" sz="2400" b="1" dirty="0">
                <a:solidFill>
                  <a:srgbClr val="7030A0"/>
                </a:solidFill>
              </a:rPr>
              <a:t>двоцифрові числа, що мають у своєму складі однакову кількість десятків та одиниць. </a:t>
            </a:r>
          </a:p>
        </p:txBody>
      </p:sp>
      <p:sp>
        <p:nvSpPr>
          <p:cNvPr id="68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B94C5351-24C4-D072-BD38-4E54AA75B417}"/>
              </a:ext>
            </a:extLst>
          </p:cNvPr>
          <p:cNvSpPr/>
          <p:nvPr/>
        </p:nvSpPr>
        <p:spPr>
          <a:xfrm>
            <a:off x="1147728" y="3426054"/>
            <a:ext cx="4832610" cy="128459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 скільки наступне число буде більше за попереднє?</a:t>
            </a:r>
          </a:p>
        </p:txBody>
      </p:sp>
      <p:pic>
        <p:nvPicPr>
          <p:cNvPr id="69" name="Picture 2" descr="Картинки по запросу &quot;цифра 1&quot;">
            <a:extLst>
              <a:ext uri="{FF2B5EF4-FFF2-40B4-BE49-F238E27FC236}">
                <a16:creationId xmlns="" xmlns:a16="http://schemas.microsoft.com/office/drawing/2014/main" id="{7A56E0AF-6B4A-DE87-47FA-1B8C912E4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76" y="2807180"/>
            <a:ext cx="1846707" cy="330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46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00582" y="498666"/>
            <a:ext cx="8732066" cy="87628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Мотивація навчальної </a:t>
            </a:r>
            <a:r>
              <a:rPr lang="uk-UA" sz="4000" b="1" dirty="0" smtClean="0">
                <a:solidFill>
                  <a:schemeClr val="bg1"/>
                </a:solidFill>
              </a:rPr>
              <a:t>діяльності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Ein Kleiner Arabischer Junge Denkt über Eine Aufgabe Nach Vektor Abbildung  - Illustration von nett, ausbildung: 2315954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561" y="2175400"/>
            <a:ext cx="2947432" cy="253847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CE10588-DE1F-9016-6B15-F6EDA002658D}"/>
              </a:ext>
            </a:extLst>
          </p:cNvPr>
          <p:cNvSpPr txBox="1"/>
          <p:nvPr/>
        </p:nvSpPr>
        <p:spPr>
          <a:xfrm>
            <a:off x="3172486" y="1654596"/>
            <a:ext cx="4854513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i="0" dirty="0">
                <a:solidFill>
                  <a:schemeClr val="bg1"/>
                </a:solidFill>
                <a:effectLst/>
              </a:rPr>
              <a:t>Дія ця арифметична,</a:t>
            </a:r>
            <a:r>
              <a:rPr lang="uk-UA" sz="2400" b="1" dirty="0">
                <a:solidFill>
                  <a:schemeClr val="bg1"/>
                </a:solidFill>
              </a:rPr>
              <a:t/>
            </a:r>
            <a:br>
              <a:rPr lang="uk-UA" sz="2400" b="1" dirty="0">
                <a:solidFill>
                  <a:schemeClr val="bg1"/>
                </a:solidFill>
              </a:rPr>
            </a:br>
            <a:r>
              <a:rPr lang="uk-UA" sz="2400" b="1" dirty="0">
                <a:solidFill>
                  <a:schemeClr val="bg1"/>
                </a:solidFill>
              </a:rPr>
              <a:t>Д</a:t>
            </a:r>
            <a:r>
              <a:rPr lang="uk-UA" sz="2400" b="1" i="0" dirty="0">
                <a:solidFill>
                  <a:schemeClr val="bg1"/>
                </a:solidFill>
                <a:effectLst/>
              </a:rPr>
              <a:t>одаванню протилежна,</a:t>
            </a:r>
            <a:r>
              <a:rPr lang="uk-UA" sz="2400" b="1" dirty="0">
                <a:solidFill>
                  <a:schemeClr val="bg1"/>
                </a:solidFill>
              </a:rPr>
              <a:t/>
            </a:r>
            <a:br>
              <a:rPr lang="uk-UA" sz="2400" b="1" dirty="0">
                <a:solidFill>
                  <a:schemeClr val="bg1"/>
                </a:solidFill>
              </a:rPr>
            </a:br>
            <a:r>
              <a:rPr lang="uk-UA" sz="2400" b="1" i="0" dirty="0">
                <a:solidFill>
                  <a:schemeClr val="bg1"/>
                </a:solidFill>
                <a:effectLst/>
              </a:rPr>
              <a:t>«Мінус» знак в ній симпатичний,</a:t>
            </a:r>
            <a:r>
              <a:rPr lang="uk-UA" sz="2400" b="1" dirty="0">
                <a:solidFill>
                  <a:schemeClr val="bg1"/>
                </a:solidFill>
              </a:rPr>
              <a:t/>
            </a:r>
            <a:br>
              <a:rPr lang="uk-UA" sz="2400" b="1" dirty="0">
                <a:solidFill>
                  <a:schemeClr val="bg1"/>
                </a:solidFill>
              </a:rPr>
            </a:br>
            <a:r>
              <a:rPr lang="uk-UA" sz="2400" b="1" i="0" dirty="0">
                <a:solidFill>
                  <a:schemeClr val="bg1"/>
                </a:solidFill>
                <a:effectLst/>
              </a:rPr>
              <a:t>Ти записуй як належно.</a:t>
            </a:r>
            <a:r>
              <a:rPr lang="uk-UA" sz="2400" b="1" dirty="0">
                <a:solidFill>
                  <a:schemeClr val="bg1"/>
                </a:solidFill>
              </a:rPr>
              <a:t/>
            </a:r>
            <a:br>
              <a:rPr lang="uk-UA" sz="2400" b="1" dirty="0">
                <a:solidFill>
                  <a:schemeClr val="bg1"/>
                </a:solidFill>
              </a:rPr>
            </a:br>
            <a:r>
              <a:rPr lang="uk-UA" sz="2400" b="1" i="0" dirty="0">
                <a:solidFill>
                  <a:schemeClr val="bg1"/>
                </a:solidFill>
                <a:effectLst/>
              </a:rPr>
              <a:t>В результаті є різниця —</a:t>
            </a:r>
            <a:r>
              <a:rPr lang="uk-UA" sz="2400" b="1" dirty="0">
                <a:solidFill>
                  <a:schemeClr val="bg1"/>
                </a:solidFill>
              </a:rPr>
              <a:t/>
            </a:r>
            <a:br>
              <a:rPr lang="uk-UA" sz="2400" b="1" dirty="0">
                <a:solidFill>
                  <a:schemeClr val="bg1"/>
                </a:solidFill>
              </a:rPr>
            </a:br>
            <a:r>
              <a:rPr lang="uk-UA" sz="2400" b="1" i="0" dirty="0">
                <a:solidFill>
                  <a:schemeClr val="bg1"/>
                </a:solidFill>
                <a:effectLst/>
              </a:rPr>
              <a:t>Не дарма мої старання!</a:t>
            </a:r>
            <a:r>
              <a:rPr lang="uk-UA" sz="2400" b="1" dirty="0">
                <a:solidFill>
                  <a:schemeClr val="bg1"/>
                </a:solidFill>
              </a:rPr>
              <a:t/>
            </a:r>
            <a:br>
              <a:rPr lang="uk-UA" sz="2400" b="1" dirty="0">
                <a:solidFill>
                  <a:schemeClr val="bg1"/>
                </a:solidFill>
              </a:rPr>
            </a:br>
            <a:r>
              <a:rPr lang="uk-UA" sz="2400" b="1" i="0" dirty="0">
                <a:solidFill>
                  <a:schemeClr val="bg1"/>
                </a:solidFill>
                <a:effectLst/>
              </a:rPr>
              <a:t>Ти впізнав цю чарівницю,</a:t>
            </a:r>
            <a:r>
              <a:rPr lang="uk-UA" sz="2400" b="1" dirty="0">
                <a:solidFill>
                  <a:schemeClr val="bg1"/>
                </a:solidFill>
              </a:rPr>
              <a:t/>
            </a:r>
            <a:br>
              <a:rPr lang="uk-UA" sz="2400" b="1" dirty="0">
                <a:solidFill>
                  <a:schemeClr val="bg1"/>
                </a:solidFill>
              </a:rPr>
            </a:br>
            <a:r>
              <a:rPr lang="uk-UA" sz="2400" b="1" i="0" dirty="0" smtClean="0">
                <a:solidFill>
                  <a:schemeClr val="bg1"/>
                </a:solidFill>
                <a:effectLst/>
              </a:rPr>
              <a:t>Дія …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03890" y="3952342"/>
            <a:ext cx="2199438" cy="5673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Віднімання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2486" y="1605333"/>
            <a:ext cx="4854513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ми будемо  віднімати  </a:t>
            </a:r>
            <a:r>
              <a:rPr lang="uk-UA" sz="2800" b="1" dirty="0" smtClean="0">
                <a:solidFill>
                  <a:schemeClr val="bg1"/>
                </a:solidFill>
              </a:rPr>
              <a:t>числа, знаходити невідомі числа при відніманні й додаванні.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Розв'язувати </a:t>
            </a:r>
            <a:r>
              <a:rPr lang="uk-UA" sz="2800" b="1" dirty="0">
                <a:solidFill>
                  <a:schemeClr val="bg1"/>
                </a:solidFill>
              </a:rPr>
              <a:t>задачі на знаходження невідомого від'ємника.</a:t>
            </a:r>
          </a:p>
        </p:txBody>
      </p:sp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10" y="1654596"/>
            <a:ext cx="2058124" cy="454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700582" y="509518"/>
            <a:ext cx="8776771" cy="8654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</p:spTree>
    <p:extLst>
      <p:ext uri="{BB962C8B-B14F-4D97-AF65-F5344CB8AC3E}">
        <p14:creationId xmlns:p14="http://schemas.microsoft.com/office/powerpoint/2010/main" val="212145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13844</TotalTime>
  <Words>869</Words>
  <Application>Microsoft Office PowerPoint</Application>
  <PresentationFormat>Произвольный</PresentationFormat>
  <Paragraphs>347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1427</cp:revision>
  <dcterms:created xsi:type="dcterms:W3CDTF">2018-01-05T16:38:53Z</dcterms:created>
  <dcterms:modified xsi:type="dcterms:W3CDTF">2024-04-28T22:05:31Z</dcterms:modified>
</cp:coreProperties>
</file>