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39" r:id="rId3"/>
    <p:sldId id="1634" r:id="rId4"/>
    <p:sldId id="1723" r:id="rId5"/>
    <p:sldId id="1865" r:id="rId6"/>
    <p:sldId id="1750" r:id="rId7"/>
    <p:sldId id="1837" r:id="rId8"/>
    <p:sldId id="1431" r:id="rId9"/>
    <p:sldId id="1885" r:id="rId10"/>
    <p:sldId id="1893" r:id="rId11"/>
    <p:sldId id="1892" r:id="rId12"/>
    <p:sldId id="1894" r:id="rId13"/>
    <p:sldId id="1883" r:id="rId14"/>
    <p:sldId id="1440" r:id="rId15"/>
    <p:sldId id="1804" r:id="rId16"/>
    <p:sldId id="151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634"/>
            <p14:sldId id="1723"/>
            <p14:sldId id="1865"/>
            <p14:sldId id="1750"/>
            <p14:sldId id="1837"/>
            <p14:sldId id="1431"/>
            <p14:sldId id="1885"/>
            <p14:sldId id="1893"/>
            <p14:sldId id="1892"/>
            <p14:sldId id="1894"/>
            <p14:sldId id="1883"/>
            <p14:sldId id="1440"/>
            <p14:sldId id="1804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FF"/>
    <a:srgbClr val="FFB7FF"/>
    <a:srgbClr val="FF3300"/>
    <a:srgbClr val="FF3399"/>
    <a:srgbClr val="FFFFFF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7.wdp"/><Relationship Id="rId2" Type="http://schemas.openxmlformats.org/officeDocument/2006/relationships/hyperlink" Target="https://learningapps.org/watch?v=pu35ai4kc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https://wordwall.net/uk/embed/b044f7321dfe45e894d3051d4c3d82bd?themeId=43&amp;templateId=5&amp;fontStackId=0" TargetMode="Externa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microsoft.com/office/2007/relationships/hdphoto" Target="../media/hdphoto8.wdp"/><Relationship Id="rId21" Type="http://schemas.openxmlformats.org/officeDocument/2006/relationships/image" Target="../media/image49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image" Target="../media/image35.png"/><Relationship Id="rId16" Type="http://schemas.microsoft.com/office/2007/relationships/hdphoto" Target="../media/hdphoto11.wdp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microsoft.com/office/2007/relationships/hdphoto" Target="../media/hdphoto10.wdp"/><Relationship Id="rId19" Type="http://schemas.microsoft.com/office/2007/relationships/hdphoto" Target="../media/hdphoto12.wdp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Relationship Id="rId22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446627" y="4732548"/>
            <a:ext cx="9218932" cy="102155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Додавання виду 24 + 35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AC7419-C442-EF5C-1D2B-E4949AEA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26" y="1241515"/>
            <a:ext cx="3373513" cy="309004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357D1B-4F45-737D-2D36-0CF2CB8D7FDE}"/>
              </a:ext>
            </a:extLst>
          </p:cNvPr>
          <p:cNvSpPr txBox="1"/>
          <p:nvPr/>
        </p:nvSpPr>
        <p:spPr>
          <a:xfrm>
            <a:off x="2593030" y="2414850"/>
            <a:ext cx="178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+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3133" y="1357293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12</a:t>
            </a:r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7946864" y="2206457"/>
            <a:ext cx="2496561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21 + 47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944833" y="1312746"/>
            <a:ext cx="2523537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36 + 52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872064" y="3805587"/>
            <a:ext cx="2496561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73 + 26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842622" y="3015483"/>
            <a:ext cx="249656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24 + 62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736304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4266A799-A246-3D8E-46BB-8E8FD307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05548" y="2252386"/>
            <a:ext cx="2065266" cy="319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82776" y="1305053"/>
            <a:ext cx="2613973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 + 31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37457" y="1301451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44327" y="2161580"/>
            <a:ext cx="2606049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54 + 15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980667" y="1302890"/>
            <a:ext cx="2619180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63 + 25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828864" y="2207487"/>
            <a:ext cx="264862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37 + 41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49255" y="3037583"/>
            <a:ext cx="2606049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81 + 17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48238" y="2982296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006682" y="3805587"/>
            <a:ext cx="264862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16 + 42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rot="7407904">
            <a:off x="2325234" y="655637"/>
            <a:ext cx="957292" cy="14637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7407904">
            <a:off x="2062187" y="660948"/>
            <a:ext cx="957292" cy="146373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877255" y="1315564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Дуга 28"/>
          <p:cNvSpPr/>
          <p:nvPr/>
        </p:nvSpPr>
        <p:spPr>
          <a:xfrm rot="7407904">
            <a:off x="5228146" y="660949"/>
            <a:ext cx="957292" cy="14637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7407904">
            <a:off x="4965099" y="666260"/>
            <a:ext cx="957292" cy="146373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099397" y="1246373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9195" y="1260486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4" name="Дуга 53"/>
          <p:cNvSpPr/>
          <p:nvPr/>
        </p:nvSpPr>
        <p:spPr>
          <a:xfrm rot="7407904">
            <a:off x="8242842" y="679491"/>
            <a:ext cx="957292" cy="14637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7407904">
            <a:off x="7979795" y="684802"/>
            <a:ext cx="957292" cy="146373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0040459" y="1278919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80257" y="1293032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95211" y="2160187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9" name="Дуга 58"/>
          <p:cNvSpPr/>
          <p:nvPr/>
        </p:nvSpPr>
        <p:spPr>
          <a:xfrm rot="7407904">
            <a:off x="2282988" y="1514373"/>
            <a:ext cx="957292" cy="14637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7407904">
            <a:off x="2019941" y="1519684"/>
            <a:ext cx="957292" cy="146373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3835009" y="2174300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90286" y="2216576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3" name="Дуга 62"/>
          <p:cNvSpPr/>
          <p:nvPr/>
        </p:nvSpPr>
        <p:spPr>
          <a:xfrm rot="7407904">
            <a:off x="5078063" y="1570762"/>
            <a:ext cx="957292" cy="14637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7407904">
            <a:off x="4815016" y="1576073"/>
            <a:ext cx="957292" cy="146373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630084" y="2230689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040458" y="2173270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7" name="Дуга 66"/>
          <p:cNvSpPr/>
          <p:nvPr/>
        </p:nvSpPr>
        <p:spPr>
          <a:xfrm rot="7407904">
            <a:off x="8228235" y="1527456"/>
            <a:ext cx="957292" cy="14637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уга 67"/>
          <p:cNvSpPr/>
          <p:nvPr/>
        </p:nvSpPr>
        <p:spPr>
          <a:xfrm rot="7407904">
            <a:off x="7965188" y="1532767"/>
            <a:ext cx="957292" cy="146373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9780256" y="2187383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46036" y="3772400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27774" y="3004396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42859" y="3739214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99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39" grpId="0"/>
      <p:bldP spid="46" grpId="0" animBg="1"/>
      <p:bldP spid="47" grpId="0"/>
      <p:bldP spid="48" grpId="0" animBg="1"/>
      <p:bldP spid="2" grpId="0" animBg="1"/>
      <p:bldP spid="27" grpId="0" animBg="1"/>
      <p:bldP spid="28" grpId="0"/>
      <p:bldP spid="29" grpId="0" animBg="1"/>
      <p:bldP spid="30" grpId="0" animBg="1"/>
      <p:bldP spid="31" grpId="0"/>
      <p:bldP spid="32" grpId="0"/>
      <p:bldP spid="54" grpId="0" animBg="1"/>
      <p:bldP spid="55" grpId="0" animBg="1"/>
      <p:bldP spid="56" grpId="0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  <p:bldP spid="64" grpId="0" animBg="1"/>
      <p:bldP spid="65" grpId="0"/>
      <p:bldP spid="66" grpId="0"/>
      <p:bldP spid="67" grpId="0" animBg="1"/>
      <p:bldP spid="68" grpId="0" animBg="1"/>
      <p:bldP spid="69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73" r="72432" b="64617"/>
          <a:stretch/>
        </p:blipFill>
        <p:spPr>
          <a:xfrm>
            <a:off x="577940" y="1266838"/>
            <a:ext cx="5799109" cy="42773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800330" y="4838789"/>
            <a:ext cx="241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</a:t>
            </a:r>
            <a:r>
              <a:rPr lang="uk-UA" sz="3600" b="1" dirty="0" smtClean="0">
                <a:solidFill>
                  <a:srgbClr val="7030A0"/>
                </a:solidFill>
              </a:rPr>
              <a:t>:</a:t>
            </a:r>
            <a:endParaRPr lang="x-none" sz="3600" dirty="0">
              <a:solidFill>
                <a:srgbClr val="7030A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372956" y="1234180"/>
            <a:ext cx="843321" cy="9079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604960" y="1613974"/>
            <a:ext cx="684000" cy="432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876189" y="1611401"/>
            <a:ext cx="648502" cy="79261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432699" y="1713904"/>
            <a:ext cx="283073" cy="226549"/>
            <a:chOff x="3751412" y="3340101"/>
            <a:chExt cx="278500" cy="231775"/>
          </a:xfrm>
        </p:grpSpPr>
        <p:sp>
          <p:nvSpPr>
            <p:cNvPr id="36" name="Овал 35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8253726" y="4226287"/>
            <a:ext cx="19660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Це задача 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429255" y="4807515"/>
            <a:ext cx="361494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знаходження від’ємника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406687" y="5336957"/>
            <a:ext cx="36375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Розв’язуємо відніманням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814304" y="483539"/>
            <a:ext cx="8732066" cy="63211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 smtClean="0">
                <a:solidFill>
                  <a:schemeClr val="bg1"/>
                </a:solidFill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</a:rPr>
              <a:t>язую</a:t>
            </a:r>
            <a:r>
              <a:rPr lang="uk-UA" sz="4000" b="1" dirty="0" smtClean="0">
                <a:solidFill>
                  <a:schemeClr val="bg1"/>
                </a:solidFill>
              </a:rPr>
              <a:t>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D587C36-A98E-0298-DE33-5C1D109AC33B}"/>
              </a:ext>
            </a:extLst>
          </p:cNvPr>
          <p:cNvSpPr/>
          <p:nvPr/>
        </p:nvSpPr>
        <p:spPr>
          <a:xfrm>
            <a:off x="6487887" y="1307553"/>
            <a:ext cx="5182199" cy="260526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7030A0"/>
                </a:solidFill>
              </a:rPr>
              <a:t>В Олесі </a:t>
            </a:r>
            <a:r>
              <a:rPr lang="uk-UA" sz="2800" b="1" dirty="0">
                <a:solidFill>
                  <a:srgbClr val="FF0000"/>
                </a:solidFill>
              </a:rPr>
              <a:t>було 90 </a:t>
            </a:r>
            <a:r>
              <a:rPr lang="uk-UA" sz="2800" b="1" dirty="0">
                <a:solidFill>
                  <a:srgbClr val="7030A0"/>
                </a:solidFill>
              </a:rPr>
              <a:t>іграшкових </a:t>
            </a:r>
            <a:r>
              <a:rPr lang="uk-UA" sz="2800" b="1" dirty="0">
                <a:solidFill>
                  <a:srgbClr val="FF0000"/>
                </a:solidFill>
              </a:rPr>
              <a:t>цеглинок</a:t>
            </a:r>
            <a:r>
              <a:rPr lang="uk-UA" sz="2800" b="1" dirty="0">
                <a:solidFill>
                  <a:srgbClr val="7030A0"/>
                </a:solidFill>
              </a:rPr>
              <a:t>. Після того, як вона побудувала вежу, у неї </a:t>
            </a:r>
            <a:r>
              <a:rPr lang="uk-UA" sz="2800" b="1" dirty="0">
                <a:solidFill>
                  <a:srgbClr val="FF0000"/>
                </a:solidFill>
              </a:rPr>
              <a:t>залишилося 30 цеглинок</a:t>
            </a:r>
            <a:r>
              <a:rPr lang="uk-UA" sz="2800" b="1" dirty="0">
                <a:solidFill>
                  <a:srgbClr val="7030A0"/>
                </a:solidFill>
              </a:rPr>
              <a:t>. </a:t>
            </a:r>
            <a:r>
              <a:rPr lang="uk-UA" sz="2800" b="1" dirty="0">
                <a:solidFill>
                  <a:srgbClr val="FF0000"/>
                </a:solidFill>
              </a:rPr>
              <a:t>Скільки цеглинок використала</a:t>
            </a:r>
            <a:r>
              <a:rPr lang="uk-UA" sz="2800" b="1" dirty="0">
                <a:solidFill>
                  <a:srgbClr val="7030A0"/>
                </a:solidFill>
              </a:rPr>
              <a:t> Олеся для побудови вежі?</a:t>
            </a:r>
          </a:p>
        </p:txBody>
      </p:sp>
      <p:sp>
        <p:nvSpPr>
          <p:cNvPr id="59" name="Прямокутник: округлені кути 28">
            <a:extLst>
              <a:ext uri="{FF2B5EF4-FFF2-40B4-BE49-F238E27FC236}">
                <a16:creationId xmlns="" xmlns:a16="http://schemas.microsoft.com/office/drawing/2014/main" id="{49B13A72-7383-CE0A-D264-E6240DCA0211}"/>
              </a:ext>
            </a:extLst>
          </p:cNvPr>
          <p:cNvSpPr/>
          <p:nvPr/>
        </p:nvSpPr>
        <p:spPr>
          <a:xfrm>
            <a:off x="446996" y="4131998"/>
            <a:ext cx="4306060" cy="675517"/>
          </a:xfrm>
          <a:prstGeom prst="round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90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7030A0"/>
                </a:solidFill>
              </a:rPr>
              <a:t>30 </a:t>
            </a:r>
            <a:r>
              <a:rPr lang="uk-UA" sz="4000" dirty="0">
                <a:solidFill>
                  <a:srgbClr val="7030A0"/>
                </a:solidFill>
              </a:rPr>
              <a:t>= </a:t>
            </a:r>
            <a:r>
              <a:rPr lang="uk-UA" sz="4000" dirty="0" smtClean="0">
                <a:solidFill>
                  <a:srgbClr val="7030A0"/>
                </a:solidFill>
              </a:rPr>
              <a:t>60 (ц.)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FEBDF0F-AB89-774B-62E0-970E95323E7A}"/>
              </a:ext>
            </a:extLst>
          </p:cNvPr>
          <p:cNvSpPr txBox="1"/>
          <p:nvPr/>
        </p:nvSpPr>
        <p:spPr>
          <a:xfrm>
            <a:off x="800330" y="2106480"/>
            <a:ext cx="338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Було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7030A0"/>
                </a:solidFill>
              </a:rPr>
              <a:t>90 ц.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B20EA3C-3A82-853B-962E-39578160919A}"/>
              </a:ext>
            </a:extLst>
          </p:cNvPr>
          <p:cNvSpPr txBox="1"/>
          <p:nvPr/>
        </p:nvSpPr>
        <p:spPr>
          <a:xfrm>
            <a:off x="851580" y="2776667"/>
            <a:ext cx="409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Витратила– ? </a:t>
            </a:r>
            <a:r>
              <a:rPr lang="uk-UA" sz="3200" dirty="0" smtClean="0">
                <a:solidFill>
                  <a:srgbClr val="7030A0"/>
                </a:solidFill>
              </a:rPr>
              <a:t>Ц.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CBCFE0B-0C0F-5892-58B6-64CC479EC572}"/>
              </a:ext>
            </a:extLst>
          </p:cNvPr>
          <p:cNvSpPr txBox="1"/>
          <p:nvPr/>
        </p:nvSpPr>
        <p:spPr>
          <a:xfrm>
            <a:off x="800330" y="3448404"/>
            <a:ext cx="359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Залиш.– 30 ц.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2BFDFA35-38DF-782C-F63D-D9A945A17883}"/>
              </a:ext>
            </a:extLst>
          </p:cNvPr>
          <p:cNvSpPr/>
          <p:nvPr/>
        </p:nvSpPr>
        <p:spPr>
          <a:xfrm>
            <a:off x="3480442" y="2843727"/>
            <a:ext cx="314174" cy="657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3211530" y="4804453"/>
            <a:ext cx="3254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60 цеглинок</a:t>
            </a:r>
            <a:r>
              <a:rPr lang="uk-UA" sz="3200" dirty="0" smtClean="0">
                <a:solidFill>
                  <a:srgbClr val="7030A0"/>
                </a:solidFill>
              </a:rPr>
              <a:t>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2" name="Picture 2" descr="ШІСТЬ ЦЕГЛИНО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59" y="2113100"/>
            <a:ext cx="1370572" cy="215156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2424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 animBg="1"/>
      <p:bldP spid="39" grpId="0" animBg="1"/>
      <p:bldP spid="40" grpId="0" animBg="1"/>
      <p:bldP spid="59" grpId="0"/>
      <p:bldP spid="62" grpId="0"/>
      <p:bldP spid="63" grpId="0"/>
      <p:bldP spid="65" grpId="0"/>
      <p:bldP spid="66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13" y="1557044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1 клас\2 Матем\1 УРОКИ Листопад\7 Арифметичні дії в межах 100\№125 Додавання виду 24+35\2024-05-06_09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32" y="1330774"/>
            <a:ext cx="6341320" cy="485230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 клас\2 Матем\1 УРОКИ Листопад\7 Арифметичні дії в межах 100\№125 Додавання виду 24+35\2024-05-06_0902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"/>
          <a:stretch/>
        </p:blipFill>
        <p:spPr bwMode="auto">
          <a:xfrm>
            <a:off x="4135524" y="1305429"/>
            <a:ext cx="6408000" cy="487765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1123" y="5725171"/>
            <a:ext cx="58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68</a:t>
            </a:r>
            <a:endParaRPr lang="uk-UA" sz="2800" b="1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312229" y="4855030"/>
            <a:ext cx="909691" cy="4680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30796" y="2971085"/>
            <a:ext cx="58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63</a:t>
            </a:r>
            <a:endParaRPr lang="uk-UA" sz="28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912247" y="4082143"/>
            <a:ext cx="1018549" cy="3918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51952" y="5986781"/>
            <a:ext cx="58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77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8980" y="5921471"/>
            <a:ext cx="58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76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3609" y="5845620"/>
            <a:ext cx="58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78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0494" y="2795282"/>
            <a:ext cx="58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79</a:t>
            </a:r>
            <a:endParaRPr lang="uk-UA" sz="2800" b="1" dirty="0">
              <a:solidFill>
                <a:srgbClr val="FF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6997160" y="4397829"/>
            <a:ext cx="2321011" cy="11502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8741228" y="4397829"/>
            <a:ext cx="293915" cy="9252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9595757" y="4278086"/>
            <a:ext cx="217852" cy="8109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8888186" y="3694337"/>
            <a:ext cx="925423" cy="5837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0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1132113" y="578087"/>
            <a:ext cx="9666515" cy="6864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Гра «Чи правильно ведмедик обчислив вирази?»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2" name="Picture 6" descr="тетрадь в клетку PNG, векторы, PSD и пнг для бесплатной загрузки |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18893" r="8115" b="16546"/>
          <a:stretch/>
        </p:blipFill>
        <p:spPr bwMode="auto">
          <a:xfrm>
            <a:off x="852182" y="1626299"/>
            <a:ext cx="5967652" cy="44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увати 19">
            <a:extLst>
              <a:ext uri="{FF2B5EF4-FFF2-40B4-BE49-F238E27FC236}">
                <a16:creationId xmlns:a16="http://schemas.microsoft.com/office/drawing/2014/main" xmlns="" id="{D301EFFD-D510-BF06-B1DC-E7E92187BC5B}"/>
              </a:ext>
            </a:extLst>
          </p:cNvPr>
          <p:cNvGrpSpPr/>
          <p:nvPr/>
        </p:nvGrpSpPr>
        <p:grpSpPr>
          <a:xfrm>
            <a:off x="7565572" y="1464234"/>
            <a:ext cx="3607424" cy="4732658"/>
            <a:chOff x="6751496" y="1102933"/>
            <a:chExt cx="4769842" cy="5453961"/>
          </a:xfrm>
        </p:grpSpPr>
        <p:pic>
          <p:nvPicPr>
            <p:cNvPr id="46" name="Picture 2" descr="Плакат вырубной Мишка за партой (29.242.00) - купить в Москве недорого: для  учета. Плакаты в интернет-магазине С-5.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6" b="100000" l="0" r="100000">
                          <a14:foregroundMark x1="95738" y1="55711" x2="95738" y2="55711"/>
                          <a14:foregroundMark x1="98361" y1="56876" x2="98361" y2="56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5904" y="1626299"/>
              <a:ext cx="3505434" cy="4930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5"/>
            <a:srcRect l="15167" t="16779" r="8694" b="9382"/>
            <a:stretch/>
          </p:blipFill>
          <p:spPr>
            <a:xfrm rot="2489759">
              <a:off x="10390862" y="5713722"/>
              <a:ext cx="105682" cy="15555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5"/>
            <a:srcRect l="15167" t="16779" r="8694" b="9382"/>
            <a:stretch/>
          </p:blipFill>
          <p:spPr>
            <a:xfrm rot="4384916">
              <a:off x="10577923" y="5979471"/>
              <a:ext cx="105682" cy="155550"/>
            </a:xfrm>
            <a:prstGeom prst="rect">
              <a:avLst/>
            </a:prstGeom>
          </p:spPr>
        </p:pic>
        <p:sp>
          <p:nvSpPr>
            <p:cNvPr id="49" name="Выноска-облако 48"/>
            <p:cNvSpPr/>
            <p:nvPr/>
          </p:nvSpPr>
          <p:spPr>
            <a:xfrm>
              <a:off x="6751496" y="1102933"/>
              <a:ext cx="1600200" cy="1184651"/>
            </a:xfrm>
            <a:prstGeom prst="cloudCallout">
              <a:avLst>
                <a:gd name="adj1" fmla="val 108148"/>
                <a:gd name="adj2" fmla="val 45873"/>
              </a:avLst>
            </a:prstGeom>
            <a:noFill/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4" descr="Яндекс.Фотки переехали | Иллюстрации еды, Пчела, Мед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950" y="1264497"/>
              <a:ext cx="965291" cy="861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TextBox 50"/>
          <p:cNvSpPr txBox="1"/>
          <p:nvPr/>
        </p:nvSpPr>
        <p:spPr>
          <a:xfrm>
            <a:off x="1609500" y="2158956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36 + 11 = 47</a:t>
            </a:r>
            <a:endParaRPr lang="ru-RU" sz="2400" dirty="0"/>
          </a:p>
        </p:txBody>
      </p:sp>
      <p:pic>
        <p:nvPicPr>
          <p:cNvPr id="52" name="Picture 8" descr="Ручка векторы, картинки, клипарт Ручка | скачать на Depositpho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97500" l="72167" r="94500">
                        <a14:foregroundMark x1="84167" y1="7000" x2="84167" y2="7000"/>
                        <a14:foregroundMark x1="84500" y1="4833" x2="84500" y2="4833"/>
                        <a14:foregroundMark x1="91333" y1="34167" x2="91333" y2="34167"/>
                        <a14:foregroundMark x1="90333" y1="26500" x2="90333" y2="26500"/>
                        <a14:foregroundMark x1="90167" y1="48000" x2="90167" y2="48000"/>
                        <a14:foregroundMark x1="90333" y1="28167" x2="90333" y2="2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67" r="5880"/>
          <a:stretch/>
        </p:blipFill>
        <p:spPr bwMode="auto">
          <a:xfrm rot="2372233" flipH="1">
            <a:off x="6428286" y="3737515"/>
            <a:ext cx="264204" cy="154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увати 1">
            <a:extLst>
              <a:ext uri="{FF2B5EF4-FFF2-40B4-BE49-F238E27FC236}">
                <a16:creationId xmlns:a16="http://schemas.microsoft.com/office/drawing/2014/main" xmlns="" id="{B775724E-DFA9-1669-B696-F4D36D7E4F1B}"/>
              </a:ext>
            </a:extLst>
          </p:cNvPr>
          <p:cNvGrpSpPr/>
          <p:nvPr/>
        </p:nvGrpSpPr>
        <p:grpSpPr>
          <a:xfrm>
            <a:off x="2866730" y="3642904"/>
            <a:ext cx="393700" cy="352454"/>
            <a:chOff x="3093769" y="2380509"/>
            <a:chExt cx="393700" cy="352454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3093769" y="2416890"/>
              <a:ext cx="393700" cy="2796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3135610" y="2380509"/>
              <a:ext cx="248642" cy="3524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232395" y="3556941"/>
            <a:ext cx="63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</a:rPr>
              <a:t>88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475047A-B896-85D8-5FC6-02770F0ACB4A}"/>
              </a:ext>
            </a:extLst>
          </p:cNvPr>
          <p:cNvSpPr txBox="1"/>
          <p:nvPr/>
        </p:nvSpPr>
        <p:spPr>
          <a:xfrm>
            <a:off x="1609500" y="2851384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10 + 25 = 35</a:t>
            </a:r>
            <a:endParaRPr lang="ru-RU" sz="2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4DB1B94-E251-61C4-78D2-CB1F8C8F993D}"/>
              </a:ext>
            </a:extLst>
          </p:cNvPr>
          <p:cNvSpPr txBox="1"/>
          <p:nvPr/>
        </p:nvSpPr>
        <p:spPr>
          <a:xfrm>
            <a:off x="1609500" y="3556940"/>
            <a:ext cx="1705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77 + 11 = 66</a:t>
            </a:r>
            <a:endParaRPr lang="ru-RU" sz="2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73698DA-D996-2FED-AA29-26AB37CB3ECE}"/>
              </a:ext>
            </a:extLst>
          </p:cNvPr>
          <p:cNvSpPr txBox="1"/>
          <p:nvPr/>
        </p:nvSpPr>
        <p:spPr>
          <a:xfrm>
            <a:off x="1609499" y="4311139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81 + 11 = 92</a:t>
            </a:r>
            <a:endParaRPr lang="ru-RU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E7B743F-5303-D101-0118-735C4D8D969B}"/>
              </a:ext>
            </a:extLst>
          </p:cNvPr>
          <p:cNvSpPr txBox="1"/>
          <p:nvPr/>
        </p:nvSpPr>
        <p:spPr>
          <a:xfrm>
            <a:off x="4132954" y="2165711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21 + 21 = 42</a:t>
            </a:r>
            <a:endParaRPr lang="ru-RU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48AB265-032A-B822-075F-70F08087A4D9}"/>
              </a:ext>
            </a:extLst>
          </p:cNvPr>
          <p:cNvSpPr txBox="1"/>
          <p:nvPr/>
        </p:nvSpPr>
        <p:spPr>
          <a:xfrm>
            <a:off x="4132954" y="2871298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50 + 10 = 60</a:t>
            </a:r>
            <a:endParaRPr lang="ru-RU" sz="2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7E731C0-7E70-9BEA-C9BB-87ED9B17C9A6}"/>
              </a:ext>
            </a:extLst>
          </p:cNvPr>
          <p:cNvSpPr txBox="1"/>
          <p:nvPr/>
        </p:nvSpPr>
        <p:spPr>
          <a:xfrm>
            <a:off x="4132954" y="3599731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80 + 15 = 95</a:t>
            </a:r>
            <a:endParaRPr lang="ru-RU" sz="2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F11295D-A971-9A18-6830-783E4C0A4105}"/>
              </a:ext>
            </a:extLst>
          </p:cNvPr>
          <p:cNvSpPr txBox="1"/>
          <p:nvPr/>
        </p:nvSpPr>
        <p:spPr>
          <a:xfrm>
            <a:off x="4132954" y="4303610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43 + 34 = 17</a:t>
            </a:r>
            <a:endParaRPr lang="ru-RU" sz="2400" dirty="0"/>
          </a:p>
        </p:txBody>
      </p:sp>
      <p:grpSp>
        <p:nvGrpSpPr>
          <p:cNvPr id="65" name="Групувати 12">
            <a:extLst>
              <a:ext uri="{FF2B5EF4-FFF2-40B4-BE49-F238E27FC236}">
                <a16:creationId xmlns:a16="http://schemas.microsoft.com/office/drawing/2014/main" xmlns="" id="{FF4C2FB6-ED89-16D1-B40E-CCB103628116}"/>
              </a:ext>
            </a:extLst>
          </p:cNvPr>
          <p:cNvGrpSpPr/>
          <p:nvPr/>
        </p:nvGrpSpPr>
        <p:grpSpPr>
          <a:xfrm>
            <a:off x="5432948" y="4358215"/>
            <a:ext cx="393700" cy="352454"/>
            <a:chOff x="3093769" y="2380509"/>
            <a:chExt cx="393700" cy="352454"/>
          </a:xfrm>
        </p:grpSpPr>
        <p:cxnSp>
          <p:nvCxnSpPr>
            <p:cNvPr id="66" name="Прямая соединительная линия 32">
              <a:extLst>
                <a:ext uri="{FF2B5EF4-FFF2-40B4-BE49-F238E27FC236}">
                  <a16:creationId xmlns:a16="http://schemas.microsoft.com/office/drawing/2014/main" xmlns="" id="{173EF486-932D-103E-A89D-866A631F5675}"/>
                </a:ext>
              </a:extLst>
            </p:cNvPr>
            <p:cNvCxnSpPr/>
            <p:nvPr/>
          </p:nvCxnSpPr>
          <p:spPr>
            <a:xfrm>
              <a:off x="3093769" y="2416890"/>
              <a:ext cx="393700" cy="2796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33">
              <a:extLst>
                <a:ext uri="{FF2B5EF4-FFF2-40B4-BE49-F238E27FC236}">
                  <a16:creationId xmlns:a16="http://schemas.microsoft.com/office/drawing/2014/main" xmlns="" id="{153BEE53-5070-4F0D-82A6-6C2433CF7BE8}"/>
                </a:ext>
              </a:extLst>
            </p:cNvPr>
            <p:cNvCxnSpPr/>
            <p:nvPr/>
          </p:nvCxnSpPr>
          <p:spPr>
            <a:xfrm flipH="1">
              <a:off x="3135610" y="2380509"/>
              <a:ext cx="248642" cy="3524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9E7E347-6FD6-8678-FF2A-DB61812E9822}"/>
              </a:ext>
            </a:extLst>
          </p:cNvPr>
          <p:cNvSpPr txBox="1"/>
          <p:nvPr/>
        </p:nvSpPr>
        <p:spPr>
          <a:xfrm>
            <a:off x="5745959" y="4303609"/>
            <a:ext cx="63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</a:rPr>
              <a:t>77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82587" y="460878"/>
            <a:ext cx="8811364" cy="7692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5" y="1454727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4971" y="2201620"/>
            <a:ext cx="1217961" cy="12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513114" y="543828"/>
            <a:ext cx="9409776" cy="7959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wordwall.net/resourceajax/qr?shareLocation=4&amp;activityId=7114447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303" y="2201620"/>
            <a:ext cx="1288618" cy="12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222" y="1882220"/>
            <a:ext cx="2244145" cy="326133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092333" y="499409"/>
            <a:ext cx="9775944" cy="7988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Оберіть відповідну цеглинку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92333" y="1298217"/>
            <a:ext cx="10397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cap="none" spc="0" dirty="0">
                <a:ln/>
                <a:solidFill>
                  <a:srgbClr val="00B75D"/>
                </a:solidFill>
                <a:effectLst/>
              </a:rPr>
              <a:t>Цеглинку лего підійміть, зустріч нашу оцініть.</a:t>
            </a:r>
            <a:endParaRPr lang="ru-RU" sz="4000" b="1" cap="none" spc="0" dirty="0">
              <a:ln/>
              <a:solidFill>
                <a:srgbClr val="00B75D"/>
              </a:solidFill>
              <a:effectLst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8" y="2169132"/>
            <a:ext cx="1783461" cy="28843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01" y="2088583"/>
            <a:ext cx="2076450" cy="304546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924" y="2201235"/>
            <a:ext cx="1968678" cy="297135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204" y="2006103"/>
            <a:ext cx="2347570" cy="3100300"/>
          </a:xfrm>
          <a:prstGeom prst="rect">
            <a:avLst/>
          </a:prstGeom>
        </p:spPr>
      </p:pic>
      <p:pic>
        <p:nvPicPr>
          <p:cNvPr id="5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502244" y="287477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406632" y="2788957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8995923" y="300027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0958772" y="242984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765480" y="2429862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втомився!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Веселый карандаш (60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" b="99281" l="10000" r="99867">
                        <a14:foregroundMark x1="43333" y1="19544" x2="43333" y2="19544"/>
                        <a14:foregroundMark x1="50533" y1="31175" x2="50533" y2="31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4" y="1685505"/>
            <a:ext cx="3075445" cy="341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70961" y="1943270"/>
            <a:ext cx="7746274" cy="3162130"/>
          </a:xfrm>
          <a:prstGeom prst="rect">
            <a:avLst/>
          </a:prstGeom>
          <a:solidFill>
            <a:srgbClr val="E9E9DF"/>
          </a:solidFill>
          <a:ln>
            <a:solidFill>
              <a:srgbClr val="E9E9DF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79286" y="527776"/>
            <a:ext cx="8732066" cy="7732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191165" y="1943270"/>
            <a:ext cx="842607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13017" y="5105400"/>
            <a:ext cx="8704218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92171" y="2516367"/>
            <a:ext cx="3820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Вушка, прислухайтесь!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Очки, придивляйтесь!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Носик, глибше дихай!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Ротик, посміхнись!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73983" y="2367573"/>
            <a:ext cx="3820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Спинки, розправляйтесь!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Ручки, піднімайтесь!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Нумо до роботи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Дружно всі взялись!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319" y="4086027"/>
            <a:ext cx="4271712" cy="25445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C72789E9-D057-6D92-F50A-51A0F9EC6EE1}"/>
              </a:ext>
            </a:extLst>
          </p:cNvPr>
          <p:cNvSpPr/>
          <p:nvPr/>
        </p:nvSpPr>
        <p:spPr>
          <a:xfrm>
            <a:off x="7476629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86C84FE0-437F-B655-4892-D7A3BA57A2C0}"/>
              </a:ext>
            </a:extLst>
          </p:cNvPr>
          <p:cNvSpPr/>
          <p:nvPr/>
        </p:nvSpPr>
        <p:spPr>
          <a:xfrm>
            <a:off x="2908222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B574031F-F189-2F1D-E3DF-29FA7C9ABE67}"/>
              </a:ext>
            </a:extLst>
          </p:cNvPr>
          <p:cNvSpPr/>
          <p:nvPr/>
        </p:nvSpPr>
        <p:spPr>
          <a:xfrm>
            <a:off x="9369671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BF54A8EB-5B50-2668-BD05-CE1BEC8C9ED1}"/>
              </a:ext>
            </a:extLst>
          </p:cNvPr>
          <p:cNvSpPr/>
          <p:nvPr/>
        </p:nvSpPr>
        <p:spPr>
          <a:xfrm>
            <a:off x="5566466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4E531F8A-1E8D-8BD3-CC30-CD88A6AD6AAE}"/>
              </a:ext>
            </a:extLst>
          </p:cNvPr>
          <p:cNvSpPr/>
          <p:nvPr/>
        </p:nvSpPr>
        <p:spPr>
          <a:xfrm>
            <a:off x="908415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 useBgFill="1">
        <p:nvSpPr>
          <p:cNvPr id="52" name="TextBox 5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826505" y="466006"/>
            <a:ext cx="8732066" cy="7025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кульки»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348084" y="3875420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196916" y="144945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13340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1980452" y="267337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48674" y="275592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018FB14-2FEA-9E6F-125C-9EEAEB872C23}"/>
              </a:ext>
            </a:extLst>
          </p:cNvPr>
          <p:cNvSpPr txBox="1"/>
          <p:nvPr/>
        </p:nvSpPr>
        <p:spPr>
          <a:xfrm>
            <a:off x="3488639" y="3961890"/>
            <a:ext cx="1106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1ACCC88-2198-229C-66FC-5E50DB4B8A98}"/>
              </a:ext>
            </a:extLst>
          </p:cNvPr>
          <p:cNvSpPr txBox="1"/>
          <p:nvPr/>
        </p:nvSpPr>
        <p:spPr>
          <a:xfrm>
            <a:off x="1368072" y="1560671"/>
            <a:ext cx="12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36CDAA1-B1ED-2526-7E51-E98FFC70F1D1}"/>
              </a:ext>
            </a:extLst>
          </p:cNvPr>
          <p:cNvSpPr txBox="1"/>
          <p:nvPr/>
        </p:nvSpPr>
        <p:spPr>
          <a:xfrm>
            <a:off x="4322685" y="5173571"/>
            <a:ext cx="99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9B461A4-185E-BDA5-1AB4-C528A4133805}"/>
              </a:ext>
            </a:extLst>
          </p:cNvPr>
          <p:cNvSpPr txBox="1"/>
          <p:nvPr/>
        </p:nvSpPr>
        <p:spPr>
          <a:xfrm>
            <a:off x="2240294" y="2773525"/>
            <a:ext cx="1011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BC6FAEC-5F11-982B-11FE-F71D33320B53}"/>
              </a:ext>
            </a:extLst>
          </p:cNvPr>
          <p:cNvSpPr txBox="1"/>
          <p:nvPr/>
        </p:nvSpPr>
        <p:spPr>
          <a:xfrm>
            <a:off x="518296" y="2787144"/>
            <a:ext cx="1142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007712" y="267050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7F37050-67F5-FD4B-75A9-3FB66075769A}"/>
              </a:ext>
            </a:extLst>
          </p:cNvPr>
          <p:cNvSpPr txBox="1"/>
          <p:nvPr/>
        </p:nvSpPr>
        <p:spPr>
          <a:xfrm>
            <a:off x="5161748" y="2826949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678073" y="26973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51B2750-DE73-F1BD-A323-D3EBD1B235B8}"/>
              </a:ext>
            </a:extLst>
          </p:cNvPr>
          <p:cNvSpPr txBox="1"/>
          <p:nvPr/>
        </p:nvSpPr>
        <p:spPr>
          <a:xfrm>
            <a:off x="6794232" y="2826972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767160" y="3680999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ED03E23-3683-49FC-DAE9-91601A541F3A}"/>
              </a:ext>
            </a:extLst>
          </p:cNvPr>
          <p:cNvSpPr txBox="1"/>
          <p:nvPr/>
        </p:nvSpPr>
        <p:spPr>
          <a:xfrm>
            <a:off x="7931056" y="3835701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876096" y="142394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6CBCFD4-10A4-9E79-BA3C-615C1B3972B0}"/>
              </a:ext>
            </a:extLst>
          </p:cNvPr>
          <p:cNvSpPr txBox="1"/>
          <p:nvPr/>
        </p:nvSpPr>
        <p:spPr>
          <a:xfrm>
            <a:off x="6293801" y="1441141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pic>
        <p:nvPicPr>
          <p:cNvPr id="7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714198" y="1311066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CE649A6-7A7D-27EA-8D4D-104D51E59542}"/>
              </a:ext>
            </a:extLst>
          </p:cNvPr>
          <p:cNvSpPr txBox="1"/>
          <p:nvPr/>
        </p:nvSpPr>
        <p:spPr>
          <a:xfrm>
            <a:off x="9885506" y="1412075"/>
            <a:ext cx="991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0E1F28B-B390-9311-A404-27D035BEA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34646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A11D31C-52D2-855A-22C0-6A9E20EDEAD0}"/>
              </a:ext>
            </a:extLst>
          </p:cNvPr>
          <p:cNvSpPr txBox="1"/>
          <p:nvPr/>
        </p:nvSpPr>
        <p:spPr>
          <a:xfrm>
            <a:off x="2541994" y="5130747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C8990E7-9EAA-A688-FC73-09509F12C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63463" y="50885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817F845-CB8A-DA07-B600-E9BDA823F55F}"/>
              </a:ext>
            </a:extLst>
          </p:cNvPr>
          <p:cNvSpPr txBox="1"/>
          <p:nvPr/>
        </p:nvSpPr>
        <p:spPr>
          <a:xfrm>
            <a:off x="7208398" y="5173571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559B3AD-F068-749E-77F2-68A0D0C2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899268" y="26751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03B1347-937C-DB45-6ADD-00FCB4994EF5}"/>
              </a:ext>
            </a:extLst>
          </p:cNvPr>
          <p:cNvSpPr txBox="1"/>
          <p:nvPr/>
        </p:nvSpPr>
        <p:spPr>
          <a:xfrm>
            <a:off x="9053304" y="2831544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CA04096-79EC-87BA-26A3-ADF54F788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528200" y="265241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D6E4476-BD87-81E9-3A2D-3440F436964A}"/>
              </a:ext>
            </a:extLst>
          </p:cNvPr>
          <p:cNvSpPr txBox="1"/>
          <p:nvPr/>
        </p:nvSpPr>
        <p:spPr>
          <a:xfrm>
            <a:off x="10939607" y="2755076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AA5DB17-FBCD-CE1D-6282-6D68B0AFF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70467" y="51140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3E714EB-180E-1B1C-51BD-4A768C8585A9}"/>
              </a:ext>
            </a:extLst>
          </p:cNvPr>
          <p:cNvSpPr txBox="1"/>
          <p:nvPr/>
        </p:nvSpPr>
        <p:spPr>
          <a:xfrm>
            <a:off x="8899890" y="5132234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A6F4D34-AA19-ECAD-0393-80B3548D3B3D}"/>
              </a:ext>
            </a:extLst>
          </p:cNvPr>
          <p:cNvSpPr txBox="1"/>
          <p:nvPr/>
        </p:nvSpPr>
        <p:spPr>
          <a:xfrm>
            <a:off x="1602758" y="2119067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EB96666-48B1-2F4F-8601-C1E6726A4223}"/>
              </a:ext>
            </a:extLst>
          </p:cNvPr>
          <p:cNvSpPr txBox="1"/>
          <p:nvPr/>
        </p:nvSpPr>
        <p:spPr>
          <a:xfrm>
            <a:off x="6318447" y="2119067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E4F856A-6BD6-5793-1757-15A2CBA772C0}"/>
              </a:ext>
            </a:extLst>
          </p:cNvPr>
          <p:cNvSpPr txBox="1"/>
          <p:nvPr/>
        </p:nvSpPr>
        <p:spPr>
          <a:xfrm>
            <a:off x="10130357" y="2119067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DAC0C65-3DC7-9A90-65BB-8D6466AA08FC}"/>
              </a:ext>
            </a:extLst>
          </p:cNvPr>
          <p:cNvSpPr txBox="1"/>
          <p:nvPr/>
        </p:nvSpPr>
        <p:spPr>
          <a:xfrm>
            <a:off x="3647722" y="4913393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B3BED25-AAE1-BC26-AC46-0BA9645EAA4B}"/>
              </a:ext>
            </a:extLst>
          </p:cNvPr>
          <p:cNvSpPr txBox="1"/>
          <p:nvPr/>
        </p:nvSpPr>
        <p:spPr>
          <a:xfrm>
            <a:off x="8211163" y="4894113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7" grpId="0"/>
      <p:bldP spid="69" grpId="0"/>
      <p:bldP spid="71" grpId="0"/>
      <p:bldP spid="73" grpId="0"/>
      <p:bldP spid="75" grpId="0"/>
      <p:bldP spid="77" grpId="0"/>
      <p:bldP spid="79" grpId="0"/>
      <p:bldP spid="81" grpId="0"/>
      <p:bldP spid="83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C72789E9-D057-6D92-F50A-51A0F9EC6EE1}"/>
              </a:ext>
            </a:extLst>
          </p:cNvPr>
          <p:cNvSpPr/>
          <p:nvPr/>
        </p:nvSpPr>
        <p:spPr>
          <a:xfrm>
            <a:off x="7476629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86C84FE0-437F-B655-4892-D7A3BA57A2C0}"/>
              </a:ext>
            </a:extLst>
          </p:cNvPr>
          <p:cNvSpPr/>
          <p:nvPr/>
        </p:nvSpPr>
        <p:spPr>
          <a:xfrm>
            <a:off x="2908222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B574031F-F189-2F1D-E3DF-29FA7C9ABE67}"/>
              </a:ext>
            </a:extLst>
          </p:cNvPr>
          <p:cNvSpPr/>
          <p:nvPr/>
        </p:nvSpPr>
        <p:spPr>
          <a:xfrm>
            <a:off x="9369671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BF54A8EB-5B50-2668-BD05-CE1BEC8C9ED1}"/>
              </a:ext>
            </a:extLst>
          </p:cNvPr>
          <p:cNvSpPr/>
          <p:nvPr/>
        </p:nvSpPr>
        <p:spPr>
          <a:xfrm>
            <a:off x="5566466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4E531F8A-1E8D-8BD3-CC30-CD88A6AD6AAE}"/>
              </a:ext>
            </a:extLst>
          </p:cNvPr>
          <p:cNvSpPr/>
          <p:nvPr/>
        </p:nvSpPr>
        <p:spPr>
          <a:xfrm>
            <a:off x="908415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348084" y="3875420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196916" y="144945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13340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1980452" y="267337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48674" y="275592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018FB14-2FEA-9E6F-125C-9EEAEB872C23}"/>
              </a:ext>
            </a:extLst>
          </p:cNvPr>
          <p:cNvSpPr txBox="1"/>
          <p:nvPr/>
        </p:nvSpPr>
        <p:spPr>
          <a:xfrm>
            <a:off x="3532812" y="3970542"/>
            <a:ext cx="1317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D1ACCC88-2198-229C-66FC-5E50DB4B8A98}"/>
              </a:ext>
            </a:extLst>
          </p:cNvPr>
          <p:cNvSpPr txBox="1"/>
          <p:nvPr/>
        </p:nvSpPr>
        <p:spPr>
          <a:xfrm>
            <a:off x="1161744" y="1569682"/>
            <a:ext cx="1457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36CDAA1-B1ED-2526-7E51-E98FFC70F1D1}"/>
              </a:ext>
            </a:extLst>
          </p:cNvPr>
          <p:cNvSpPr txBox="1"/>
          <p:nvPr/>
        </p:nvSpPr>
        <p:spPr>
          <a:xfrm>
            <a:off x="4322685" y="5173571"/>
            <a:ext cx="99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B461A4-185E-BDA5-1AB4-C528A4133805}"/>
              </a:ext>
            </a:extLst>
          </p:cNvPr>
          <p:cNvSpPr txBox="1"/>
          <p:nvPr/>
        </p:nvSpPr>
        <p:spPr>
          <a:xfrm>
            <a:off x="2240294" y="2773525"/>
            <a:ext cx="1011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BC6FAEC-5F11-982B-11FE-F71D33320B53}"/>
              </a:ext>
            </a:extLst>
          </p:cNvPr>
          <p:cNvSpPr txBox="1"/>
          <p:nvPr/>
        </p:nvSpPr>
        <p:spPr>
          <a:xfrm>
            <a:off x="518296" y="2787144"/>
            <a:ext cx="1142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007712" y="267050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7F37050-67F5-FD4B-75A9-3FB66075769A}"/>
              </a:ext>
            </a:extLst>
          </p:cNvPr>
          <p:cNvSpPr txBox="1"/>
          <p:nvPr/>
        </p:nvSpPr>
        <p:spPr>
          <a:xfrm>
            <a:off x="5161748" y="2826949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678073" y="26973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51B2750-DE73-F1BD-A323-D3EBD1B235B8}"/>
              </a:ext>
            </a:extLst>
          </p:cNvPr>
          <p:cNvSpPr txBox="1"/>
          <p:nvPr/>
        </p:nvSpPr>
        <p:spPr>
          <a:xfrm>
            <a:off x="6794232" y="2826972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767160" y="3680999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FED03E23-3683-49FC-DAE9-91601A541F3A}"/>
              </a:ext>
            </a:extLst>
          </p:cNvPr>
          <p:cNvSpPr txBox="1"/>
          <p:nvPr/>
        </p:nvSpPr>
        <p:spPr>
          <a:xfrm>
            <a:off x="8169284" y="3854557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876096" y="142394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46CBCFD4-10A4-9E79-BA3C-615C1B3972B0}"/>
              </a:ext>
            </a:extLst>
          </p:cNvPr>
          <p:cNvSpPr txBox="1"/>
          <p:nvPr/>
        </p:nvSpPr>
        <p:spPr>
          <a:xfrm>
            <a:off x="6105519" y="1442175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</a:p>
        </p:txBody>
      </p:sp>
      <p:pic>
        <p:nvPicPr>
          <p:cNvPr id="8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714198" y="1311066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CE649A6-7A7D-27EA-8D4D-104D51E59542}"/>
              </a:ext>
            </a:extLst>
          </p:cNvPr>
          <p:cNvSpPr txBox="1"/>
          <p:nvPr/>
        </p:nvSpPr>
        <p:spPr>
          <a:xfrm>
            <a:off x="9885506" y="1412075"/>
            <a:ext cx="991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0E1F28B-B390-9311-A404-27D035BEA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34646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9A11D31C-52D2-855A-22C0-6A9E20EDEAD0}"/>
              </a:ext>
            </a:extLst>
          </p:cNvPr>
          <p:cNvSpPr txBox="1"/>
          <p:nvPr/>
        </p:nvSpPr>
        <p:spPr>
          <a:xfrm>
            <a:off x="2541994" y="5130747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C8990E7-9EAA-A688-FC73-09509F12C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63463" y="50885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817F845-CB8A-DA07-B600-E9BDA823F55F}"/>
              </a:ext>
            </a:extLst>
          </p:cNvPr>
          <p:cNvSpPr txBox="1"/>
          <p:nvPr/>
        </p:nvSpPr>
        <p:spPr>
          <a:xfrm>
            <a:off x="7208398" y="5173571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559B3AD-F068-749E-77F2-68A0D0C2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899268" y="26751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03B1347-937C-DB45-6ADD-00FCB4994EF5}"/>
              </a:ext>
            </a:extLst>
          </p:cNvPr>
          <p:cNvSpPr txBox="1"/>
          <p:nvPr/>
        </p:nvSpPr>
        <p:spPr>
          <a:xfrm>
            <a:off x="9053731" y="2805911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CA04096-79EC-87BA-26A3-ADF54F788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528200" y="265241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6D6E4476-BD87-81E9-3A2D-3440F436964A}"/>
              </a:ext>
            </a:extLst>
          </p:cNvPr>
          <p:cNvSpPr txBox="1"/>
          <p:nvPr/>
        </p:nvSpPr>
        <p:spPr>
          <a:xfrm>
            <a:off x="10696268" y="2787144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AA5DB17-FBCD-CE1D-6282-6D68B0AFF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70467" y="51140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13E714EB-180E-1B1C-51BD-4A768C8585A9}"/>
              </a:ext>
            </a:extLst>
          </p:cNvPr>
          <p:cNvSpPr txBox="1"/>
          <p:nvPr/>
        </p:nvSpPr>
        <p:spPr>
          <a:xfrm>
            <a:off x="8899890" y="5132234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9E4F856A-6BD6-5793-1757-15A2CBA772C0}"/>
              </a:ext>
            </a:extLst>
          </p:cNvPr>
          <p:cNvSpPr txBox="1"/>
          <p:nvPr/>
        </p:nvSpPr>
        <p:spPr>
          <a:xfrm>
            <a:off x="8239528" y="4567877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0DAC0C65-3DC7-9A90-65BB-8D6466AA08FC}"/>
              </a:ext>
            </a:extLst>
          </p:cNvPr>
          <p:cNvSpPr txBox="1"/>
          <p:nvPr/>
        </p:nvSpPr>
        <p:spPr>
          <a:xfrm>
            <a:off x="3647722" y="4913393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9B3BED25-AAE1-BC26-AC46-0BA9645EAA4B}"/>
              </a:ext>
            </a:extLst>
          </p:cNvPr>
          <p:cNvSpPr txBox="1"/>
          <p:nvPr/>
        </p:nvSpPr>
        <p:spPr>
          <a:xfrm>
            <a:off x="10115473" y="234741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C8F7A3B-DEF4-B51A-39E3-5B36EB31F054}"/>
              </a:ext>
            </a:extLst>
          </p:cNvPr>
          <p:cNvSpPr txBox="1"/>
          <p:nvPr/>
        </p:nvSpPr>
        <p:spPr>
          <a:xfrm>
            <a:off x="1603918" y="245194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6C25176F-C0AC-B2CD-CDC2-24F724176C54}"/>
              </a:ext>
            </a:extLst>
          </p:cNvPr>
          <p:cNvSpPr txBox="1"/>
          <p:nvPr/>
        </p:nvSpPr>
        <p:spPr>
          <a:xfrm>
            <a:off x="6237135" y="245194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26505" y="466006"/>
            <a:ext cx="8732066" cy="7025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кульки»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0" grpId="0"/>
      <p:bldP spid="71" grpId="0"/>
      <p:bldP spid="75" grpId="0"/>
      <p:bldP spid="77" grpId="0"/>
      <p:bldP spid="79" grpId="0"/>
      <p:bldP spid="81" grpId="0"/>
      <p:bldP spid="83" grpId="0"/>
      <p:bldP spid="85" grpId="0"/>
      <p:bldP spid="87" grpId="0"/>
      <p:bldP spid="89" grpId="0"/>
      <p:bldP spid="91" grpId="0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/>
          <a:srcRect l="48527" t="50873" r="8718"/>
          <a:stretch/>
        </p:blipFill>
        <p:spPr>
          <a:xfrm>
            <a:off x="2593144" y="1221570"/>
            <a:ext cx="2345848" cy="279711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576" y="1264793"/>
            <a:ext cx="1608272" cy="281717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418920" y="1302615"/>
            <a:ext cx="1699724" cy="261535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624312" y="1148966"/>
            <a:ext cx="2004831" cy="300833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552645" y="1313539"/>
            <a:ext cx="1878973" cy="276842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 rot="21217158">
            <a:off x="794138" y="3092873"/>
            <a:ext cx="154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дес.+ 10 </a:t>
            </a:r>
          </a:p>
        </p:txBody>
      </p:sp>
      <p:pic>
        <p:nvPicPr>
          <p:cNvPr id="61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3" y="488289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37" y="487224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29" y="468226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484824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74" y="459853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970347" y="4996523"/>
            <a:ext cx="1278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72975" y="5060361"/>
            <a:ext cx="1625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62987" y="4940032"/>
            <a:ext cx="127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81755" y="4940032"/>
            <a:ext cx="108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461978" y="494003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729912" y="512981"/>
            <a:ext cx="8732066" cy="748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з м'ячиком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23632" y="2623523"/>
            <a:ext cx="186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дес.+ 10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87185" y="1680151"/>
            <a:ext cx="156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uk-UA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.+ 10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998495" y="2777372"/>
            <a:ext cx="160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дес.+ 10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189091" y="2315707"/>
            <a:ext cx="159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дес. + 10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2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TextBox 24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46510" y="562800"/>
            <a:ext cx="8732066" cy="7903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Геометрично-логічна хвилинка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EEBEF41F-C08F-D6A9-4C0F-A8F525ECB209}"/>
              </a:ext>
            </a:extLst>
          </p:cNvPr>
          <p:cNvSpPr/>
          <p:nvPr/>
        </p:nvSpPr>
        <p:spPr>
          <a:xfrm>
            <a:off x="1746744" y="1430409"/>
            <a:ext cx="3270754" cy="7467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Яка пара буде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наступною? </a:t>
            </a:r>
          </a:p>
        </p:txBody>
      </p:sp>
      <p:pic>
        <p:nvPicPr>
          <p:cNvPr id="30" name="Picture 6" descr="Mr Peabody Stickers | Redbubble">
            <a:extLst>
              <a:ext uri="{FF2B5EF4-FFF2-40B4-BE49-F238E27FC236}">
                <a16:creationId xmlns:a16="http://schemas.microsoft.com/office/drawing/2014/main" xmlns="" id="{1CCF6C71-7F6A-D5D3-B3EB-50C89924A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252660" y="3429000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кутник 13">
            <a:extLst>
              <a:ext uri="{FF2B5EF4-FFF2-40B4-BE49-F238E27FC236}">
                <a16:creationId xmlns:a16="http://schemas.microsoft.com/office/drawing/2014/main" xmlns="" id="{987BF5E4-0493-F1B7-94AB-90E6C190E94B}"/>
              </a:ext>
            </a:extLst>
          </p:cNvPr>
          <p:cNvSpPr/>
          <p:nvPr/>
        </p:nvSpPr>
        <p:spPr>
          <a:xfrm>
            <a:off x="1901694" y="2509668"/>
            <a:ext cx="841598" cy="753728"/>
          </a:xfrm>
          <a:prstGeom prst="rect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2E085719-D3E0-B523-198E-3A905B38106D}"/>
              </a:ext>
            </a:extLst>
          </p:cNvPr>
          <p:cNvSpPr/>
          <p:nvPr/>
        </p:nvSpPr>
        <p:spPr>
          <a:xfrm>
            <a:off x="2870690" y="2487985"/>
            <a:ext cx="798030" cy="797094"/>
          </a:xfrm>
          <a:prstGeom prst="ellipse">
            <a:avLst/>
          </a:prstGeom>
          <a:solidFill>
            <a:srgbClr val="00D25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рямокутник 10">
            <a:extLst>
              <a:ext uri="{FF2B5EF4-FFF2-40B4-BE49-F238E27FC236}">
                <a16:creationId xmlns:a16="http://schemas.microsoft.com/office/drawing/2014/main" xmlns="" id="{493E71F1-5A9F-4EF2-B01E-DACBFEF230C6}"/>
              </a:ext>
            </a:extLst>
          </p:cNvPr>
          <p:cNvSpPr/>
          <p:nvPr/>
        </p:nvSpPr>
        <p:spPr>
          <a:xfrm>
            <a:off x="4262831" y="2509668"/>
            <a:ext cx="841598" cy="753728"/>
          </a:xfrm>
          <a:prstGeom prst="rect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5894AC78-EDC9-2EB1-1304-6F932D5EC2C0}"/>
              </a:ext>
            </a:extLst>
          </p:cNvPr>
          <p:cNvSpPr/>
          <p:nvPr/>
        </p:nvSpPr>
        <p:spPr>
          <a:xfrm>
            <a:off x="5204925" y="2487985"/>
            <a:ext cx="798030" cy="797094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Прямокутник 16">
            <a:extLst>
              <a:ext uri="{FF2B5EF4-FFF2-40B4-BE49-F238E27FC236}">
                <a16:creationId xmlns:a16="http://schemas.microsoft.com/office/drawing/2014/main" xmlns="" id="{423414EA-82A7-CC77-2273-67E01A59971F}"/>
              </a:ext>
            </a:extLst>
          </p:cNvPr>
          <p:cNvSpPr/>
          <p:nvPr/>
        </p:nvSpPr>
        <p:spPr>
          <a:xfrm>
            <a:off x="6631819" y="2509668"/>
            <a:ext cx="841598" cy="75372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7C0FD481-D90C-4932-66ED-AB8987D72509}"/>
              </a:ext>
            </a:extLst>
          </p:cNvPr>
          <p:cNvSpPr/>
          <p:nvPr/>
        </p:nvSpPr>
        <p:spPr>
          <a:xfrm>
            <a:off x="7642243" y="2466302"/>
            <a:ext cx="798030" cy="797094"/>
          </a:xfrm>
          <a:prstGeom prst="ellipse">
            <a:avLst/>
          </a:prstGeom>
          <a:solidFill>
            <a:srgbClr val="00D25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6197354-888D-1FC5-3E9C-18DFF8B7D447}"/>
              </a:ext>
            </a:extLst>
          </p:cNvPr>
          <p:cNvSpPr txBox="1"/>
          <p:nvPr/>
        </p:nvSpPr>
        <p:spPr>
          <a:xfrm>
            <a:off x="9151096" y="2466302"/>
            <a:ext cx="75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кутник 29">
            <a:extLst>
              <a:ext uri="{FF2B5EF4-FFF2-40B4-BE49-F238E27FC236}">
                <a16:creationId xmlns:a16="http://schemas.microsoft.com/office/drawing/2014/main" xmlns="" id="{55D462D1-7209-6381-283A-72A46433755E}"/>
              </a:ext>
            </a:extLst>
          </p:cNvPr>
          <p:cNvSpPr/>
          <p:nvPr/>
        </p:nvSpPr>
        <p:spPr>
          <a:xfrm>
            <a:off x="9064100" y="2509668"/>
            <a:ext cx="841598" cy="75372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D1F3E460-4091-80EA-E953-C2A1E58AB4A4}"/>
              </a:ext>
            </a:extLst>
          </p:cNvPr>
          <p:cNvSpPr/>
          <p:nvPr/>
        </p:nvSpPr>
        <p:spPr>
          <a:xfrm>
            <a:off x="10079561" y="2487985"/>
            <a:ext cx="798030" cy="797094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718E12D5-50F5-90AF-E901-0AB26DB814BA}"/>
              </a:ext>
            </a:extLst>
          </p:cNvPr>
          <p:cNvSpPr/>
          <p:nvPr/>
        </p:nvSpPr>
        <p:spPr>
          <a:xfrm>
            <a:off x="2856884" y="3982404"/>
            <a:ext cx="3774935" cy="11119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видів фігур ми використовували? </a:t>
            </a:r>
          </a:p>
        </p:txBody>
      </p:sp>
      <p:sp>
        <p:nvSpPr>
          <p:cNvPr id="41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90B58D3F-EBC1-283F-89C1-AEA89C82C972}"/>
              </a:ext>
            </a:extLst>
          </p:cNvPr>
          <p:cNvSpPr/>
          <p:nvPr/>
        </p:nvSpPr>
        <p:spPr>
          <a:xfrm>
            <a:off x="7052618" y="3982404"/>
            <a:ext cx="2716210" cy="11119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різних пар було складено? </a:t>
            </a: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extBox 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951953" y="483640"/>
            <a:ext cx="8732066" cy="6848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8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2" y="1664167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546390" y="1269355"/>
            <a:ext cx="8252239" cy="4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311574-C30E-B3BA-71BF-DDF7A3DD10CE}"/>
              </a:ext>
            </a:extLst>
          </p:cNvPr>
          <p:cNvSpPr txBox="1"/>
          <p:nvPr/>
        </p:nvSpPr>
        <p:spPr>
          <a:xfrm>
            <a:off x="3094966" y="2117798"/>
            <a:ext cx="71793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Дайте характеристику числа 44.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Назвіть числа, що у записі мають дві однакові цифри. Скільки їх у межах 100?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Назвіть круглі числа. Як їх утворити з попереднього числа? з наступного?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Назвіть десятковий склад чисел 45, 67, 29, 40, 71.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Що означає розкласти число на розрядні доданки?</a:t>
            </a:r>
          </a:p>
        </p:txBody>
      </p:sp>
    </p:spTree>
    <p:extLst>
      <p:ext uri="{BB962C8B-B14F-4D97-AF65-F5344CB8AC3E}">
        <p14:creationId xmlns:p14="http://schemas.microsoft.com/office/powerpoint/2010/main" val="3311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577943" y="1641882"/>
            <a:ext cx="2547257" cy="39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54" y="1641882"/>
            <a:ext cx="1827723" cy="40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37290" y="1641882"/>
            <a:ext cx="468345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вчитися додавати числа виду 24+35, а також розв'язувати задачі.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66522" y="494529"/>
            <a:ext cx="9080154" cy="7029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Прямокутник: округлені кути 32">
            <a:extLst>
              <a:ext uri="{FF2B5EF4-FFF2-40B4-BE49-F238E27FC236}">
                <a16:creationId xmlns:a16="http://schemas.microsoft.com/office/drawing/2014/main" xmlns="" id="{2144C223-76F0-5E9B-9F8D-93B9C9521FF9}"/>
              </a:ext>
            </a:extLst>
          </p:cNvPr>
          <p:cNvSpPr/>
          <p:nvPr/>
        </p:nvSpPr>
        <p:spPr>
          <a:xfrm>
            <a:off x="4835577" y="3864152"/>
            <a:ext cx="5113538" cy="15000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4" name="Прямокутник: округлені кути 31">
            <a:extLst>
              <a:ext uri="{FF2B5EF4-FFF2-40B4-BE49-F238E27FC236}">
                <a16:creationId xmlns:a16="http://schemas.microsoft.com/office/drawing/2014/main" xmlns="" id="{326F4BD0-77B0-22B1-7934-4442E7A64C74}"/>
              </a:ext>
            </a:extLst>
          </p:cNvPr>
          <p:cNvSpPr/>
          <p:nvPr/>
        </p:nvSpPr>
        <p:spPr>
          <a:xfrm>
            <a:off x="4852941" y="1753062"/>
            <a:ext cx="5113538" cy="20331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D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6" name="Групувати 29">
            <a:extLst>
              <a:ext uri="{FF2B5EF4-FFF2-40B4-BE49-F238E27FC236}">
                <a16:creationId xmlns:a16="http://schemas.microsoft.com/office/drawing/2014/main" xmlns="" id="{36C51FD4-4F18-4E0C-86C4-0B9FE60FFB67}"/>
              </a:ext>
            </a:extLst>
          </p:cNvPr>
          <p:cNvGrpSpPr/>
          <p:nvPr/>
        </p:nvGrpSpPr>
        <p:grpSpPr>
          <a:xfrm>
            <a:off x="6146636" y="1877391"/>
            <a:ext cx="678366" cy="1799052"/>
            <a:chOff x="4060600" y="1874998"/>
            <a:chExt cx="952996" cy="2086250"/>
          </a:xfrm>
        </p:grpSpPr>
        <p:sp>
          <p:nvSpPr>
            <p:cNvPr id="107" name="Прямокутник 4">
              <a:extLst>
                <a:ext uri="{FF2B5EF4-FFF2-40B4-BE49-F238E27FC236}">
                  <a16:creationId xmlns:a16="http://schemas.microsoft.com/office/drawing/2014/main" xmlns="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8" name="Прямокутник 20">
              <a:extLst>
                <a:ext uri="{FF2B5EF4-FFF2-40B4-BE49-F238E27FC236}">
                  <a16:creationId xmlns:a16="http://schemas.microsoft.com/office/drawing/2014/main" xmlns="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9" name="Прямокутник 21">
              <a:extLst>
                <a:ext uri="{FF2B5EF4-FFF2-40B4-BE49-F238E27FC236}">
                  <a16:creationId xmlns:a16="http://schemas.microsoft.com/office/drawing/2014/main" xmlns="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1" name="Прямокутник 22">
              <a:extLst>
                <a:ext uri="{FF2B5EF4-FFF2-40B4-BE49-F238E27FC236}">
                  <a16:creationId xmlns:a16="http://schemas.microsoft.com/office/drawing/2014/main" xmlns="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2" name="Прямокутник 23">
              <a:extLst>
                <a:ext uri="{FF2B5EF4-FFF2-40B4-BE49-F238E27FC236}">
                  <a16:creationId xmlns:a16="http://schemas.microsoft.com/office/drawing/2014/main" xmlns="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3" name="Прямокутник 24">
              <a:extLst>
                <a:ext uri="{FF2B5EF4-FFF2-40B4-BE49-F238E27FC236}">
                  <a16:creationId xmlns:a16="http://schemas.microsoft.com/office/drawing/2014/main" xmlns="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ямокутник 25">
              <a:extLst>
                <a:ext uri="{FF2B5EF4-FFF2-40B4-BE49-F238E27FC236}">
                  <a16:creationId xmlns:a16="http://schemas.microsoft.com/office/drawing/2014/main" xmlns="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5" name="Прямокутник 26">
              <a:extLst>
                <a:ext uri="{FF2B5EF4-FFF2-40B4-BE49-F238E27FC236}">
                  <a16:creationId xmlns:a16="http://schemas.microsoft.com/office/drawing/2014/main" xmlns="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6" name="Прямокутник 27">
              <a:extLst>
                <a:ext uri="{FF2B5EF4-FFF2-40B4-BE49-F238E27FC236}">
                  <a16:creationId xmlns:a16="http://schemas.microsoft.com/office/drawing/2014/main" xmlns="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7" name="Прямокутник 28">
              <a:extLst>
                <a:ext uri="{FF2B5EF4-FFF2-40B4-BE49-F238E27FC236}">
                  <a16:creationId xmlns:a16="http://schemas.microsoft.com/office/drawing/2014/main" xmlns="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8" name="Прямокутник 9">
            <a:extLst>
              <a:ext uri="{FF2B5EF4-FFF2-40B4-BE49-F238E27FC236}">
                <a16:creationId xmlns:a16="http://schemas.microsoft.com/office/drawing/2014/main" xmlns="" id="{45455AB5-1BBE-2463-A1F0-FFB796CC1F97}"/>
              </a:ext>
            </a:extLst>
          </p:cNvPr>
          <p:cNvSpPr/>
          <p:nvPr/>
        </p:nvSpPr>
        <p:spPr>
          <a:xfrm>
            <a:off x="7787674" y="4445644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9" name="Прямокутник 10">
            <a:extLst>
              <a:ext uri="{FF2B5EF4-FFF2-40B4-BE49-F238E27FC236}">
                <a16:creationId xmlns:a16="http://schemas.microsoft.com/office/drawing/2014/main" xmlns="" id="{FCA1869F-A87E-70EC-A4CE-151BA6AA7FBC}"/>
              </a:ext>
            </a:extLst>
          </p:cNvPr>
          <p:cNvSpPr/>
          <p:nvPr/>
        </p:nvSpPr>
        <p:spPr>
          <a:xfrm>
            <a:off x="7787674" y="4892939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Прямокутник 11">
            <a:extLst>
              <a:ext uri="{FF2B5EF4-FFF2-40B4-BE49-F238E27FC236}">
                <a16:creationId xmlns:a16="http://schemas.microsoft.com/office/drawing/2014/main" xmlns="" id="{4ECB9FED-2172-99C4-9691-5D6560BCDD61}"/>
              </a:ext>
            </a:extLst>
          </p:cNvPr>
          <p:cNvSpPr/>
          <p:nvPr/>
        </p:nvSpPr>
        <p:spPr>
          <a:xfrm>
            <a:off x="5657993" y="4032888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Прямокутник 14">
            <a:extLst>
              <a:ext uri="{FF2B5EF4-FFF2-40B4-BE49-F238E27FC236}">
                <a16:creationId xmlns:a16="http://schemas.microsoft.com/office/drawing/2014/main" xmlns="" id="{B267E3EB-B404-6CD5-7F1E-757BDB275A61}"/>
              </a:ext>
            </a:extLst>
          </p:cNvPr>
          <p:cNvSpPr/>
          <p:nvPr/>
        </p:nvSpPr>
        <p:spPr>
          <a:xfrm>
            <a:off x="5657993" y="4480183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Прямокутник 8">
            <a:extLst>
              <a:ext uri="{FF2B5EF4-FFF2-40B4-BE49-F238E27FC236}">
                <a16:creationId xmlns:a16="http://schemas.microsoft.com/office/drawing/2014/main" xmlns="" id="{8F497D63-FBCD-7173-2D36-07255DA2BBAE}"/>
              </a:ext>
            </a:extLst>
          </p:cNvPr>
          <p:cNvSpPr/>
          <p:nvPr/>
        </p:nvSpPr>
        <p:spPr>
          <a:xfrm>
            <a:off x="7781775" y="4032888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2F1BE346-4601-E044-1A3C-DC89E0995C15}"/>
              </a:ext>
            </a:extLst>
          </p:cNvPr>
          <p:cNvSpPr txBox="1"/>
          <p:nvPr/>
        </p:nvSpPr>
        <p:spPr>
          <a:xfrm>
            <a:off x="5713559" y="1121267"/>
            <a:ext cx="77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B295812-CD1B-5632-CB29-3D3EE6F6D5B5}"/>
              </a:ext>
            </a:extLst>
          </p:cNvPr>
          <p:cNvSpPr txBox="1"/>
          <p:nvPr/>
        </p:nvSpPr>
        <p:spPr>
          <a:xfrm>
            <a:off x="4250839" y="5389201"/>
            <a:ext cx="75962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50 + 9 = 59</a:t>
            </a:r>
            <a:endParaRPr lang="x-none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6" name="Групувати 7">
            <a:extLst>
              <a:ext uri="{FF2B5EF4-FFF2-40B4-BE49-F238E27FC236}">
                <a16:creationId xmlns:a16="http://schemas.microsoft.com/office/drawing/2014/main" xmlns="" id="{DA0496EB-CF93-8823-A0D9-326EA59C2347}"/>
              </a:ext>
            </a:extLst>
          </p:cNvPr>
          <p:cNvGrpSpPr/>
          <p:nvPr/>
        </p:nvGrpSpPr>
        <p:grpSpPr>
          <a:xfrm>
            <a:off x="5303592" y="1877391"/>
            <a:ext cx="678366" cy="1799052"/>
            <a:chOff x="4060600" y="1874998"/>
            <a:chExt cx="952996" cy="2086250"/>
          </a:xfrm>
        </p:grpSpPr>
        <p:sp>
          <p:nvSpPr>
            <p:cNvPr id="127" name="Прямокутник 18">
              <a:extLst>
                <a:ext uri="{FF2B5EF4-FFF2-40B4-BE49-F238E27FC236}">
                  <a16:creationId xmlns:a16="http://schemas.microsoft.com/office/drawing/2014/main" xmlns="" id="{77B7311F-191D-8865-B138-27DD524CB36B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8" name="Прямокутник 64">
              <a:extLst>
                <a:ext uri="{FF2B5EF4-FFF2-40B4-BE49-F238E27FC236}">
                  <a16:creationId xmlns:a16="http://schemas.microsoft.com/office/drawing/2014/main" xmlns="" id="{F2ABFFD6-30B8-E43E-11C9-D3A6CF678B7D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9" name="Прямокутник 65">
              <a:extLst>
                <a:ext uri="{FF2B5EF4-FFF2-40B4-BE49-F238E27FC236}">
                  <a16:creationId xmlns:a16="http://schemas.microsoft.com/office/drawing/2014/main" xmlns="" id="{11A91E97-2F58-24D2-CF26-B012AA73711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0" name="Прямокутник 66">
              <a:extLst>
                <a:ext uri="{FF2B5EF4-FFF2-40B4-BE49-F238E27FC236}">
                  <a16:creationId xmlns:a16="http://schemas.microsoft.com/office/drawing/2014/main" xmlns="" id="{E66FDA81-4184-EC1F-D617-B8AD6F06310F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1" name="Прямокутник 67">
              <a:extLst>
                <a:ext uri="{FF2B5EF4-FFF2-40B4-BE49-F238E27FC236}">
                  <a16:creationId xmlns:a16="http://schemas.microsoft.com/office/drawing/2014/main" xmlns="" id="{62B58C3E-11BA-EB47-8FC4-C3E394BC2D36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2" name="Прямокутник 68">
              <a:extLst>
                <a:ext uri="{FF2B5EF4-FFF2-40B4-BE49-F238E27FC236}">
                  <a16:creationId xmlns:a16="http://schemas.microsoft.com/office/drawing/2014/main" xmlns="" id="{BE80762C-7FA7-5647-3F2F-C5F45C59107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3" name="Прямокутник 69">
              <a:extLst>
                <a:ext uri="{FF2B5EF4-FFF2-40B4-BE49-F238E27FC236}">
                  <a16:creationId xmlns:a16="http://schemas.microsoft.com/office/drawing/2014/main" xmlns="" id="{AE093284-E520-ED00-2F1B-8FC08F49F690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4" name="Прямокутник 70">
              <a:extLst>
                <a:ext uri="{FF2B5EF4-FFF2-40B4-BE49-F238E27FC236}">
                  <a16:creationId xmlns:a16="http://schemas.microsoft.com/office/drawing/2014/main" xmlns="" id="{9B4ACB0E-CE30-92ED-0AA7-08846BEEFD5A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5" name="Прямокутник 71">
              <a:extLst>
                <a:ext uri="{FF2B5EF4-FFF2-40B4-BE49-F238E27FC236}">
                  <a16:creationId xmlns:a16="http://schemas.microsoft.com/office/drawing/2014/main" xmlns="" id="{1904B2BB-48EC-024C-E89B-5A9A247BBEB8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6" name="Прямокутник 72">
              <a:extLst>
                <a:ext uri="{FF2B5EF4-FFF2-40B4-BE49-F238E27FC236}">
                  <a16:creationId xmlns:a16="http://schemas.microsoft.com/office/drawing/2014/main" xmlns="" id="{3F0AC99A-98B2-5BAE-565F-64457145F583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17" name="Групувати 73">
            <a:extLst>
              <a:ext uri="{FF2B5EF4-FFF2-40B4-BE49-F238E27FC236}">
                <a16:creationId xmlns:a16="http://schemas.microsoft.com/office/drawing/2014/main" xmlns="" id="{74707691-40C0-CA94-E778-AC175215F909}"/>
              </a:ext>
            </a:extLst>
          </p:cNvPr>
          <p:cNvGrpSpPr/>
          <p:nvPr/>
        </p:nvGrpSpPr>
        <p:grpSpPr>
          <a:xfrm>
            <a:off x="7129962" y="1877392"/>
            <a:ext cx="678366" cy="1799052"/>
            <a:chOff x="4060600" y="1874998"/>
            <a:chExt cx="952996" cy="2086250"/>
          </a:xfrm>
        </p:grpSpPr>
        <p:sp>
          <p:nvSpPr>
            <p:cNvPr id="218" name="Прямокутник 74">
              <a:extLst>
                <a:ext uri="{FF2B5EF4-FFF2-40B4-BE49-F238E27FC236}">
                  <a16:creationId xmlns:a16="http://schemas.microsoft.com/office/drawing/2014/main" xmlns="" id="{F0DEFAA3-C6CC-81A9-02CA-B7D84E3E2A44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9" name="Прямокутник 76">
              <a:extLst>
                <a:ext uri="{FF2B5EF4-FFF2-40B4-BE49-F238E27FC236}">
                  <a16:creationId xmlns:a16="http://schemas.microsoft.com/office/drawing/2014/main" xmlns="" id="{BB6C43CC-C309-614D-AB6A-5DEB1ACDB99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0" name="Прямокутник 77">
              <a:extLst>
                <a:ext uri="{FF2B5EF4-FFF2-40B4-BE49-F238E27FC236}">
                  <a16:creationId xmlns:a16="http://schemas.microsoft.com/office/drawing/2014/main" xmlns="" id="{D10DDA4C-8CBF-9434-4209-35B6A9EEF880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1" name="Прямокутник 78">
              <a:extLst>
                <a:ext uri="{FF2B5EF4-FFF2-40B4-BE49-F238E27FC236}">
                  <a16:creationId xmlns:a16="http://schemas.microsoft.com/office/drawing/2014/main" xmlns="" id="{41023CD3-39A5-B683-6289-4610E56D3860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2" name="Прямокутник 79">
              <a:extLst>
                <a:ext uri="{FF2B5EF4-FFF2-40B4-BE49-F238E27FC236}">
                  <a16:creationId xmlns:a16="http://schemas.microsoft.com/office/drawing/2014/main" xmlns="" id="{274BB79E-8E55-CDBF-CA3B-8F857F65D251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3" name="Прямокутник 80">
              <a:extLst>
                <a:ext uri="{FF2B5EF4-FFF2-40B4-BE49-F238E27FC236}">
                  <a16:creationId xmlns:a16="http://schemas.microsoft.com/office/drawing/2014/main" xmlns="" id="{AD87181A-720B-DB1F-74BB-D09FCAAE0930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4" name="Прямокутник 81">
              <a:extLst>
                <a:ext uri="{FF2B5EF4-FFF2-40B4-BE49-F238E27FC236}">
                  <a16:creationId xmlns:a16="http://schemas.microsoft.com/office/drawing/2014/main" xmlns="" id="{BE617CEF-9B74-A14A-6A8A-93A648236920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5" name="Прямокутник 82">
              <a:extLst>
                <a:ext uri="{FF2B5EF4-FFF2-40B4-BE49-F238E27FC236}">
                  <a16:creationId xmlns:a16="http://schemas.microsoft.com/office/drawing/2014/main" xmlns="" id="{B42C2E21-AA89-1F25-4194-5A1B298931E4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6" name="Прямокутник 83">
              <a:extLst>
                <a:ext uri="{FF2B5EF4-FFF2-40B4-BE49-F238E27FC236}">
                  <a16:creationId xmlns:a16="http://schemas.microsoft.com/office/drawing/2014/main" xmlns="" id="{A36FA07A-71C1-CAD7-2D4B-DEA87D63B33C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7" name="Прямокутник 84">
              <a:extLst>
                <a:ext uri="{FF2B5EF4-FFF2-40B4-BE49-F238E27FC236}">
                  <a16:creationId xmlns:a16="http://schemas.microsoft.com/office/drawing/2014/main" xmlns="" id="{DB3A184D-3F99-099A-A2A2-4284000162E2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28" name="Групувати 105">
            <a:extLst>
              <a:ext uri="{FF2B5EF4-FFF2-40B4-BE49-F238E27FC236}">
                <a16:creationId xmlns:a16="http://schemas.microsoft.com/office/drawing/2014/main" xmlns="" id="{9416E57B-E97D-2284-294F-3BCF0F6CCC9B}"/>
              </a:ext>
            </a:extLst>
          </p:cNvPr>
          <p:cNvGrpSpPr/>
          <p:nvPr/>
        </p:nvGrpSpPr>
        <p:grpSpPr>
          <a:xfrm>
            <a:off x="7970945" y="1877391"/>
            <a:ext cx="678366" cy="1799052"/>
            <a:chOff x="4060600" y="1874998"/>
            <a:chExt cx="952996" cy="2086250"/>
          </a:xfrm>
        </p:grpSpPr>
        <p:sp>
          <p:nvSpPr>
            <p:cNvPr id="229" name="Прямокутник 106">
              <a:extLst>
                <a:ext uri="{FF2B5EF4-FFF2-40B4-BE49-F238E27FC236}">
                  <a16:creationId xmlns:a16="http://schemas.microsoft.com/office/drawing/2014/main" xmlns="" id="{C76DC97C-D59D-235C-C7B3-6BD3F04E27B0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0" name="Прямокутник 107">
              <a:extLst>
                <a:ext uri="{FF2B5EF4-FFF2-40B4-BE49-F238E27FC236}">
                  <a16:creationId xmlns:a16="http://schemas.microsoft.com/office/drawing/2014/main" xmlns="" id="{F6AC4CE7-3E91-E2BB-BA8A-CB6AD7455E8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1" name="Прямокутник 108">
              <a:extLst>
                <a:ext uri="{FF2B5EF4-FFF2-40B4-BE49-F238E27FC236}">
                  <a16:creationId xmlns:a16="http://schemas.microsoft.com/office/drawing/2014/main" xmlns="" id="{EFDD6949-F859-7F8D-A6F8-53B373D74EE6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2" name="Прямокутник 109">
              <a:extLst>
                <a:ext uri="{FF2B5EF4-FFF2-40B4-BE49-F238E27FC236}">
                  <a16:creationId xmlns:a16="http://schemas.microsoft.com/office/drawing/2014/main" xmlns="" id="{93CE8E65-1C14-E85F-2567-4AE2BDF03DCF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3" name="Прямокутник 110">
              <a:extLst>
                <a:ext uri="{FF2B5EF4-FFF2-40B4-BE49-F238E27FC236}">
                  <a16:creationId xmlns:a16="http://schemas.microsoft.com/office/drawing/2014/main" xmlns="" id="{BFE07411-AEC7-BFED-7CCA-B5590D8D772F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4" name="Прямокутник 111">
              <a:extLst>
                <a:ext uri="{FF2B5EF4-FFF2-40B4-BE49-F238E27FC236}">
                  <a16:creationId xmlns:a16="http://schemas.microsoft.com/office/drawing/2014/main" xmlns="" id="{F0DB25CA-0E71-14AF-F7E0-03E94B528478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5" name="Прямокутник 112">
              <a:extLst>
                <a:ext uri="{FF2B5EF4-FFF2-40B4-BE49-F238E27FC236}">
                  <a16:creationId xmlns:a16="http://schemas.microsoft.com/office/drawing/2014/main" xmlns="" id="{F6CA9376-8317-8DE2-C701-B12B257943B9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6" name="Прямокутник 113">
              <a:extLst>
                <a:ext uri="{FF2B5EF4-FFF2-40B4-BE49-F238E27FC236}">
                  <a16:creationId xmlns:a16="http://schemas.microsoft.com/office/drawing/2014/main" xmlns="" id="{49C71A61-FD14-645E-EF0C-349E0F79D2D4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7" name="Прямокутник 114">
              <a:extLst>
                <a:ext uri="{FF2B5EF4-FFF2-40B4-BE49-F238E27FC236}">
                  <a16:creationId xmlns:a16="http://schemas.microsoft.com/office/drawing/2014/main" xmlns="" id="{6A77E6CB-B075-061E-66C9-ACCD1B8DFEAD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8" name="Прямокутник 115">
              <a:extLst>
                <a:ext uri="{FF2B5EF4-FFF2-40B4-BE49-F238E27FC236}">
                  <a16:creationId xmlns:a16="http://schemas.microsoft.com/office/drawing/2014/main" xmlns="" id="{64D4F5A5-D2B9-F070-9FF7-64FDF50AEC8F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39" name="Групувати 127">
            <a:extLst>
              <a:ext uri="{FF2B5EF4-FFF2-40B4-BE49-F238E27FC236}">
                <a16:creationId xmlns:a16="http://schemas.microsoft.com/office/drawing/2014/main" xmlns="" id="{0047BF26-E71E-332D-CB4E-07240CE533E3}"/>
              </a:ext>
            </a:extLst>
          </p:cNvPr>
          <p:cNvGrpSpPr/>
          <p:nvPr/>
        </p:nvGrpSpPr>
        <p:grpSpPr>
          <a:xfrm>
            <a:off x="8814230" y="1877392"/>
            <a:ext cx="678366" cy="1799052"/>
            <a:chOff x="4060600" y="1874998"/>
            <a:chExt cx="952996" cy="2086250"/>
          </a:xfrm>
        </p:grpSpPr>
        <p:sp>
          <p:nvSpPr>
            <p:cNvPr id="240" name="Прямокутник 128">
              <a:extLst>
                <a:ext uri="{FF2B5EF4-FFF2-40B4-BE49-F238E27FC236}">
                  <a16:creationId xmlns:a16="http://schemas.microsoft.com/office/drawing/2014/main" xmlns="" id="{17742139-54DF-51CD-AD16-9105098501E6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1" name="Прямокутник 129">
              <a:extLst>
                <a:ext uri="{FF2B5EF4-FFF2-40B4-BE49-F238E27FC236}">
                  <a16:creationId xmlns:a16="http://schemas.microsoft.com/office/drawing/2014/main" xmlns="" id="{4F1B7D70-DF2D-F48B-62E4-EA6DA70527A9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2" name="Прямокутник 130">
              <a:extLst>
                <a:ext uri="{FF2B5EF4-FFF2-40B4-BE49-F238E27FC236}">
                  <a16:creationId xmlns:a16="http://schemas.microsoft.com/office/drawing/2014/main" xmlns="" id="{B972429A-69EA-20B5-ECF9-4EB984B8DD3D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3" name="Прямокутник 131">
              <a:extLst>
                <a:ext uri="{FF2B5EF4-FFF2-40B4-BE49-F238E27FC236}">
                  <a16:creationId xmlns:a16="http://schemas.microsoft.com/office/drawing/2014/main" xmlns="" id="{830BF438-E372-E575-4B02-10168B941F75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4" name="Прямокутник 132">
              <a:extLst>
                <a:ext uri="{FF2B5EF4-FFF2-40B4-BE49-F238E27FC236}">
                  <a16:creationId xmlns:a16="http://schemas.microsoft.com/office/drawing/2014/main" xmlns="" id="{D912171D-E2FE-3B80-A11A-387F7E3A9311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5" name="Прямокутник 133">
              <a:extLst>
                <a:ext uri="{FF2B5EF4-FFF2-40B4-BE49-F238E27FC236}">
                  <a16:creationId xmlns:a16="http://schemas.microsoft.com/office/drawing/2014/main" xmlns="" id="{67132CC3-1CDE-BD3D-8D92-6E3013A8650F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6" name="Прямокутник 134">
              <a:extLst>
                <a:ext uri="{FF2B5EF4-FFF2-40B4-BE49-F238E27FC236}">
                  <a16:creationId xmlns:a16="http://schemas.microsoft.com/office/drawing/2014/main" xmlns="" id="{C2CB2EF5-7C08-C25A-6FE9-007710D17F3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7" name="Прямокутник 135">
              <a:extLst>
                <a:ext uri="{FF2B5EF4-FFF2-40B4-BE49-F238E27FC236}">
                  <a16:creationId xmlns:a16="http://schemas.microsoft.com/office/drawing/2014/main" xmlns="" id="{87A03B55-6DAA-6DB6-782A-6DC14B438E55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8" name="Прямокутник 136">
              <a:extLst>
                <a:ext uri="{FF2B5EF4-FFF2-40B4-BE49-F238E27FC236}">
                  <a16:creationId xmlns:a16="http://schemas.microsoft.com/office/drawing/2014/main" xmlns="" id="{ED7BF77D-9BBA-B8D6-F694-B1F9F7D27BC8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9" name="Прямокутник 137">
              <a:extLst>
                <a:ext uri="{FF2B5EF4-FFF2-40B4-BE49-F238E27FC236}">
                  <a16:creationId xmlns:a16="http://schemas.microsoft.com/office/drawing/2014/main" xmlns="" id="{977708A1-0143-1F13-6225-D0867DE76F75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50" name="Прямокутник 3">
            <a:extLst>
              <a:ext uri="{FF2B5EF4-FFF2-40B4-BE49-F238E27FC236}">
                <a16:creationId xmlns:a16="http://schemas.microsoft.com/office/drawing/2014/main" xmlns="" id="{18C8D6DA-F406-CFDE-A305-E66D615E9413}"/>
              </a:ext>
            </a:extLst>
          </p:cNvPr>
          <p:cNvSpPr/>
          <p:nvPr/>
        </p:nvSpPr>
        <p:spPr>
          <a:xfrm>
            <a:off x="6146636" y="4032888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1" name="Прямокутник 15">
            <a:extLst>
              <a:ext uri="{FF2B5EF4-FFF2-40B4-BE49-F238E27FC236}">
                <a16:creationId xmlns:a16="http://schemas.microsoft.com/office/drawing/2014/main" xmlns="" id="{CDD4759D-FA5D-80BA-197A-467B1AD7F9BE}"/>
              </a:ext>
            </a:extLst>
          </p:cNvPr>
          <p:cNvSpPr/>
          <p:nvPr/>
        </p:nvSpPr>
        <p:spPr>
          <a:xfrm>
            <a:off x="6146636" y="4480183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2" name="Прямокутник 16">
            <a:extLst>
              <a:ext uri="{FF2B5EF4-FFF2-40B4-BE49-F238E27FC236}">
                <a16:creationId xmlns:a16="http://schemas.microsoft.com/office/drawing/2014/main" xmlns="" id="{7FCB06FD-D299-3FF2-029F-30504B315DC2}"/>
              </a:ext>
            </a:extLst>
          </p:cNvPr>
          <p:cNvSpPr/>
          <p:nvPr/>
        </p:nvSpPr>
        <p:spPr>
          <a:xfrm>
            <a:off x="8301260" y="4886675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3" name="Прямокутник 30">
            <a:extLst>
              <a:ext uri="{FF2B5EF4-FFF2-40B4-BE49-F238E27FC236}">
                <a16:creationId xmlns:a16="http://schemas.microsoft.com/office/drawing/2014/main" xmlns="" id="{150DDB6E-C541-D283-DFFA-47D71796B047}"/>
              </a:ext>
            </a:extLst>
          </p:cNvPr>
          <p:cNvSpPr/>
          <p:nvPr/>
        </p:nvSpPr>
        <p:spPr>
          <a:xfrm>
            <a:off x="8295361" y="4473919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56" name="Пряма сполучна лінія 34">
            <a:extLst>
              <a:ext uri="{FF2B5EF4-FFF2-40B4-BE49-F238E27FC236}">
                <a16:creationId xmlns:a16="http://schemas.microsoft.com/office/drawing/2014/main" xmlns="" id="{620B7054-EC90-8B36-1D49-C31AADDAB2F8}"/>
              </a:ext>
            </a:extLst>
          </p:cNvPr>
          <p:cNvCxnSpPr>
            <a:cxnSpLocks/>
          </p:cNvCxnSpPr>
          <p:nvPr/>
        </p:nvCxnSpPr>
        <p:spPr>
          <a:xfrm>
            <a:off x="6964643" y="1753062"/>
            <a:ext cx="0" cy="361115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0159D40B-D201-DA91-7702-06B629AD0262}"/>
              </a:ext>
            </a:extLst>
          </p:cNvPr>
          <p:cNvSpPr txBox="1"/>
          <p:nvPr/>
        </p:nvSpPr>
        <p:spPr>
          <a:xfrm>
            <a:off x="8048969" y="1121267"/>
            <a:ext cx="7652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" name="Прямокутник: округлені кути 38">
            <a:extLst>
              <a:ext uri="{FF2B5EF4-FFF2-40B4-BE49-F238E27FC236}">
                <a16:creationId xmlns:a16="http://schemas.microsoft.com/office/drawing/2014/main" xmlns="" id="{E3AFF011-F085-9920-16BF-A6083CABD9C8}"/>
              </a:ext>
            </a:extLst>
          </p:cNvPr>
          <p:cNvSpPr/>
          <p:nvPr/>
        </p:nvSpPr>
        <p:spPr>
          <a:xfrm>
            <a:off x="10261601" y="2266286"/>
            <a:ext cx="1142186" cy="10067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D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9" name="Прямокутник: округлені кути 39">
            <a:extLst>
              <a:ext uri="{FF2B5EF4-FFF2-40B4-BE49-F238E27FC236}">
                <a16:creationId xmlns:a16="http://schemas.microsoft.com/office/drawing/2014/main" xmlns="" id="{7FB9FE24-0171-2C92-6908-7C6EAA4300B7}"/>
              </a:ext>
            </a:extLst>
          </p:cNvPr>
          <p:cNvSpPr/>
          <p:nvPr/>
        </p:nvSpPr>
        <p:spPr>
          <a:xfrm>
            <a:off x="10261601" y="4044576"/>
            <a:ext cx="1142186" cy="10067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60" name="Пряма сполучна лінія 41">
            <a:extLst>
              <a:ext uri="{FF2B5EF4-FFF2-40B4-BE49-F238E27FC236}">
                <a16:creationId xmlns:a16="http://schemas.microsoft.com/office/drawing/2014/main" xmlns="" id="{A51F7C16-7A2C-FFDD-9EBC-9115F5A7489A}"/>
              </a:ext>
            </a:extLst>
          </p:cNvPr>
          <p:cNvCxnSpPr>
            <a:stCxn id="254" idx="3"/>
            <a:endCxn id="258" idx="1"/>
          </p:cNvCxnSpPr>
          <p:nvPr/>
        </p:nvCxnSpPr>
        <p:spPr>
          <a:xfrm>
            <a:off x="9966479" y="2769649"/>
            <a:ext cx="2951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 сполучна лінія 43">
            <a:extLst>
              <a:ext uri="{FF2B5EF4-FFF2-40B4-BE49-F238E27FC236}">
                <a16:creationId xmlns:a16="http://schemas.microsoft.com/office/drawing/2014/main" xmlns="" id="{B98FD196-7505-E8EB-0861-0AA556187B38}"/>
              </a:ext>
            </a:extLst>
          </p:cNvPr>
          <p:cNvCxnSpPr/>
          <p:nvPr/>
        </p:nvCxnSpPr>
        <p:spPr>
          <a:xfrm>
            <a:off x="9966479" y="4599102"/>
            <a:ext cx="29512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B8B878FC-8C73-3EBB-BBD0-00E420F63180}"/>
              </a:ext>
            </a:extLst>
          </p:cNvPr>
          <p:cNvSpPr txBox="1"/>
          <p:nvPr/>
        </p:nvSpPr>
        <p:spPr>
          <a:xfrm>
            <a:off x="10525182" y="2490396"/>
            <a:ext cx="70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3F0E3419-5EF1-11A3-A09C-240A8E90C9F8}"/>
              </a:ext>
            </a:extLst>
          </p:cNvPr>
          <p:cNvSpPr txBox="1"/>
          <p:nvPr/>
        </p:nvSpPr>
        <p:spPr>
          <a:xfrm>
            <a:off x="10584765" y="4298077"/>
            <a:ext cx="46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5D46873-D59D-F17E-1AE1-0ABDF3F56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402876" y="2855814"/>
            <a:ext cx="1863467" cy="288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" name="Права фігурна дужка 47">
            <a:extLst>
              <a:ext uri="{FF2B5EF4-FFF2-40B4-BE49-F238E27FC236}">
                <a16:creationId xmlns:a16="http://schemas.microsoft.com/office/drawing/2014/main" xmlns="" id="{EC572263-E04C-BE0C-5B15-8B3009A453DE}"/>
              </a:ext>
            </a:extLst>
          </p:cNvPr>
          <p:cNvSpPr/>
          <p:nvPr/>
        </p:nvSpPr>
        <p:spPr>
          <a:xfrm rot="5400000">
            <a:off x="8263109" y="5521416"/>
            <a:ext cx="318137" cy="983147"/>
          </a:xfrm>
          <a:prstGeom prst="rightBrace">
            <a:avLst>
              <a:gd name="adj1" fmla="val 69788"/>
              <a:gd name="adj2" fmla="val 50000"/>
            </a:avLst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6" name="Права фігурна дужка 48">
            <a:extLst>
              <a:ext uri="{FF2B5EF4-FFF2-40B4-BE49-F238E27FC236}">
                <a16:creationId xmlns:a16="http://schemas.microsoft.com/office/drawing/2014/main" xmlns="" id="{FD7D874B-8497-E434-06F4-80D8B336DD91}"/>
              </a:ext>
            </a:extLst>
          </p:cNvPr>
          <p:cNvSpPr/>
          <p:nvPr/>
        </p:nvSpPr>
        <p:spPr>
          <a:xfrm rot="5400000">
            <a:off x="6666324" y="5305982"/>
            <a:ext cx="352190" cy="1379961"/>
          </a:xfrm>
          <a:prstGeom prst="rightBrace">
            <a:avLst>
              <a:gd name="adj1" fmla="val 69788"/>
              <a:gd name="adj2" fmla="val 50000"/>
            </a:avLst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xmlns="" id="{8A879C88-D4FC-F94A-07B8-95EF3CC30541}"/>
              </a:ext>
            </a:extLst>
          </p:cNvPr>
          <p:cNvSpPr txBox="1"/>
          <p:nvPr/>
        </p:nvSpPr>
        <p:spPr>
          <a:xfrm>
            <a:off x="6496627" y="6082972"/>
            <a:ext cx="8039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xmlns="" id="{63C21230-C12A-65EF-86A4-698EC920904F}"/>
              </a:ext>
            </a:extLst>
          </p:cNvPr>
          <p:cNvSpPr txBox="1"/>
          <p:nvPr/>
        </p:nvSpPr>
        <p:spPr>
          <a:xfrm>
            <a:off x="8223380" y="6082972"/>
            <a:ext cx="4639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AB295812-CD1B-5632-CB29-3D3EE6F6D5B5}"/>
              </a:ext>
            </a:extLst>
          </p:cNvPr>
          <p:cNvSpPr txBox="1"/>
          <p:nvPr/>
        </p:nvSpPr>
        <p:spPr>
          <a:xfrm>
            <a:off x="2266343" y="3030113"/>
            <a:ext cx="24451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+ 35 = 59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164312" y="531323"/>
            <a:ext cx="9754059" cy="603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схему та поясни </a:t>
            </a:r>
            <a:r>
              <a:rPr lang="uk-UA" sz="4000" b="1" dirty="0" smtClean="0">
                <a:solidFill>
                  <a:schemeClr val="bg1"/>
                </a:solidFill>
              </a:rPr>
              <a:t>обчислення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0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F3D68D30-E35C-A2D5-BCD5-F40ACEBD7E84}"/>
              </a:ext>
            </a:extLst>
          </p:cNvPr>
          <p:cNvSpPr/>
          <p:nvPr/>
        </p:nvSpPr>
        <p:spPr>
          <a:xfrm>
            <a:off x="489542" y="1303483"/>
            <a:ext cx="4167456" cy="16533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Десятки об'єднуємо з десятками, одиниці з одиницями</a:t>
            </a:r>
            <a:r>
              <a:rPr lang="uk-UA" sz="20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 Знайдені суми додаємо.</a:t>
            </a:r>
            <a:endParaRPr lang="uk-UA" sz="2000" b="1" dirty="0">
              <a:solidFill>
                <a:srgbClr val="FF0000"/>
              </a:solidFill>
            </a:endParaRP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Складіть арифметичний приклад, що демонструє виконані дії. </a:t>
            </a:r>
          </a:p>
        </p:txBody>
      </p:sp>
      <p:sp>
        <p:nvSpPr>
          <p:cNvPr id="9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9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14403</TotalTime>
  <Words>556</Words>
  <Application>Microsoft Office PowerPoint</Application>
  <PresentationFormat>Произвольный</PresentationFormat>
  <Paragraphs>175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1476</cp:revision>
  <dcterms:created xsi:type="dcterms:W3CDTF">2018-01-05T16:38:53Z</dcterms:created>
  <dcterms:modified xsi:type="dcterms:W3CDTF">2024-05-06T06:26:14Z</dcterms:modified>
</cp:coreProperties>
</file>