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9" r:id="rId3"/>
    <p:sldId id="1634" r:id="rId4"/>
    <p:sldId id="1750" r:id="rId5"/>
    <p:sldId id="1834" r:id="rId6"/>
    <p:sldId id="1838" r:id="rId7"/>
    <p:sldId id="1892" r:id="rId8"/>
    <p:sldId id="1895" r:id="rId9"/>
    <p:sldId id="1897" r:id="rId10"/>
    <p:sldId id="1431" r:id="rId11"/>
    <p:sldId id="1885" r:id="rId12"/>
    <p:sldId id="1887" r:id="rId13"/>
    <p:sldId id="1898" r:id="rId14"/>
    <p:sldId id="1899" r:id="rId15"/>
    <p:sldId id="1883" r:id="rId16"/>
    <p:sldId id="1900" r:id="rId17"/>
    <p:sldId id="1519" r:id="rId18"/>
    <p:sldId id="1440" r:id="rId19"/>
    <p:sldId id="180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50"/>
            <p14:sldId id="1834"/>
            <p14:sldId id="1838"/>
            <p14:sldId id="1892"/>
            <p14:sldId id="1895"/>
            <p14:sldId id="1897"/>
            <p14:sldId id="1431"/>
            <p14:sldId id="1885"/>
            <p14:sldId id="1887"/>
            <p14:sldId id="1898"/>
            <p14:sldId id="1899"/>
            <p14:sldId id="1883"/>
            <p14:sldId id="1900"/>
            <p14:sldId id="1519"/>
            <p14:sldId id="1440"/>
            <p14:sldId id="180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B2"/>
    <a:srgbClr val="FFD5FF"/>
    <a:srgbClr val="FFB7FF"/>
    <a:srgbClr val="FF99FF"/>
    <a:srgbClr val="FF3300"/>
    <a:srgbClr val="FF3399"/>
    <a:srgbClr val="FFFFFF"/>
    <a:srgbClr val="354B80"/>
    <a:srgbClr val="99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f0qqmoyc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microsoft.com/office/2007/relationships/hdphoto" Target="../media/hdphoto6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wordwall.net/uk/embed/e81322afc33d49e7a60faa60160aad46?themeId=1&amp;templateId=35&amp;fontStackId=0" TargetMode="Externa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58221" y="4906719"/>
            <a:ext cx="9307337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Віднімання виду 65 </a:t>
            </a:r>
            <a:r>
              <a:rPr lang="en-US" sz="5400" b="1" dirty="0">
                <a:solidFill>
                  <a:schemeClr val="bg1"/>
                </a:solidFill>
              </a:rPr>
              <a:t>–</a:t>
            </a:r>
            <a:r>
              <a:rPr lang="uk-UA" sz="5400" b="1" dirty="0">
                <a:solidFill>
                  <a:schemeClr val="bg1"/>
                </a:solidFill>
              </a:rPr>
              <a:t> 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33" y="1388640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0859AE-B085-EBD6-FBB5-D8E65802DBAE}"/>
              </a:ext>
            </a:extLst>
          </p:cNvPr>
          <p:cNvSpPr txBox="1"/>
          <p:nvPr/>
        </p:nvSpPr>
        <p:spPr>
          <a:xfrm>
            <a:off x="2435051" y="2487652"/>
            <a:ext cx="178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–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3133" y="13572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</a:t>
            </a:r>
            <a:r>
              <a:rPr lang="en-US" sz="2400" b="1" dirty="0" smtClean="0">
                <a:solidFill>
                  <a:schemeClr val="bg1"/>
                </a:solidFill>
              </a:rPr>
              <a:t>7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646928"/>
            <a:ext cx="8732066" cy="7246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431" y="1878816"/>
            <a:ext cx="536001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 віднімати  </a:t>
            </a:r>
            <a:r>
              <a:rPr lang="uk-UA" sz="3200" b="1" dirty="0" smtClean="0">
                <a:solidFill>
                  <a:schemeClr val="bg1"/>
                </a:solidFill>
              </a:rPr>
              <a:t>числа. Розв'язувати </a:t>
            </a:r>
            <a:r>
              <a:rPr lang="uk-UA" sz="3200" b="1" dirty="0">
                <a:solidFill>
                  <a:schemeClr val="bg1"/>
                </a:solidFill>
              </a:rPr>
              <a:t>задачі на знаходження невідомого зменшуваного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47938" y="187881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6" y="1878816"/>
            <a:ext cx="1708578" cy="37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19200" y="634226"/>
            <a:ext cx="9677400" cy="7536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схему та поясни 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92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6302994" y="2622290"/>
            <a:ext cx="804922" cy="2086250"/>
            <a:chOff x="4060600" y="1874998"/>
            <a:chExt cx="952996" cy="2086250"/>
          </a:xfrm>
        </p:grpSpPr>
        <p:sp>
          <p:nvSpPr>
            <p:cNvPr id="93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7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3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10142283" y="2740350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10142283" y="3243930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10142283" y="3774628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10142283" y="4282805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0" name="Групувати 7">
            <a:extLst>
              <a:ext uri="{FF2B5EF4-FFF2-40B4-BE49-F238E27FC236}">
                <a16:creationId xmlns="" xmlns:a16="http://schemas.microsoft.com/office/drawing/2014/main" id="{99EB069B-3696-9D26-23EB-DE9C8BAD4D2A}"/>
              </a:ext>
            </a:extLst>
          </p:cNvPr>
          <p:cNvGrpSpPr/>
          <p:nvPr/>
        </p:nvGrpSpPr>
        <p:grpSpPr>
          <a:xfrm>
            <a:off x="7217394" y="2622290"/>
            <a:ext cx="804922" cy="2086250"/>
            <a:chOff x="4060600" y="1874998"/>
            <a:chExt cx="952996" cy="2086250"/>
          </a:xfrm>
        </p:grpSpPr>
        <p:sp>
          <p:nvSpPr>
            <p:cNvPr id="131" name="Прямокутник 8">
              <a:extLst>
                <a:ext uri="{FF2B5EF4-FFF2-40B4-BE49-F238E27FC236}">
                  <a16:creationId xmlns="" xmlns:a16="http://schemas.microsoft.com/office/drawing/2014/main" id="{132BC066-7460-F693-D320-E3764D970E6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" name="Прямокутник 15">
              <a:extLst>
                <a:ext uri="{FF2B5EF4-FFF2-40B4-BE49-F238E27FC236}">
                  <a16:creationId xmlns="" xmlns:a16="http://schemas.microsoft.com/office/drawing/2014/main" id="{DD4770D9-F5C8-2F5A-58E2-D6F0268B0E0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16">
              <a:extLst>
                <a:ext uri="{FF2B5EF4-FFF2-40B4-BE49-F238E27FC236}">
                  <a16:creationId xmlns="" xmlns:a16="http://schemas.microsoft.com/office/drawing/2014/main" id="{73211C67-E649-EE6D-B724-88E23E2CDA7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43">
              <a:extLst>
                <a:ext uri="{FF2B5EF4-FFF2-40B4-BE49-F238E27FC236}">
                  <a16:creationId xmlns="" xmlns:a16="http://schemas.microsoft.com/office/drawing/2014/main" id="{98FAA7EC-9DED-7E09-980A-F5F9DB9262F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75">
              <a:extLst>
                <a:ext uri="{FF2B5EF4-FFF2-40B4-BE49-F238E27FC236}">
                  <a16:creationId xmlns="" xmlns:a16="http://schemas.microsoft.com/office/drawing/2014/main" id="{7DF4B46A-E0EF-769A-30AF-194F76A712E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86">
              <a:extLst>
                <a:ext uri="{FF2B5EF4-FFF2-40B4-BE49-F238E27FC236}">
                  <a16:creationId xmlns="" xmlns:a16="http://schemas.microsoft.com/office/drawing/2014/main" id="{D29F560A-A869-5C38-6750-2D02F6A4770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87">
              <a:extLst>
                <a:ext uri="{FF2B5EF4-FFF2-40B4-BE49-F238E27FC236}">
                  <a16:creationId xmlns="" xmlns:a16="http://schemas.microsoft.com/office/drawing/2014/main" id="{5344E92E-747B-8BA6-F06D-107A494B86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Прямокутник 88">
              <a:extLst>
                <a:ext uri="{FF2B5EF4-FFF2-40B4-BE49-F238E27FC236}">
                  <a16:creationId xmlns="" xmlns:a16="http://schemas.microsoft.com/office/drawing/2014/main" id="{43AF2D2C-5F79-6D4A-D7BA-7350478DA09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Прямокутник 89">
              <a:extLst>
                <a:ext uri="{FF2B5EF4-FFF2-40B4-BE49-F238E27FC236}">
                  <a16:creationId xmlns="" xmlns:a16="http://schemas.microsoft.com/office/drawing/2014/main" id="{00FF453F-BC70-427B-77BA-E379604FF6C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Прямокутник 90">
              <a:extLst>
                <a:ext uri="{FF2B5EF4-FFF2-40B4-BE49-F238E27FC236}">
                  <a16:creationId xmlns="" xmlns:a16="http://schemas.microsoft.com/office/drawing/2014/main" id="{2A35FB80-2572-9451-2B29-BE145550F68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1" name="Групувати 91">
            <a:extLst>
              <a:ext uri="{FF2B5EF4-FFF2-40B4-BE49-F238E27FC236}">
                <a16:creationId xmlns="" xmlns:a16="http://schemas.microsoft.com/office/drawing/2014/main" id="{4F9F3942-DD0C-1F0D-FF90-1CB10F35CC6A}"/>
              </a:ext>
            </a:extLst>
          </p:cNvPr>
          <p:cNvGrpSpPr/>
          <p:nvPr/>
        </p:nvGrpSpPr>
        <p:grpSpPr>
          <a:xfrm>
            <a:off x="8137016" y="2613805"/>
            <a:ext cx="804922" cy="2086250"/>
            <a:chOff x="4060600" y="1874998"/>
            <a:chExt cx="952996" cy="2086250"/>
          </a:xfrm>
        </p:grpSpPr>
        <p:sp>
          <p:nvSpPr>
            <p:cNvPr id="142" name="Прямокутник 92">
              <a:extLst>
                <a:ext uri="{FF2B5EF4-FFF2-40B4-BE49-F238E27FC236}">
                  <a16:creationId xmlns="" xmlns:a16="http://schemas.microsoft.com/office/drawing/2014/main" id="{737BA004-9150-F1B0-3C77-4CEB2A81702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3" name="Прямокутник 93">
              <a:extLst>
                <a:ext uri="{FF2B5EF4-FFF2-40B4-BE49-F238E27FC236}">
                  <a16:creationId xmlns="" xmlns:a16="http://schemas.microsoft.com/office/drawing/2014/main" id="{E1174BFE-4A4D-E163-F8C0-D3A65876A5E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Прямокутник 94">
              <a:extLst>
                <a:ext uri="{FF2B5EF4-FFF2-40B4-BE49-F238E27FC236}">
                  <a16:creationId xmlns="" xmlns:a16="http://schemas.microsoft.com/office/drawing/2014/main" id="{03AD2ACC-DB4E-2FDE-EE56-099A283798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Прямокутник 95">
              <a:extLst>
                <a:ext uri="{FF2B5EF4-FFF2-40B4-BE49-F238E27FC236}">
                  <a16:creationId xmlns="" xmlns:a16="http://schemas.microsoft.com/office/drawing/2014/main" id="{AD7703C3-8A2E-7E74-A196-9BB408E8ED3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Прямокутник 96">
              <a:extLst>
                <a:ext uri="{FF2B5EF4-FFF2-40B4-BE49-F238E27FC236}">
                  <a16:creationId xmlns="" xmlns:a16="http://schemas.microsoft.com/office/drawing/2014/main" id="{2C945B99-1C5E-13CE-FE77-3BA48F521D1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Прямокутник 97">
              <a:extLst>
                <a:ext uri="{FF2B5EF4-FFF2-40B4-BE49-F238E27FC236}">
                  <a16:creationId xmlns="" xmlns:a16="http://schemas.microsoft.com/office/drawing/2014/main" id="{C0D984D2-A6F2-77CF-28BE-3D3D633CA8B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Прямокутник 98">
              <a:extLst>
                <a:ext uri="{FF2B5EF4-FFF2-40B4-BE49-F238E27FC236}">
                  <a16:creationId xmlns="" xmlns:a16="http://schemas.microsoft.com/office/drawing/2014/main" id="{4CA48FE1-38BF-94C1-E2FE-9F0EA5F28C6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9" name="Прямокутник 99">
              <a:extLst>
                <a:ext uri="{FF2B5EF4-FFF2-40B4-BE49-F238E27FC236}">
                  <a16:creationId xmlns="" xmlns:a16="http://schemas.microsoft.com/office/drawing/2014/main" id="{9DA034F2-3383-1B9A-4772-9F656A67C85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0" name="Прямокутник 100">
              <a:extLst>
                <a:ext uri="{FF2B5EF4-FFF2-40B4-BE49-F238E27FC236}">
                  <a16:creationId xmlns="" xmlns:a16="http://schemas.microsoft.com/office/drawing/2014/main" id="{D978E7E7-DC0F-79D3-4A9D-35F1FE6F194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" name="Прямокутник 101">
              <a:extLst>
                <a:ext uri="{FF2B5EF4-FFF2-40B4-BE49-F238E27FC236}">
                  <a16:creationId xmlns="" xmlns:a16="http://schemas.microsoft.com/office/drawing/2014/main" id="{A29F95C8-A381-73C2-4D7A-DFB83353CB9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2" name="Групувати 102">
            <a:extLst>
              <a:ext uri="{FF2B5EF4-FFF2-40B4-BE49-F238E27FC236}">
                <a16:creationId xmlns="" xmlns:a16="http://schemas.microsoft.com/office/drawing/2014/main" id="{DEBDFCB9-13FE-7307-6E84-E470F4732457}"/>
              </a:ext>
            </a:extLst>
          </p:cNvPr>
          <p:cNvGrpSpPr/>
          <p:nvPr/>
        </p:nvGrpSpPr>
        <p:grpSpPr>
          <a:xfrm>
            <a:off x="9056638" y="2622290"/>
            <a:ext cx="804922" cy="2086250"/>
            <a:chOff x="4060600" y="1874998"/>
            <a:chExt cx="952996" cy="2086250"/>
          </a:xfrm>
        </p:grpSpPr>
        <p:sp>
          <p:nvSpPr>
            <p:cNvPr id="153" name="Прямокутник 103">
              <a:extLst>
                <a:ext uri="{FF2B5EF4-FFF2-40B4-BE49-F238E27FC236}">
                  <a16:creationId xmlns="" xmlns:a16="http://schemas.microsoft.com/office/drawing/2014/main" id="{8058D5EC-F1D4-B82C-52B1-1BFAD7DAB39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4" name="Прямокутник 104">
              <a:extLst>
                <a:ext uri="{FF2B5EF4-FFF2-40B4-BE49-F238E27FC236}">
                  <a16:creationId xmlns="" xmlns:a16="http://schemas.microsoft.com/office/drawing/2014/main" id="{6C8AA4F9-B2CE-038E-2638-800F565313B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5" name="Прямокутник 105">
              <a:extLst>
                <a:ext uri="{FF2B5EF4-FFF2-40B4-BE49-F238E27FC236}">
                  <a16:creationId xmlns="" xmlns:a16="http://schemas.microsoft.com/office/drawing/2014/main" id="{765F58B8-5AC9-61E1-22D0-1AB178BFA3E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6" name="Прямокутник 106">
              <a:extLst>
                <a:ext uri="{FF2B5EF4-FFF2-40B4-BE49-F238E27FC236}">
                  <a16:creationId xmlns="" xmlns:a16="http://schemas.microsoft.com/office/drawing/2014/main" id="{BE3D5B04-344B-6178-73CD-555BA4AE25F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7" name="Прямокутник 107">
              <a:extLst>
                <a:ext uri="{FF2B5EF4-FFF2-40B4-BE49-F238E27FC236}">
                  <a16:creationId xmlns="" xmlns:a16="http://schemas.microsoft.com/office/drawing/2014/main" id="{AB32BA21-72B1-4EFD-06C9-61DB84D7FF0B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8" name="Прямокутник 108">
              <a:extLst>
                <a:ext uri="{FF2B5EF4-FFF2-40B4-BE49-F238E27FC236}">
                  <a16:creationId xmlns="" xmlns:a16="http://schemas.microsoft.com/office/drawing/2014/main" id="{98924472-CDEB-B710-A22C-344AA2630FA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Прямокутник 109">
              <a:extLst>
                <a:ext uri="{FF2B5EF4-FFF2-40B4-BE49-F238E27FC236}">
                  <a16:creationId xmlns="" xmlns:a16="http://schemas.microsoft.com/office/drawing/2014/main" id="{0800AF2C-3C71-CF92-E469-EBDF6ADAB4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Прямокутник 110">
              <a:extLst>
                <a:ext uri="{FF2B5EF4-FFF2-40B4-BE49-F238E27FC236}">
                  <a16:creationId xmlns="" xmlns:a16="http://schemas.microsoft.com/office/drawing/2014/main" id="{26CF5449-7EE5-A919-A143-A00F8A96D66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1" name="Прямокутник 111">
              <a:extLst>
                <a:ext uri="{FF2B5EF4-FFF2-40B4-BE49-F238E27FC236}">
                  <a16:creationId xmlns="" xmlns:a16="http://schemas.microsoft.com/office/drawing/2014/main" id="{AF060A24-5556-5582-ED92-9F4796A8188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2" name="Прямокутник 112">
              <a:extLst>
                <a:ext uri="{FF2B5EF4-FFF2-40B4-BE49-F238E27FC236}">
                  <a16:creationId xmlns="" xmlns:a16="http://schemas.microsoft.com/office/drawing/2014/main" id="{6FE9D981-BF5D-F8FB-7257-86BAA07C68B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3" name="Прямокутник 113">
            <a:extLst>
              <a:ext uri="{FF2B5EF4-FFF2-40B4-BE49-F238E27FC236}">
                <a16:creationId xmlns="" xmlns:a16="http://schemas.microsoft.com/office/drawing/2014/main" id="{AC00E491-D1A6-66B9-DB6A-88F130C11FE7}"/>
              </a:ext>
            </a:extLst>
          </p:cNvPr>
          <p:cNvSpPr/>
          <p:nvPr/>
        </p:nvSpPr>
        <p:spPr>
          <a:xfrm>
            <a:off x="10142283" y="2214942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4" name="Прямокутник: округлені кути 206">
            <a:extLst>
              <a:ext uri="{FF2B5EF4-FFF2-40B4-BE49-F238E27FC236}">
                <a16:creationId xmlns="" xmlns:a16="http://schemas.microsoft.com/office/drawing/2014/main" id="{04A96192-CC40-11C5-3A2F-716437B5C2AA}"/>
              </a:ext>
            </a:extLst>
          </p:cNvPr>
          <p:cNvSpPr/>
          <p:nvPr/>
        </p:nvSpPr>
        <p:spPr>
          <a:xfrm>
            <a:off x="9971037" y="2679236"/>
            <a:ext cx="741743" cy="2154035"/>
          </a:xfrm>
          <a:prstGeom prst="roundRect">
            <a:avLst/>
          </a:prstGeom>
          <a:noFill/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65" name="Пряма сполучна лінія 30">
            <a:extLst>
              <a:ext uri="{FF2B5EF4-FFF2-40B4-BE49-F238E27FC236}">
                <a16:creationId xmlns="" xmlns:a16="http://schemas.microsoft.com/office/drawing/2014/main" id="{1862E3F3-F2B3-2559-5C6D-92D7278165F4}"/>
              </a:ext>
            </a:extLst>
          </p:cNvPr>
          <p:cNvCxnSpPr>
            <a:cxnSpLocks/>
          </p:cNvCxnSpPr>
          <p:nvPr/>
        </p:nvCxnSpPr>
        <p:spPr>
          <a:xfrm flipH="1">
            <a:off x="10209264" y="2698054"/>
            <a:ext cx="289810" cy="209292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32E8D4D0-AFCB-F081-42A0-52A0E66389E3}"/>
              </a:ext>
            </a:extLst>
          </p:cNvPr>
          <p:cNvSpPr txBox="1"/>
          <p:nvPr/>
        </p:nvSpPr>
        <p:spPr>
          <a:xfrm>
            <a:off x="3225904" y="5502117"/>
            <a:ext cx="273400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60 – 20 = 40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67" name="Права фігурна дужка 18">
            <a:extLst>
              <a:ext uri="{FF2B5EF4-FFF2-40B4-BE49-F238E27FC236}">
                <a16:creationId xmlns="" xmlns:a16="http://schemas.microsoft.com/office/drawing/2014/main" id="{238B4D7A-E5BB-E8D4-0893-7B3A334DFD83}"/>
              </a:ext>
            </a:extLst>
          </p:cNvPr>
          <p:cNvSpPr/>
          <p:nvPr/>
        </p:nvSpPr>
        <p:spPr>
          <a:xfrm rot="16200000">
            <a:off x="7369609" y="-1195928"/>
            <a:ext cx="505384" cy="6791420"/>
          </a:xfrm>
          <a:prstGeom prst="rightBrace">
            <a:avLst>
              <a:gd name="adj1" fmla="val 55762"/>
              <a:gd name="adj2" fmla="val 49826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E17D1B3B-7E26-BC76-14C7-4D352F416589}"/>
              </a:ext>
            </a:extLst>
          </p:cNvPr>
          <p:cNvSpPr txBox="1"/>
          <p:nvPr/>
        </p:nvSpPr>
        <p:spPr>
          <a:xfrm>
            <a:off x="7190505" y="1387857"/>
            <a:ext cx="7212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65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grpSp>
        <p:nvGrpSpPr>
          <p:cNvPr id="169" name="Групувати 33">
            <a:extLst>
              <a:ext uri="{FF2B5EF4-FFF2-40B4-BE49-F238E27FC236}">
                <a16:creationId xmlns="" xmlns:a16="http://schemas.microsoft.com/office/drawing/2014/main" id="{5693E60C-D6BD-9235-D85E-01ABEE7917B3}"/>
              </a:ext>
            </a:extLst>
          </p:cNvPr>
          <p:cNvGrpSpPr/>
          <p:nvPr/>
        </p:nvGrpSpPr>
        <p:grpSpPr>
          <a:xfrm>
            <a:off x="4443041" y="2622290"/>
            <a:ext cx="804922" cy="2086250"/>
            <a:chOff x="4060600" y="1874998"/>
            <a:chExt cx="952996" cy="2086250"/>
          </a:xfrm>
        </p:grpSpPr>
        <p:sp>
          <p:nvSpPr>
            <p:cNvPr id="170" name="Прямокутник 34">
              <a:extLst>
                <a:ext uri="{FF2B5EF4-FFF2-40B4-BE49-F238E27FC236}">
                  <a16:creationId xmlns="" xmlns:a16="http://schemas.microsoft.com/office/drawing/2014/main" id="{EF5DC260-9646-66A0-7688-2579D2DB8800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1" name="Прямокутник 35">
              <a:extLst>
                <a:ext uri="{FF2B5EF4-FFF2-40B4-BE49-F238E27FC236}">
                  <a16:creationId xmlns="" xmlns:a16="http://schemas.microsoft.com/office/drawing/2014/main" id="{A719AB20-56DB-06A5-5FD5-2EC68DC8037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2" name="Прямокутник 36">
              <a:extLst>
                <a:ext uri="{FF2B5EF4-FFF2-40B4-BE49-F238E27FC236}">
                  <a16:creationId xmlns="" xmlns:a16="http://schemas.microsoft.com/office/drawing/2014/main" id="{FA2A2880-9DEA-F8BC-A120-7E3667D81575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3" name="Прямокутник 37">
              <a:extLst>
                <a:ext uri="{FF2B5EF4-FFF2-40B4-BE49-F238E27FC236}">
                  <a16:creationId xmlns="" xmlns:a16="http://schemas.microsoft.com/office/drawing/2014/main" id="{3F6577A6-1CC1-9FDF-FC1F-1824AF147107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4" name="Прямокутник 38">
              <a:extLst>
                <a:ext uri="{FF2B5EF4-FFF2-40B4-BE49-F238E27FC236}">
                  <a16:creationId xmlns="" xmlns:a16="http://schemas.microsoft.com/office/drawing/2014/main" id="{DD2EAB28-AE64-875C-14B3-AF1615B24264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5" name="Прямокутник 39">
              <a:extLst>
                <a:ext uri="{FF2B5EF4-FFF2-40B4-BE49-F238E27FC236}">
                  <a16:creationId xmlns="" xmlns:a16="http://schemas.microsoft.com/office/drawing/2014/main" id="{36476F34-9697-9B34-19AD-5C6B2D14C014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6" name="Прямокутник 40">
              <a:extLst>
                <a:ext uri="{FF2B5EF4-FFF2-40B4-BE49-F238E27FC236}">
                  <a16:creationId xmlns="" xmlns:a16="http://schemas.microsoft.com/office/drawing/2014/main" id="{BF5717EA-4E5E-0196-B23F-9893A63FE6AB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7" name="Прямокутник 41">
              <a:extLst>
                <a:ext uri="{FF2B5EF4-FFF2-40B4-BE49-F238E27FC236}">
                  <a16:creationId xmlns="" xmlns:a16="http://schemas.microsoft.com/office/drawing/2014/main" id="{1CBA4704-602C-B762-E52E-28D5F0D9C268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8" name="Прямокутник 42">
              <a:extLst>
                <a:ext uri="{FF2B5EF4-FFF2-40B4-BE49-F238E27FC236}">
                  <a16:creationId xmlns="" xmlns:a16="http://schemas.microsoft.com/office/drawing/2014/main" id="{1F1311DF-2B6E-682E-7CCA-7C548DD6124F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9" name="Прямокутник 44">
              <a:extLst>
                <a:ext uri="{FF2B5EF4-FFF2-40B4-BE49-F238E27FC236}">
                  <a16:creationId xmlns="" xmlns:a16="http://schemas.microsoft.com/office/drawing/2014/main" id="{CC2EEB3E-99D0-8D59-7819-E7B2D4FFADE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0" name="Групувати 45">
            <a:extLst>
              <a:ext uri="{FF2B5EF4-FFF2-40B4-BE49-F238E27FC236}">
                <a16:creationId xmlns="" xmlns:a16="http://schemas.microsoft.com/office/drawing/2014/main" id="{FF93ED1A-007C-9CA4-5260-DE13CD66C45C}"/>
              </a:ext>
            </a:extLst>
          </p:cNvPr>
          <p:cNvGrpSpPr/>
          <p:nvPr/>
        </p:nvGrpSpPr>
        <p:grpSpPr>
          <a:xfrm>
            <a:off x="5357441" y="2622290"/>
            <a:ext cx="804922" cy="2086250"/>
            <a:chOff x="4060600" y="1874998"/>
            <a:chExt cx="952996" cy="2086250"/>
          </a:xfrm>
        </p:grpSpPr>
        <p:sp>
          <p:nvSpPr>
            <p:cNvPr id="181" name="Прямокутник 46">
              <a:extLst>
                <a:ext uri="{FF2B5EF4-FFF2-40B4-BE49-F238E27FC236}">
                  <a16:creationId xmlns="" xmlns:a16="http://schemas.microsoft.com/office/drawing/2014/main" id="{3EEE6B52-6FD4-04DE-3D92-CEBED33136B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Прямокутник 47">
              <a:extLst>
                <a:ext uri="{FF2B5EF4-FFF2-40B4-BE49-F238E27FC236}">
                  <a16:creationId xmlns="" xmlns:a16="http://schemas.microsoft.com/office/drawing/2014/main" id="{96F0C5C8-5742-24EE-18E6-55A8EBB0E8C9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3" name="Прямокутник 48">
              <a:extLst>
                <a:ext uri="{FF2B5EF4-FFF2-40B4-BE49-F238E27FC236}">
                  <a16:creationId xmlns="" xmlns:a16="http://schemas.microsoft.com/office/drawing/2014/main" id="{D59C98D7-5831-72B3-F086-749B29974356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4" name="Прямокутник 49">
              <a:extLst>
                <a:ext uri="{FF2B5EF4-FFF2-40B4-BE49-F238E27FC236}">
                  <a16:creationId xmlns="" xmlns:a16="http://schemas.microsoft.com/office/drawing/2014/main" id="{73E8BCDE-7DDC-5250-DBEC-2F2D13AE504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5" name="Прямокутник 50">
              <a:extLst>
                <a:ext uri="{FF2B5EF4-FFF2-40B4-BE49-F238E27FC236}">
                  <a16:creationId xmlns="" xmlns:a16="http://schemas.microsoft.com/office/drawing/2014/main" id="{0C28C8AE-8E01-54D2-D6CF-282D6CA34A1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6" name="Прямокутник 51">
              <a:extLst>
                <a:ext uri="{FF2B5EF4-FFF2-40B4-BE49-F238E27FC236}">
                  <a16:creationId xmlns="" xmlns:a16="http://schemas.microsoft.com/office/drawing/2014/main" id="{A15344C5-6F6A-182B-E709-7F347831CF3E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7" name="Прямокутник 52">
              <a:extLst>
                <a:ext uri="{FF2B5EF4-FFF2-40B4-BE49-F238E27FC236}">
                  <a16:creationId xmlns="" xmlns:a16="http://schemas.microsoft.com/office/drawing/2014/main" id="{EEC302DB-D348-652A-3DED-1EA9B6211F69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8" name="Прямокутник 53">
              <a:extLst>
                <a:ext uri="{FF2B5EF4-FFF2-40B4-BE49-F238E27FC236}">
                  <a16:creationId xmlns="" xmlns:a16="http://schemas.microsoft.com/office/drawing/2014/main" id="{3207D86C-22AC-2670-1B4E-9094722DB73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9" name="Прямокутник 54">
              <a:extLst>
                <a:ext uri="{FF2B5EF4-FFF2-40B4-BE49-F238E27FC236}">
                  <a16:creationId xmlns="" xmlns:a16="http://schemas.microsoft.com/office/drawing/2014/main" id="{C076CF40-5487-7F83-FF65-8E51D101FFD3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0" name="Прямокутник 55">
              <a:extLst>
                <a:ext uri="{FF2B5EF4-FFF2-40B4-BE49-F238E27FC236}">
                  <a16:creationId xmlns="" xmlns:a16="http://schemas.microsoft.com/office/drawing/2014/main" id="{E291EAA8-B6B5-8EC5-85A5-6810E654B104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1" name="Прямокутник: округлені кути 57">
            <a:extLst>
              <a:ext uri="{FF2B5EF4-FFF2-40B4-BE49-F238E27FC236}">
                <a16:creationId xmlns="" xmlns:a16="http://schemas.microsoft.com/office/drawing/2014/main" id="{801A5D4D-6D95-0413-71A7-B3CCF3D6F147}"/>
              </a:ext>
            </a:extLst>
          </p:cNvPr>
          <p:cNvSpPr/>
          <p:nvPr/>
        </p:nvSpPr>
        <p:spPr>
          <a:xfrm>
            <a:off x="4350057" y="2492482"/>
            <a:ext cx="1875605" cy="2340789"/>
          </a:xfrm>
          <a:prstGeom prst="roundRect">
            <a:avLst/>
          </a:prstGeom>
          <a:noFill/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92" name="Пряма сполучна лінія 58">
            <a:extLst>
              <a:ext uri="{FF2B5EF4-FFF2-40B4-BE49-F238E27FC236}">
                <a16:creationId xmlns="" xmlns:a16="http://schemas.microsoft.com/office/drawing/2014/main" id="{E5CDC83A-ED02-4E70-AAD3-20CDFFADB508}"/>
              </a:ext>
            </a:extLst>
          </p:cNvPr>
          <p:cNvCxnSpPr>
            <a:cxnSpLocks/>
          </p:cNvCxnSpPr>
          <p:nvPr/>
        </p:nvCxnSpPr>
        <p:spPr>
          <a:xfrm flipH="1">
            <a:off x="4428853" y="2492482"/>
            <a:ext cx="1756995" cy="2340789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6D0E1EFB-7E97-650B-77A6-8A2C71587FD6}"/>
              </a:ext>
            </a:extLst>
          </p:cNvPr>
          <p:cNvSpPr txBox="1"/>
          <p:nvPr/>
        </p:nvSpPr>
        <p:spPr>
          <a:xfrm>
            <a:off x="4843057" y="4735804"/>
            <a:ext cx="7168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20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895ACFA3-B428-0323-DDC4-DCF15100FB8C}"/>
              </a:ext>
            </a:extLst>
          </p:cNvPr>
          <p:cNvSpPr txBox="1"/>
          <p:nvPr/>
        </p:nvSpPr>
        <p:spPr>
          <a:xfrm>
            <a:off x="6984275" y="4746806"/>
            <a:ext cx="18331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65 – 24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6073760" y="5502117"/>
            <a:ext cx="19485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5 – 4 = 1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45F09E7E-D907-AA40-1E8F-CE51DF310C0A}"/>
              </a:ext>
            </a:extLst>
          </p:cNvPr>
          <p:cNvSpPr txBox="1"/>
          <p:nvPr/>
        </p:nvSpPr>
        <p:spPr>
          <a:xfrm>
            <a:off x="8154647" y="5443690"/>
            <a:ext cx="25581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40 + 1 = 41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0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44907" y="1815712"/>
            <a:ext cx="3519521" cy="237616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Десятки </a:t>
            </a:r>
            <a:r>
              <a:rPr lang="uk-UA" sz="2400" b="1" dirty="0">
                <a:solidFill>
                  <a:srgbClr val="7030A0"/>
                </a:solidFill>
              </a:rPr>
              <a:t>віднімаємо від десятків, одиниці віднімаємо від одиниць. Знайдені різниці додаємо.</a:t>
            </a:r>
          </a:p>
        </p:txBody>
      </p:sp>
    </p:spTree>
    <p:extLst>
      <p:ext uri="{BB962C8B-B14F-4D97-AF65-F5344CB8AC3E}">
        <p14:creationId xmlns:p14="http://schemas.microsoft.com/office/powerpoint/2010/main" val="33298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94572" y="521390"/>
            <a:ext cx="8732066" cy="7662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Заповни таблицю за </a:t>
            </a:r>
            <a:r>
              <a:rPr lang="uk-UA" sz="4000" b="1" dirty="0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5D46873-D59D-F17E-1AE1-0ABDF3F56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19228" y="275319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37626"/>
              </p:ext>
            </p:extLst>
          </p:nvPr>
        </p:nvGraphicFramePr>
        <p:xfrm>
          <a:off x="2449268" y="1782051"/>
          <a:ext cx="8803512" cy="28462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8168">
                  <a:extLst>
                    <a:ext uri="{9D8B030D-6E8A-4147-A177-3AD203B41FA5}">
                      <a16:colId xmlns="" xmlns:a16="http://schemas.microsoft.com/office/drawing/2014/main" val="2884036147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3158021266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2365144125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600151596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3171008380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3540612396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3462608352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526400980"/>
                    </a:ext>
                  </a:extLst>
                </a:gridCol>
                <a:gridCol w="978168">
                  <a:extLst>
                    <a:ext uri="{9D8B030D-6E8A-4147-A177-3AD203B41FA5}">
                      <a16:colId xmlns="" xmlns:a16="http://schemas.microsoft.com/office/drawing/2014/main" val="3616617019"/>
                    </a:ext>
                  </a:extLst>
                </a:gridCol>
              </a:tblGrid>
              <a:tr h="791250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7226559"/>
                  </a:ext>
                </a:extLst>
              </a:tr>
              <a:tr h="921013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- 20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CDA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806116"/>
                  </a:ext>
                </a:extLst>
              </a:tr>
              <a:tr h="113399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- 3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uk-U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513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8209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548210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00229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513410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65429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478610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509303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348312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331721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344902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426282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272004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0372185" y="2603010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49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372185" y="3504859"/>
            <a:ext cx="72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46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0E1EFB-7E97-650B-77A6-8A2C71587FD6}"/>
              </a:ext>
            </a:extLst>
          </p:cNvPr>
          <p:cNvSpPr txBox="1"/>
          <p:nvPr/>
        </p:nvSpPr>
        <p:spPr>
          <a:xfrm>
            <a:off x="1222159" y="1865120"/>
            <a:ext cx="1081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- 23</a:t>
            </a:r>
            <a:endParaRPr lang="x-non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1" grpId="0"/>
      <p:bldP spid="124" grpId="0"/>
      <p:bldP spid="125" grpId="0"/>
      <p:bldP spid="138" grpId="0"/>
      <p:bldP spid="139" grpId="0"/>
      <p:bldP spid="140" grpId="0"/>
      <p:bldP spid="142" grpId="0"/>
      <p:bldP spid="144" grpId="0"/>
      <p:bldP spid="146" grpId="0"/>
      <p:bldP spid="153" grpId="0"/>
      <p:bldP spid="154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7946864" y="220645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94 - 33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44833" y="1312746"/>
            <a:ext cx="2523537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67 - 52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872064" y="380558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96 – 23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842622" y="3015483"/>
            <a:ext cx="249656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58 – 34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5548" y="2252386"/>
            <a:ext cx="2065266" cy="31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82776" y="1305053"/>
            <a:ext cx="2613973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66 - 15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7457" y="1301451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44327" y="2161580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34 -21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80667" y="1302890"/>
            <a:ext cx="2619180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89 - 13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28864" y="2207487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42 - 11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49255" y="3037583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73 - 22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8238" y="298229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06682" y="3805587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87 – 35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7407904">
            <a:off x="2325234" y="655637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7407904">
            <a:off x="2062187" y="660948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77255" y="1315564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7407904">
            <a:off x="5228146" y="660949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7407904">
            <a:off x="4965099" y="666260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099397" y="1246373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9195" y="1260486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4" name="Дуга 53"/>
          <p:cNvSpPr/>
          <p:nvPr/>
        </p:nvSpPr>
        <p:spPr>
          <a:xfrm rot="7407904">
            <a:off x="8242842" y="679491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7407904">
            <a:off x="7979795" y="684802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0040459" y="1278919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80257" y="1293032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95211" y="2160187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9" name="Дуга 58"/>
          <p:cNvSpPr/>
          <p:nvPr/>
        </p:nvSpPr>
        <p:spPr>
          <a:xfrm rot="7407904">
            <a:off x="2282988" y="1514373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7407904">
            <a:off x="2019941" y="1519684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835009" y="2174300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90286" y="2216576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3" name="Дуга 62"/>
          <p:cNvSpPr/>
          <p:nvPr/>
        </p:nvSpPr>
        <p:spPr>
          <a:xfrm rot="7407904">
            <a:off x="5078063" y="1570762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7407904">
            <a:off x="4815016" y="1576073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630084" y="2230689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40458" y="2173270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7" name="Дуга 66"/>
          <p:cNvSpPr/>
          <p:nvPr/>
        </p:nvSpPr>
        <p:spPr>
          <a:xfrm rot="7407904">
            <a:off x="8228235" y="1527456"/>
            <a:ext cx="957292" cy="14637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7407904">
            <a:off x="7965188" y="1532767"/>
            <a:ext cx="957292" cy="1463735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780256" y="2187383"/>
            <a:ext cx="39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6036" y="3772400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27774" y="300439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42859" y="3739214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73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39" grpId="0"/>
      <p:bldP spid="46" grpId="0" animBg="1"/>
      <p:bldP spid="47" grpId="0"/>
      <p:bldP spid="48" grpId="0" animBg="1"/>
      <p:bldP spid="2" grpId="0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54" grpId="0" animBg="1"/>
      <p:bldP spid="55" grpId="0" animBg="1"/>
      <p:bldP spid="56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602397" cy="413230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854752" y="4059328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34180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11401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783041" y="4029386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765471" y="4576682"/>
            <a:ext cx="40011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зменшуваного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47286" y="5088626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додаванням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6487887" y="1307553"/>
            <a:ext cx="4556313" cy="26052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7030A0"/>
                </a:solidFill>
              </a:rPr>
              <a:t>Іванка </a:t>
            </a:r>
            <a:r>
              <a:rPr lang="uk-UA" sz="2800" b="1" dirty="0">
                <a:solidFill>
                  <a:srgbClr val="FF0000"/>
                </a:solidFill>
              </a:rPr>
              <a:t>купила</a:t>
            </a:r>
            <a:r>
              <a:rPr lang="uk-UA" sz="2800" b="1" dirty="0">
                <a:solidFill>
                  <a:srgbClr val="7030A0"/>
                </a:solidFill>
              </a:rPr>
              <a:t> обруч для волосся за </a:t>
            </a:r>
            <a:r>
              <a:rPr lang="uk-UA" sz="2800" b="1" dirty="0">
                <a:solidFill>
                  <a:srgbClr val="FF0000"/>
                </a:solidFill>
              </a:rPr>
              <a:t>30 грн</a:t>
            </a:r>
            <a:r>
              <a:rPr lang="uk-UA" sz="2800" b="1" dirty="0">
                <a:solidFill>
                  <a:srgbClr val="7030A0"/>
                </a:solidFill>
              </a:rPr>
              <a:t>, і в неї </a:t>
            </a:r>
            <a:r>
              <a:rPr lang="uk-UA" sz="2800" b="1" dirty="0">
                <a:solidFill>
                  <a:srgbClr val="FF0000"/>
                </a:solidFill>
              </a:rPr>
              <a:t>залишилося </a:t>
            </a:r>
            <a:r>
              <a:rPr lang="uk-UA" sz="2800" b="1" dirty="0">
                <a:solidFill>
                  <a:srgbClr val="7030A0"/>
                </a:solidFill>
              </a:rPr>
              <a:t>ще </a:t>
            </a:r>
            <a:r>
              <a:rPr lang="uk-UA" sz="2800" b="1" dirty="0">
                <a:solidFill>
                  <a:srgbClr val="FF0000"/>
                </a:solidFill>
              </a:rPr>
              <a:t>20 грн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Скільки гривень було </a:t>
            </a:r>
            <a:r>
              <a:rPr lang="uk-UA" sz="2800" b="1" dirty="0">
                <a:solidFill>
                  <a:srgbClr val="7030A0"/>
                </a:solidFill>
              </a:rPr>
              <a:t>в Іванки </a:t>
            </a:r>
            <a:r>
              <a:rPr lang="uk-UA" sz="2800" b="1" dirty="0">
                <a:solidFill>
                  <a:srgbClr val="FF0000"/>
                </a:solidFill>
              </a:rPr>
              <a:t>спочатку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3088316" y="4028550"/>
            <a:ext cx="28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50 грн було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48466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781160" y="1829975"/>
            <a:ext cx="3419279" cy="10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217390" y="2742150"/>
            <a:ext cx="13189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30грн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2005" y="2774807"/>
            <a:ext cx="13273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20грн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9190" y="3424868"/>
            <a:ext cx="18858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30 + 20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10455" y="3410929"/>
            <a:ext cx="17342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50 (грн)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41" grpId="0"/>
      <p:bldP spid="24" grpId="0"/>
      <p:bldP spid="25" grpId="0"/>
      <p:bldP spid="2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93157" y="433097"/>
            <a:ext cx="8652054" cy="6337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70" y="1718687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H="1" flipV="1">
            <a:off x="4659190" y="2057400"/>
            <a:ext cx="1741" cy="56755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657448" y="2625867"/>
            <a:ext cx="2" cy="41124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601075" y="2568677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15982" y="1156052"/>
            <a:ext cx="86292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Котру годину покаже кожний годинник через 4 години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7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98" y="1718687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 flipH="1" flipV="1">
            <a:off x="6696377" y="1977725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690666" y="2277242"/>
            <a:ext cx="210877" cy="34770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640003" y="2568677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16" y="1718687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 стрелкой 68"/>
          <p:cNvCxnSpPr/>
          <p:nvPr/>
        </p:nvCxnSpPr>
        <p:spPr>
          <a:xfrm flipH="1" flipV="1">
            <a:off x="8721495" y="1977725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721494" y="2608432"/>
            <a:ext cx="397734" cy="22305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8665121" y="2568677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46" y="1718687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 стрелкой 72"/>
          <p:cNvCxnSpPr/>
          <p:nvPr/>
        </p:nvCxnSpPr>
        <p:spPr>
          <a:xfrm flipH="1" flipV="1">
            <a:off x="10683925" y="1977725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10683927" y="2624948"/>
            <a:ext cx="463044" cy="91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10627551" y="2568677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70" y="4696034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 стрелкой 76"/>
          <p:cNvCxnSpPr/>
          <p:nvPr/>
        </p:nvCxnSpPr>
        <p:spPr>
          <a:xfrm flipH="1" flipV="1">
            <a:off x="4657449" y="4955072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4310743" y="5603214"/>
            <a:ext cx="346707" cy="2105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4601075" y="5546024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98" y="4696034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 стрелкой 80"/>
          <p:cNvCxnSpPr/>
          <p:nvPr/>
        </p:nvCxnSpPr>
        <p:spPr>
          <a:xfrm flipH="1" flipV="1">
            <a:off x="6696377" y="4955072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6389914" y="5426652"/>
            <a:ext cx="317350" cy="17656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6640003" y="5546024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16" y="4696034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Прямая со стрелкой 84"/>
          <p:cNvCxnSpPr/>
          <p:nvPr/>
        </p:nvCxnSpPr>
        <p:spPr>
          <a:xfrm flipH="1" flipV="1">
            <a:off x="8721495" y="4955072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8458200" y="5603214"/>
            <a:ext cx="263297" cy="36116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8665121" y="5546024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clock face - Clip Art Libra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6680" l="3125" r="955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46" y="4696034"/>
            <a:ext cx="1812523" cy="1812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flipH="1" flipV="1">
            <a:off x="10683925" y="4955072"/>
            <a:ext cx="3482" cy="64722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0683926" y="5603214"/>
            <a:ext cx="212674" cy="36116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10627551" y="5546024"/>
            <a:ext cx="112747" cy="11254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4707940" y="3418212"/>
            <a:ext cx="1826573" cy="1434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796701" y="3418212"/>
            <a:ext cx="3767867" cy="1434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4707940" y="3432434"/>
            <a:ext cx="4013554" cy="1418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8777868" y="3457504"/>
            <a:ext cx="1950403" cy="1393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381162" y="1840895"/>
            <a:ext cx="2373508" cy="36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21772" y="5748466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09501" y="520435"/>
            <a:ext cx="8948452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27 Віднімання виду 65-24\2024-05-07_224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83" y="1720753"/>
            <a:ext cx="7182556" cy="244000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2 Матем\1 УРОКИ Листопад\7 Арифметичні дії в межах 100\№127 Віднімання виду 65-24\2024-05-07_2332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98"/>
          <a:stretch/>
        </p:blipFill>
        <p:spPr bwMode="auto">
          <a:xfrm>
            <a:off x="3301383" y="1376363"/>
            <a:ext cx="7179231" cy="485128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2 Матем\1 УРОКИ Листопад\7 Арифметичні дії в межах 100\№127 Віднімання виду 65-24\2024-05-07_2333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09" y="1381264"/>
            <a:ext cx="8083607" cy="484949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94" y="980304"/>
            <a:ext cx="7784432" cy="5708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458686" y="480096"/>
            <a:ext cx="9415217" cy="6520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«Інтерв'ю»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34492" y="2010509"/>
            <a:ext cx="387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Що найбільше вас вразило чи здивувало під час уроку?</a:t>
            </a:r>
          </a:p>
        </p:txBody>
      </p:sp>
      <p:sp>
        <p:nvSpPr>
          <p:cNvPr id="38" name="Овальная выноска 37"/>
          <p:cNvSpPr/>
          <p:nvPr/>
        </p:nvSpPr>
        <p:spPr>
          <a:xfrm>
            <a:off x="3133915" y="1252520"/>
            <a:ext cx="3704880" cy="1668359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55596" y="1394201"/>
            <a:ext cx="315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Чи було вам важко? Якщо так, то що саме? </a:t>
            </a:r>
          </a:p>
        </p:txBody>
      </p:sp>
      <p:sp>
        <p:nvSpPr>
          <p:cNvPr id="41" name="Овальная выноска 40"/>
          <p:cNvSpPr/>
          <p:nvPr/>
        </p:nvSpPr>
        <p:spPr>
          <a:xfrm>
            <a:off x="8129372" y="1635293"/>
            <a:ext cx="3301565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622968" y="1822900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263926" y="428221"/>
            <a:ext cx="8811364" cy="7583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7343" y="2201620"/>
            <a:ext cx="1184843" cy="1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26008" y="424085"/>
            <a:ext cx="8811364" cy="7298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wordwall.net/resourceajax/qr?shareLocation=4&amp;activityId=711530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61" y="2201620"/>
            <a:ext cx="1243544" cy="12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20711" y="516890"/>
            <a:ext cx="8732066" cy="909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28" y="2569098"/>
            <a:ext cx="4263933" cy="31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018D5C-1C3F-4E2B-949C-FDE6EFBA4C78}"/>
              </a:ext>
            </a:extLst>
          </p:cNvPr>
          <p:cNvSpPr txBox="1"/>
          <p:nvPr/>
        </p:nvSpPr>
        <p:spPr>
          <a:xfrm>
            <a:off x="944653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Всі зібрались на урок?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968CF2C-47A1-4CBF-A151-2B08A3870FD3}"/>
              </a:ext>
            </a:extLst>
          </p:cNvPr>
          <p:cNvSpPr txBox="1"/>
          <p:nvPr/>
        </p:nvSpPr>
        <p:spPr>
          <a:xfrm>
            <a:off x="7899760" y="159242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rgbClr val="7030A0"/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593144" y="1221570"/>
            <a:ext cx="2345848" cy="279711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76" y="1264793"/>
            <a:ext cx="1608272" cy="281717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18920" y="1302615"/>
            <a:ext cx="1699724" cy="2615354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624312" y="1148966"/>
            <a:ext cx="2004831" cy="300833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52645" y="1313539"/>
            <a:ext cx="1878973" cy="2768428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 rot="21217158">
            <a:off x="836136" y="3108975"/>
            <a:ext cx="15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дес.+ 4 </a:t>
            </a:r>
          </a:p>
        </p:txBody>
      </p:sp>
      <p:pic>
        <p:nvPicPr>
          <p:cNvPr id="98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8289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7224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8226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4824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9853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970347" y="4996523"/>
            <a:ext cx="12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35518" y="4996523"/>
            <a:ext cx="1279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62987" y="4940032"/>
            <a:ext cx="127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81755" y="4940032"/>
            <a:ext cx="10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61978" y="494003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729912" y="456502"/>
            <a:ext cx="8732066" cy="6924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з м'ячиком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702414" y="2605955"/>
            <a:ext cx="186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дес.+ 1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569685" y="1680151"/>
            <a:ext cx="142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дес.+ 5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081755" y="2739643"/>
            <a:ext cx="14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дес.+ 9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267094" y="2277978"/>
            <a:ext cx="146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 + 1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178" y="4664942"/>
            <a:ext cx="609600" cy="609600"/>
          </a:xfrm>
          <a:prstGeom prst="rect">
            <a:avLst/>
          </a:prstGeom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5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61414" y="428319"/>
            <a:ext cx="8732066" cy="7364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«Робимо сік»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21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</a:t>
            </a:r>
          </a:p>
        </p:txBody>
      </p:sp>
      <p:pic>
        <p:nvPicPr>
          <p:cNvPr id="42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279821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288563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Апельсин PNG 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68" y="4412316"/>
            <a:ext cx="1311862" cy="10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372653" y="3705636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7850" y="4616836"/>
            <a:ext cx="609600" cy="609600"/>
          </a:xfrm>
          <a:prstGeom prst="rect">
            <a:avLst/>
          </a:prstGeom>
        </p:spPr>
      </p:pic>
      <p:pic>
        <p:nvPicPr>
          <p:cNvPr id="4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6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923762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+ 77</a:t>
            </a:r>
          </a:p>
        </p:txBody>
      </p:sp>
      <p:pic>
        <p:nvPicPr>
          <p:cNvPr id="49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2019" y="4616755"/>
            <a:ext cx="609600" cy="609600"/>
          </a:xfrm>
          <a:prstGeom prst="rect">
            <a:avLst/>
          </a:prstGeom>
        </p:spPr>
      </p:pic>
      <p:pic>
        <p:nvPicPr>
          <p:cNvPr id="5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4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827600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</a:t>
            </a:r>
          </a:p>
        </p:txBody>
      </p:sp>
      <p:pic>
        <p:nvPicPr>
          <p:cNvPr id="52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173" y="4597021"/>
            <a:ext cx="609600" cy="609600"/>
          </a:xfrm>
          <a:prstGeom prst="rect">
            <a:avLst/>
          </a:prstGeom>
        </p:spPr>
      </p:pic>
      <p:pic>
        <p:nvPicPr>
          <p:cNvPr id="53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6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9755120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+ 31</a:t>
            </a:r>
          </a:p>
        </p:txBody>
      </p:sp>
      <p:pic>
        <p:nvPicPr>
          <p:cNvPr id="55" name="Picture 2" descr="Помидор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44" y="4323108"/>
            <a:ext cx="1108076" cy="10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57538" y="3711773"/>
            <a:ext cx="105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22" descr="Pin by Чупакабра Oстровская on Color me Mine ideas | Kiwi, Fruit, Kiwi fru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9" y="4265258"/>
            <a:ext cx="1489931" cy="10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522125" y="3651936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4" descr="Абрикос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18" y="4323107"/>
            <a:ext cx="932884" cy="9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339293" y="365134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3384842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6296449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9223225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9192705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0" t="7823" r="12919" b="12573"/>
          <a:stretch/>
        </p:blipFill>
        <p:spPr bwMode="auto">
          <a:xfrm>
            <a:off x="6273964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t="9976" r="39271" b="10420"/>
          <a:stretch/>
        </p:blipFill>
        <p:spPr bwMode="auto">
          <a:xfrm>
            <a:off x="3330512" y="4133623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178" y="4664942"/>
            <a:ext cx="609600" cy="609600"/>
          </a:xfrm>
          <a:prstGeom prst="rect">
            <a:avLst/>
          </a:prstGeom>
        </p:spPr>
      </p:pic>
      <p:pic>
        <p:nvPicPr>
          <p:cNvPr id="33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5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4921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</a:t>
            </a:r>
          </a:p>
        </p:txBody>
      </p:sp>
      <p:pic>
        <p:nvPicPr>
          <p:cNvPr id="37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279821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7850" y="4616836"/>
            <a:ext cx="609600" cy="609600"/>
          </a:xfrm>
          <a:prstGeom prst="rect">
            <a:avLst/>
          </a:prstGeom>
        </p:spPr>
      </p:pic>
      <p:pic>
        <p:nvPicPr>
          <p:cNvPr id="3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6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007806" y="2926258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+ 4</a:t>
            </a:r>
          </a:p>
        </p:txBody>
      </p:sp>
      <p:pic>
        <p:nvPicPr>
          <p:cNvPr id="58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2019" y="4616755"/>
            <a:ext cx="609600" cy="609600"/>
          </a:xfrm>
          <a:prstGeom prst="rect">
            <a:avLst/>
          </a:prstGeom>
        </p:spPr>
      </p:pic>
      <p:pic>
        <p:nvPicPr>
          <p:cNvPr id="5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4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031209" y="2956592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</a:p>
        </p:txBody>
      </p:sp>
      <p:pic>
        <p:nvPicPr>
          <p:cNvPr id="61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173" y="4597021"/>
            <a:ext cx="609600" cy="609600"/>
          </a:xfrm>
          <a:prstGeom prst="rect">
            <a:avLst/>
          </a:prstGeom>
        </p:spPr>
      </p:pic>
      <p:pic>
        <p:nvPicPr>
          <p:cNvPr id="6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6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9992006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+ 5</a:t>
            </a:r>
          </a:p>
        </p:txBody>
      </p:sp>
      <p:pic>
        <p:nvPicPr>
          <p:cNvPr id="64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3384842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6296449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9223225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9192705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0" t="7823" r="12919" b="12573"/>
          <a:stretch/>
        </p:blipFill>
        <p:spPr bwMode="auto">
          <a:xfrm>
            <a:off x="6273964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t="9976" r="39271" b="10420"/>
          <a:stretch/>
        </p:blipFill>
        <p:spPr bwMode="auto">
          <a:xfrm>
            <a:off x="248172" y="4121471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3356345" y="4133622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Вишенка с маленьким листиком - пнг(png) на прозрачном фоне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8" y="3770844"/>
            <a:ext cx="1032094" cy="15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405242" y="3651936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4" descr="Lenagold - Клипарт - Ды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372">
            <a:off x="4546345" y="4457956"/>
            <a:ext cx="2020077" cy="8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4510996" y="3651936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6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98" y="3921387"/>
            <a:ext cx="1370959" cy="16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400762" y="366566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8" descr="Мандарин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13" y="3947388"/>
            <a:ext cx="1837025" cy="18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0331179" y="3664478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61414" y="428319"/>
            <a:ext cx="8732066" cy="7364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«Робимо сік»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TextBox 2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29967" y="466005"/>
            <a:ext cx="8732066" cy="8076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8E7352B-201D-9F22-0E85-D4480FEAB491}"/>
              </a:ext>
            </a:extLst>
          </p:cNvPr>
          <p:cNvSpPr txBox="1"/>
          <p:nvPr/>
        </p:nvSpPr>
        <p:spPr>
          <a:xfrm>
            <a:off x="790666" y="1799034"/>
            <a:ext cx="57521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На узліссі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дубки,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І під кожним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грибки.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А подалі, близ ялин,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Виростає ще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Відповісти хто б хотів,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Скільки всіх росте грибів?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827617" y="4877724"/>
            <a:ext cx="400563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 + 2 + 1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Грибы: векторные изображения и иллюстрации, которые можно скачать бесплатно  | Freepik">
            <a:extLst>
              <a:ext uri="{FF2B5EF4-FFF2-40B4-BE49-F238E27FC236}">
                <a16:creationId xmlns="" xmlns:a16="http://schemas.microsoft.com/office/drawing/2014/main" id="{885FE3D9-C93F-61CD-DD24-AF47E0DB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92" y="5364665"/>
            <a:ext cx="851433" cy="8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Пин на доске Grass Leaves Trees">
            <a:extLst>
              <a:ext uri="{FF2B5EF4-FFF2-40B4-BE49-F238E27FC236}">
                <a16:creationId xmlns="" xmlns:a16="http://schemas.microsoft.com/office/drawing/2014/main" id="{BFD2EA4F-2749-0781-A25C-8228A8A2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92" y="1601524"/>
            <a:ext cx="2800615" cy="34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Пин на доске Grass Leaves Trees">
            <a:extLst>
              <a:ext uri="{FF2B5EF4-FFF2-40B4-BE49-F238E27FC236}">
                <a16:creationId xmlns="" xmlns:a16="http://schemas.microsoft.com/office/drawing/2014/main" id="{D6A4949C-7FB0-3F63-0E92-BADA2B6F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7" y="1601524"/>
            <a:ext cx="2705663" cy="33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Пин на доске Grass Leaves Trees">
            <a:extLst>
              <a:ext uri="{FF2B5EF4-FFF2-40B4-BE49-F238E27FC236}">
                <a16:creationId xmlns="" xmlns:a16="http://schemas.microsoft.com/office/drawing/2014/main" id="{A33A1F09-7C93-8E9C-CAF6-7E9F372C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61" y="2774090"/>
            <a:ext cx="2705663" cy="33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Грибы вектора Porcini иллюстрация вектора. иллюстрации насчитывающей вкусно  - 124634981">
            <a:extLst>
              <a:ext uri="{FF2B5EF4-FFF2-40B4-BE49-F238E27FC236}">
                <a16:creationId xmlns="" xmlns:a16="http://schemas.microsoft.com/office/drawing/2014/main" id="{D81E03AB-B11C-F8CF-EBCD-F560A3C9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4500" l="42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44" y="4209729"/>
            <a:ext cx="757511" cy="7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Грибы вектора Porcini иллюстрация вектора. иллюстрации насчитывающей вкусно  - 124634981">
            <a:extLst>
              <a:ext uri="{FF2B5EF4-FFF2-40B4-BE49-F238E27FC236}">
                <a16:creationId xmlns="" xmlns:a16="http://schemas.microsoft.com/office/drawing/2014/main" id="{B8C35D05-1C6C-7C23-AAEE-444EC362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4500" l="42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80" y="4299945"/>
            <a:ext cx="757511" cy="7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Компания &quot;Грибной дождь&quot;">
            <a:extLst>
              <a:ext uri="{FF2B5EF4-FFF2-40B4-BE49-F238E27FC236}">
                <a16:creationId xmlns="" xmlns:a16="http://schemas.microsoft.com/office/drawing/2014/main" id="{606A6FBD-7D04-C9B6-D9AE-3D50F476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93" y="5641716"/>
            <a:ext cx="406066" cy="4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4245730" y="4872275"/>
            <a:ext cx="5875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ормушка векторный рисунок (46 фото) » Рисунки для срисовки и не только">
            <a:extLst>
              <a:ext uri="{FF2B5EF4-FFF2-40B4-BE49-F238E27FC236}">
                <a16:creationId xmlns="" xmlns:a16="http://schemas.microsoft.com/office/drawing/2014/main" id="{AE754F04-A62E-A863-05F5-A377681A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73" y="1421591"/>
            <a:ext cx="4022628" cy="40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TextBox 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E7352B-201D-9F22-0E85-D4480FEAB491}"/>
              </a:ext>
            </a:extLst>
          </p:cNvPr>
          <p:cNvSpPr txBox="1"/>
          <p:nvPr/>
        </p:nvSpPr>
        <p:spPr>
          <a:xfrm>
            <a:off x="1060157" y="1835428"/>
            <a:ext cx="57521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Скільки пташок невеличких Злетілося до годівнички? — Горобців сварливих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І синичок також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сизих голубів </a:t>
            </a:r>
          </a:p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 пари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снігурів.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1221957" y="4882416"/>
            <a:ext cx="50449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 + 2 + 2 + 2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9967" y="466005"/>
            <a:ext cx="8732066" cy="8076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5421086" y="4882416"/>
            <a:ext cx="75868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1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7244" y="604809"/>
            <a:ext cx="8732066" cy="12293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«Намисто». </a:t>
            </a:r>
            <a:r>
              <a:rPr lang="uk-UA" sz="3600" b="1" dirty="0"/>
              <a:t>Розв'язування ланцюжка </a:t>
            </a:r>
            <a:r>
              <a:rPr lang="ru-RU" sz="3600" b="1" dirty="0"/>
              <a:t>прикладів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олілінія: фігура 8">
            <a:extLst>
              <a:ext uri="{FF2B5EF4-FFF2-40B4-BE49-F238E27FC236}">
                <a16:creationId xmlns="" xmlns:a16="http://schemas.microsoft.com/office/drawing/2014/main" id="{6FAE8280-92A8-A18F-1BDD-A16813B89979}"/>
              </a:ext>
            </a:extLst>
          </p:cNvPr>
          <p:cNvSpPr/>
          <p:nvPr/>
        </p:nvSpPr>
        <p:spPr>
          <a:xfrm>
            <a:off x="55994" y="2041864"/>
            <a:ext cx="12080011" cy="3462291"/>
          </a:xfrm>
          <a:custGeom>
            <a:avLst/>
            <a:gdLst>
              <a:gd name="connsiteX0" fmla="*/ 0 w 11674136"/>
              <a:gd name="connsiteY0" fmla="*/ 159798 h 3462291"/>
              <a:gd name="connsiteX1" fmla="*/ 186432 w 11674136"/>
              <a:gd name="connsiteY1" fmla="*/ 186431 h 3462291"/>
              <a:gd name="connsiteX2" fmla="*/ 363985 w 11674136"/>
              <a:gd name="connsiteY2" fmla="*/ 230819 h 3462291"/>
              <a:gd name="connsiteX3" fmla="*/ 452762 w 11674136"/>
              <a:gd name="connsiteY3" fmla="*/ 248575 h 3462291"/>
              <a:gd name="connsiteX4" fmla="*/ 550416 w 11674136"/>
              <a:gd name="connsiteY4" fmla="*/ 284086 h 3462291"/>
              <a:gd name="connsiteX5" fmla="*/ 639193 w 11674136"/>
              <a:gd name="connsiteY5" fmla="*/ 310719 h 3462291"/>
              <a:gd name="connsiteX6" fmla="*/ 719092 w 11674136"/>
              <a:gd name="connsiteY6" fmla="*/ 337352 h 3462291"/>
              <a:gd name="connsiteX7" fmla="*/ 834501 w 11674136"/>
              <a:gd name="connsiteY7" fmla="*/ 363985 h 3462291"/>
              <a:gd name="connsiteX8" fmla="*/ 1065321 w 11674136"/>
              <a:gd name="connsiteY8" fmla="*/ 470517 h 3462291"/>
              <a:gd name="connsiteX9" fmla="*/ 1136342 w 11674136"/>
              <a:gd name="connsiteY9" fmla="*/ 497150 h 3462291"/>
              <a:gd name="connsiteX10" fmla="*/ 1269507 w 11674136"/>
              <a:gd name="connsiteY10" fmla="*/ 577049 h 3462291"/>
              <a:gd name="connsiteX11" fmla="*/ 1349406 w 11674136"/>
              <a:gd name="connsiteY11" fmla="*/ 621437 h 3462291"/>
              <a:gd name="connsiteX12" fmla="*/ 1420428 w 11674136"/>
              <a:gd name="connsiteY12" fmla="*/ 674703 h 3462291"/>
              <a:gd name="connsiteX13" fmla="*/ 1473694 w 11674136"/>
              <a:gd name="connsiteY13" fmla="*/ 710214 h 3462291"/>
              <a:gd name="connsiteX14" fmla="*/ 1553593 w 11674136"/>
              <a:gd name="connsiteY14" fmla="*/ 754602 h 3462291"/>
              <a:gd name="connsiteX15" fmla="*/ 1722268 w 11674136"/>
              <a:gd name="connsiteY15" fmla="*/ 896645 h 3462291"/>
              <a:gd name="connsiteX16" fmla="*/ 1819923 w 11674136"/>
              <a:gd name="connsiteY16" fmla="*/ 949911 h 3462291"/>
              <a:gd name="connsiteX17" fmla="*/ 1899822 w 11674136"/>
              <a:gd name="connsiteY17" fmla="*/ 1020932 h 3462291"/>
              <a:gd name="connsiteX18" fmla="*/ 1979721 w 11674136"/>
              <a:gd name="connsiteY18" fmla="*/ 1083076 h 3462291"/>
              <a:gd name="connsiteX19" fmla="*/ 2121764 w 11674136"/>
              <a:gd name="connsiteY19" fmla="*/ 1207363 h 3462291"/>
              <a:gd name="connsiteX20" fmla="*/ 2219418 w 11674136"/>
              <a:gd name="connsiteY20" fmla="*/ 1287262 h 3462291"/>
              <a:gd name="connsiteX21" fmla="*/ 2343705 w 11674136"/>
              <a:gd name="connsiteY21" fmla="*/ 1429305 h 3462291"/>
              <a:gd name="connsiteX22" fmla="*/ 2396971 w 11674136"/>
              <a:gd name="connsiteY22" fmla="*/ 1500326 h 3462291"/>
              <a:gd name="connsiteX23" fmla="*/ 2494626 w 11674136"/>
              <a:gd name="connsiteY23" fmla="*/ 1597981 h 3462291"/>
              <a:gd name="connsiteX24" fmla="*/ 2627791 w 11674136"/>
              <a:gd name="connsiteY24" fmla="*/ 1793289 h 3462291"/>
              <a:gd name="connsiteX25" fmla="*/ 2805344 w 11674136"/>
              <a:gd name="connsiteY25" fmla="*/ 2068497 h 3462291"/>
              <a:gd name="connsiteX26" fmla="*/ 2894121 w 11674136"/>
              <a:gd name="connsiteY26" fmla="*/ 2210540 h 3462291"/>
              <a:gd name="connsiteX27" fmla="*/ 2965142 w 11674136"/>
              <a:gd name="connsiteY27" fmla="*/ 2290439 h 3462291"/>
              <a:gd name="connsiteX28" fmla="*/ 3036164 w 11674136"/>
              <a:gd name="connsiteY28" fmla="*/ 2361460 h 3462291"/>
              <a:gd name="connsiteX29" fmla="*/ 3187084 w 11674136"/>
              <a:gd name="connsiteY29" fmla="*/ 2556769 h 3462291"/>
              <a:gd name="connsiteX30" fmla="*/ 3346882 w 11674136"/>
              <a:gd name="connsiteY30" fmla="*/ 2681056 h 3462291"/>
              <a:gd name="connsiteX31" fmla="*/ 3400148 w 11674136"/>
              <a:gd name="connsiteY31" fmla="*/ 2716567 h 3462291"/>
              <a:gd name="connsiteX32" fmla="*/ 3435659 w 11674136"/>
              <a:gd name="connsiteY32" fmla="*/ 2743200 h 3462291"/>
              <a:gd name="connsiteX33" fmla="*/ 3488925 w 11674136"/>
              <a:gd name="connsiteY33" fmla="*/ 2778711 h 3462291"/>
              <a:gd name="connsiteX34" fmla="*/ 3657600 w 11674136"/>
              <a:gd name="connsiteY34" fmla="*/ 2894120 h 3462291"/>
              <a:gd name="connsiteX35" fmla="*/ 3790766 w 11674136"/>
              <a:gd name="connsiteY35" fmla="*/ 2965142 h 3462291"/>
              <a:gd name="connsiteX36" fmla="*/ 3879542 w 11674136"/>
              <a:gd name="connsiteY36" fmla="*/ 3018408 h 3462291"/>
              <a:gd name="connsiteX37" fmla="*/ 4074851 w 11674136"/>
              <a:gd name="connsiteY37" fmla="*/ 3107185 h 3462291"/>
              <a:gd name="connsiteX38" fmla="*/ 4128117 w 11674136"/>
              <a:gd name="connsiteY38" fmla="*/ 3124940 h 3462291"/>
              <a:gd name="connsiteX39" fmla="*/ 4287915 w 11674136"/>
              <a:gd name="connsiteY39" fmla="*/ 3187084 h 3462291"/>
              <a:gd name="connsiteX40" fmla="*/ 4394447 w 11674136"/>
              <a:gd name="connsiteY40" fmla="*/ 3213717 h 3462291"/>
              <a:gd name="connsiteX41" fmla="*/ 4474346 w 11674136"/>
              <a:gd name="connsiteY41" fmla="*/ 3249227 h 3462291"/>
              <a:gd name="connsiteX42" fmla="*/ 4598633 w 11674136"/>
              <a:gd name="connsiteY42" fmla="*/ 3284738 h 3462291"/>
              <a:gd name="connsiteX43" fmla="*/ 4705166 w 11674136"/>
              <a:gd name="connsiteY43" fmla="*/ 3320249 h 3462291"/>
              <a:gd name="connsiteX44" fmla="*/ 4927107 w 11674136"/>
              <a:gd name="connsiteY44" fmla="*/ 3338004 h 3462291"/>
              <a:gd name="connsiteX45" fmla="*/ 4989251 w 11674136"/>
              <a:gd name="connsiteY45" fmla="*/ 3355759 h 3462291"/>
              <a:gd name="connsiteX46" fmla="*/ 5060272 w 11674136"/>
              <a:gd name="connsiteY46" fmla="*/ 3364637 h 3462291"/>
              <a:gd name="connsiteX47" fmla="*/ 5202315 w 11674136"/>
              <a:gd name="connsiteY47" fmla="*/ 3382392 h 3462291"/>
              <a:gd name="connsiteX48" fmla="*/ 5282214 w 11674136"/>
              <a:gd name="connsiteY48" fmla="*/ 3400148 h 3462291"/>
              <a:gd name="connsiteX49" fmla="*/ 5379868 w 11674136"/>
              <a:gd name="connsiteY49" fmla="*/ 3409025 h 3462291"/>
              <a:gd name="connsiteX50" fmla="*/ 5468645 w 11674136"/>
              <a:gd name="connsiteY50" fmla="*/ 3417903 h 3462291"/>
              <a:gd name="connsiteX51" fmla="*/ 5530789 w 11674136"/>
              <a:gd name="connsiteY51" fmla="*/ 3435658 h 3462291"/>
              <a:gd name="connsiteX52" fmla="*/ 5628443 w 11674136"/>
              <a:gd name="connsiteY52" fmla="*/ 3444536 h 3462291"/>
              <a:gd name="connsiteX53" fmla="*/ 6010183 w 11674136"/>
              <a:gd name="connsiteY53" fmla="*/ 3462291 h 3462291"/>
              <a:gd name="connsiteX54" fmla="*/ 6729274 w 11674136"/>
              <a:gd name="connsiteY54" fmla="*/ 3426781 h 3462291"/>
              <a:gd name="connsiteX55" fmla="*/ 6844684 w 11674136"/>
              <a:gd name="connsiteY55" fmla="*/ 3417903 h 3462291"/>
              <a:gd name="connsiteX56" fmla="*/ 6880195 w 11674136"/>
              <a:gd name="connsiteY56" fmla="*/ 3400148 h 3462291"/>
              <a:gd name="connsiteX57" fmla="*/ 6933461 w 11674136"/>
              <a:gd name="connsiteY57" fmla="*/ 3382392 h 3462291"/>
              <a:gd name="connsiteX58" fmla="*/ 7039993 w 11674136"/>
              <a:gd name="connsiteY58" fmla="*/ 3329126 h 3462291"/>
              <a:gd name="connsiteX59" fmla="*/ 7164280 w 11674136"/>
              <a:gd name="connsiteY59" fmla="*/ 3284738 h 3462291"/>
              <a:gd name="connsiteX60" fmla="*/ 7288567 w 11674136"/>
              <a:gd name="connsiteY60" fmla="*/ 3222594 h 3462291"/>
              <a:gd name="connsiteX61" fmla="*/ 7359589 w 11674136"/>
              <a:gd name="connsiteY61" fmla="*/ 3187084 h 3462291"/>
              <a:gd name="connsiteX62" fmla="*/ 7403977 w 11674136"/>
              <a:gd name="connsiteY62" fmla="*/ 3169328 h 3462291"/>
              <a:gd name="connsiteX63" fmla="*/ 7439488 w 11674136"/>
              <a:gd name="connsiteY63" fmla="*/ 3142695 h 3462291"/>
              <a:gd name="connsiteX64" fmla="*/ 7546020 w 11674136"/>
              <a:gd name="connsiteY64" fmla="*/ 3089429 h 3462291"/>
              <a:gd name="connsiteX65" fmla="*/ 7599286 w 11674136"/>
              <a:gd name="connsiteY65" fmla="*/ 3053919 h 3462291"/>
              <a:gd name="connsiteX66" fmla="*/ 7652552 w 11674136"/>
              <a:gd name="connsiteY66" fmla="*/ 3027286 h 3462291"/>
              <a:gd name="connsiteX67" fmla="*/ 7679185 w 11674136"/>
              <a:gd name="connsiteY67" fmla="*/ 3000653 h 3462291"/>
              <a:gd name="connsiteX68" fmla="*/ 7767962 w 11674136"/>
              <a:gd name="connsiteY68" fmla="*/ 2974019 h 3462291"/>
              <a:gd name="connsiteX69" fmla="*/ 7847861 w 11674136"/>
              <a:gd name="connsiteY69" fmla="*/ 2894120 h 3462291"/>
              <a:gd name="connsiteX70" fmla="*/ 7892249 w 11674136"/>
              <a:gd name="connsiteY70" fmla="*/ 2849732 h 3462291"/>
              <a:gd name="connsiteX71" fmla="*/ 7918882 w 11674136"/>
              <a:gd name="connsiteY71" fmla="*/ 2814221 h 3462291"/>
              <a:gd name="connsiteX72" fmla="*/ 7963270 w 11674136"/>
              <a:gd name="connsiteY72" fmla="*/ 2778711 h 3462291"/>
              <a:gd name="connsiteX73" fmla="*/ 8016536 w 11674136"/>
              <a:gd name="connsiteY73" fmla="*/ 2716567 h 3462291"/>
              <a:gd name="connsiteX74" fmla="*/ 8034292 w 11674136"/>
              <a:gd name="connsiteY74" fmla="*/ 2689934 h 3462291"/>
              <a:gd name="connsiteX75" fmla="*/ 8052047 w 11674136"/>
              <a:gd name="connsiteY75" fmla="*/ 2645546 h 3462291"/>
              <a:gd name="connsiteX76" fmla="*/ 8140824 w 11674136"/>
              <a:gd name="connsiteY76" fmla="*/ 2556769 h 3462291"/>
              <a:gd name="connsiteX77" fmla="*/ 8158579 w 11674136"/>
              <a:gd name="connsiteY77" fmla="*/ 2530136 h 3462291"/>
              <a:gd name="connsiteX78" fmla="*/ 8194090 w 11674136"/>
              <a:gd name="connsiteY78" fmla="*/ 2503503 h 3462291"/>
              <a:gd name="connsiteX79" fmla="*/ 8256233 w 11674136"/>
              <a:gd name="connsiteY79" fmla="*/ 2441359 h 3462291"/>
              <a:gd name="connsiteX80" fmla="*/ 8300622 w 11674136"/>
              <a:gd name="connsiteY80" fmla="*/ 2396971 h 3462291"/>
              <a:gd name="connsiteX81" fmla="*/ 8398276 w 11674136"/>
              <a:gd name="connsiteY81" fmla="*/ 2272684 h 3462291"/>
              <a:gd name="connsiteX82" fmla="*/ 8433787 w 11674136"/>
              <a:gd name="connsiteY82" fmla="*/ 2228295 h 3462291"/>
              <a:gd name="connsiteX83" fmla="*/ 8522564 w 11674136"/>
              <a:gd name="connsiteY83" fmla="*/ 2112886 h 3462291"/>
              <a:gd name="connsiteX84" fmla="*/ 8558074 w 11674136"/>
              <a:gd name="connsiteY84" fmla="*/ 2077375 h 3462291"/>
              <a:gd name="connsiteX85" fmla="*/ 8602463 w 11674136"/>
              <a:gd name="connsiteY85" fmla="*/ 2015231 h 3462291"/>
              <a:gd name="connsiteX86" fmla="*/ 8629096 w 11674136"/>
              <a:gd name="connsiteY86" fmla="*/ 1988598 h 3462291"/>
              <a:gd name="connsiteX87" fmla="*/ 8708995 w 11674136"/>
              <a:gd name="connsiteY87" fmla="*/ 1890944 h 3462291"/>
              <a:gd name="connsiteX88" fmla="*/ 8762261 w 11674136"/>
              <a:gd name="connsiteY88" fmla="*/ 1837678 h 3462291"/>
              <a:gd name="connsiteX89" fmla="*/ 8842160 w 11674136"/>
              <a:gd name="connsiteY89" fmla="*/ 1722268 h 3462291"/>
              <a:gd name="connsiteX90" fmla="*/ 8842160 w 11674136"/>
              <a:gd name="connsiteY90" fmla="*/ 1722268 h 3462291"/>
              <a:gd name="connsiteX91" fmla="*/ 8930936 w 11674136"/>
              <a:gd name="connsiteY91" fmla="*/ 1589103 h 3462291"/>
              <a:gd name="connsiteX92" fmla="*/ 8966447 w 11674136"/>
              <a:gd name="connsiteY92" fmla="*/ 1518082 h 3462291"/>
              <a:gd name="connsiteX93" fmla="*/ 9001958 w 11674136"/>
              <a:gd name="connsiteY93" fmla="*/ 1464816 h 3462291"/>
              <a:gd name="connsiteX94" fmla="*/ 9028591 w 11674136"/>
              <a:gd name="connsiteY94" fmla="*/ 1402672 h 3462291"/>
              <a:gd name="connsiteX95" fmla="*/ 9055224 w 11674136"/>
              <a:gd name="connsiteY95" fmla="*/ 1367161 h 3462291"/>
              <a:gd name="connsiteX96" fmla="*/ 9090734 w 11674136"/>
              <a:gd name="connsiteY96" fmla="*/ 1305018 h 3462291"/>
              <a:gd name="connsiteX97" fmla="*/ 9144000 w 11674136"/>
              <a:gd name="connsiteY97" fmla="*/ 1198486 h 3462291"/>
              <a:gd name="connsiteX98" fmla="*/ 9188389 w 11674136"/>
              <a:gd name="connsiteY98" fmla="*/ 1136342 h 3462291"/>
              <a:gd name="connsiteX99" fmla="*/ 9250532 w 11674136"/>
              <a:gd name="connsiteY99" fmla="*/ 1020932 h 3462291"/>
              <a:gd name="connsiteX100" fmla="*/ 9286043 w 11674136"/>
              <a:gd name="connsiteY100" fmla="*/ 976544 h 3462291"/>
              <a:gd name="connsiteX101" fmla="*/ 9330432 w 11674136"/>
              <a:gd name="connsiteY101" fmla="*/ 896645 h 3462291"/>
              <a:gd name="connsiteX102" fmla="*/ 9365942 w 11674136"/>
              <a:gd name="connsiteY102" fmla="*/ 861134 h 3462291"/>
              <a:gd name="connsiteX103" fmla="*/ 9410331 w 11674136"/>
              <a:gd name="connsiteY103" fmla="*/ 798990 h 3462291"/>
              <a:gd name="connsiteX104" fmla="*/ 9499107 w 11674136"/>
              <a:gd name="connsiteY104" fmla="*/ 710214 h 3462291"/>
              <a:gd name="connsiteX105" fmla="*/ 9552373 w 11674136"/>
              <a:gd name="connsiteY105" fmla="*/ 630315 h 3462291"/>
              <a:gd name="connsiteX106" fmla="*/ 9596762 w 11674136"/>
              <a:gd name="connsiteY106" fmla="*/ 577049 h 3462291"/>
              <a:gd name="connsiteX107" fmla="*/ 9632272 w 11674136"/>
              <a:gd name="connsiteY107" fmla="*/ 541538 h 3462291"/>
              <a:gd name="connsiteX108" fmla="*/ 9694416 w 11674136"/>
              <a:gd name="connsiteY108" fmla="*/ 461639 h 3462291"/>
              <a:gd name="connsiteX109" fmla="*/ 9729927 w 11674136"/>
              <a:gd name="connsiteY109" fmla="*/ 417251 h 3462291"/>
              <a:gd name="connsiteX110" fmla="*/ 9783193 w 11674136"/>
              <a:gd name="connsiteY110" fmla="*/ 372862 h 3462291"/>
              <a:gd name="connsiteX111" fmla="*/ 9818703 w 11674136"/>
              <a:gd name="connsiteY111" fmla="*/ 337352 h 3462291"/>
              <a:gd name="connsiteX112" fmla="*/ 9863092 w 11674136"/>
              <a:gd name="connsiteY112" fmla="*/ 310719 h 3462291"/>
              <a:gd name="connsiteX113" fmla="*/ 9880847 w 11674136"/>
              <a:gd name="connsiteY113" fmla="*/ 292963 h 3462291"/>
              <a:gd name="connsiteX114" fmla="*/ 9969624 w 11674136"/>
              <a:gd name="connsiteY114" fmla="*/ 248575 h 3462291"/>
              <a:gd name="connsiteX115" fmla="*/ 10111666 w 11674136"/>
              <a:gd name="connsiteY115" fmla="*/ 186431 h 3462291"/>
              <a:gd name="connsiteX116" fmla="*/ 10164932 w 11674136"/>
              <a:gd name="connsiteY116" fmla="*/ 168676 h 3462291"/>
              <a:gd name="connsiteX117" fmla="*/ 10200443 w 11674136"/>
              <a:gd name="connsiteY117" fmla="*/ 150920 h 3462291"/>
              <a:gd name="connsiteX118" fmla="*/ 10244832 w 11674136"/>
              <a:gd name="connsiteY118" fmla="*/ 142043 h 3462291"/>
              <a:gd name="connsiteX119" fmla="*/ 10324731 w 11674136"/>
              <a:gd name="connsiteY119" fmla="*/ 115410 h 3462291"/>
              <a:gd name="connsiteX120" fmla="*/ 10360241 w 11674136"/>
              <a:gd name="connsiteY120" fmla="*/ 97654 h 3462291"/>
              <a:gd name="connsiteX121" fmla="*/ 10386874 w 11674136"/>
              <a:gd name="connsiteY121" fmla="*/ 88777 h 3462291"/>
              <a:gd name="connsiteX122" fmla="*/ 10431263 w 11674136"/>
              <a:gd name="connsiteY122" fmla="*/ 71021 h 3462291"/>
              <a:gd name="connsiteX123" fmla="*/ 10502284 w 11674136"/>
              <a:gd name="connsiteY123" fmla="*/ 62144 h 3462291"/>
              <a:gd name="connsiteX124" fmla="*/ 10555550 w 11674136"/>
              <a:gd name="connsiteY124" fmla="*/ 44388 h 3462291"/>
              <a:gd name="connsiteX125" fmla="*/ 10599938 w 11674136"/>
              <a:gd name="connsiteY125" fmla="*/ 26633 h 3462291"/>
              <a:gd name="connsiteX126" fmla="*/ 10733103 w 11674136"/>
              <a:gd name="connsiteY126" fmla="*/ 0 h 3462291"/>
              <a:gd name="connsiteX127" fmla="*/ 11070455 w 11674136"/>
              <a:gd name="connsiteY127" fmla="*/ 8878 h 3462291"/>
              <a:gd name="connsiteX128" fmla="*/ 11248008 w 11674136"/>
              <a:gd name="connsiteY128" fmla="*/ 79899 h 3462291"/>
              <a:gd name="connsiteX129" fmla="*/ 11283519 w 11674136"/>
              <a:gd name="connsiteY129" fmla="*/ 115410 h 3462291"/>
              <a:gd name="connsiteX130" fmla="*/ 11310152 w 11674136"/>
              <a:gd name="connsiteY130" fmla="*/ 133165 h 3462291"/>
              <a:gd name="connsiteX131" fmla="*/ 11327907 w 11674136"/>
              <a:gd name="connsiteY131" fmla="*/ 159798 h 3462291"/>
              <a:gd name="connsiteX132" fmla="*/ 11354540 w 11674136"/>
              <a:gd name="connsiteY132" fmla="*/ 204186 h 3462291"/>
              <a:gd name="connsiteX133" fmla="*/ 11372296 w 11674136"/>
              <a:gd name="connsiteY133" fmla="*/ 221942 h 3462291"/>
              <a:gd name="connsiteX134" fmla="*/ 11425562 w 11674136"/>
              <a:gd name="connsiteY134" fmla="*/ 284086 h 3462291"/>
              <a:gd name="connsiteX135" fmla="*/ 11452195 w 11674136"/>
              <a:gd name="connsiteY135" fmla="*/ 346229 h 3462291"/>
              <a:gd name="connsiteX136" fmla="*/ 11478828 w 11674136"/>
              <a:gd name="connsiteY136" fmla="*/ 363985 h 3462291"/>
              <a:gd name="connsiteX137" fmla="*/ 11496583 w 11674136"/>
              <a:gd name="connsiteY137" fmla="*/ 390618 h 3462291"/>
              <a:gd name="connsiteX138" fmla="*/ 11576482 w 11674136"/>
              <a:gd name="connsiteY138" fmla="*/ 470517 h 3462291"/>
              <a:gd name="connsiteX139" fmla="*/ 11603115 w 11674136"/>
              <a:gd name="connsiteY139" fmla="*/ 497150 h 3462291"/>
              <a:gd name="connsiteX140" fmla="*/ 11674136 w 11674136"/>
              <a:gd name="connsiteY140" fmla="*/ 523783 h 34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674136" h="3462291">
                <a:moveTo>
                  <a:pt x="0" y="159798"/>
                </a:moveTo>
                <a:cubicBezTo>
                  <a:pt x="62144" y="168676"/>
                  <a:pt x="124511" y="176111"/>
                  <a:pt x="186432" y="186431"/>
                </a:cubicBezTo>
                <a:cubicBezTo>
                  <a:pt x="260114" y="198711"/>
                  <a:pt x="288430" y="212830"/>
                  <a:pt x="363985" y="230819"/>
                </a:cubicBezTo>
                <a:cubicBezTo>
                  <a:pt x="393343" y="237809"/>
                  <a:pt x="423745" y="240284"/>
                  <a:pt x="452762" y="248575"/>
                </a:cubicBezTo>
                <a:cubicBezTo>
                  <a:pt x="486066" y="258091"/>
                  <a:pt x="517557" y="273133"/>
                  <a:pt x="550416" y="284086"/>
                </a:cubicBezTo>
                <a:cubicBezTo>
                  <a:pt x="579726" y="293856"/>
                  <a:pt x="609732" y="301415"/>
                  <a:pt x="639193" y="310719"/>
                </a:cubicBezTo>
                <a:cubicBezTo>
                  <a:pt x="665964" y="319173"/>
                  <a:pt x="692008" y="329965"/>
                  <a:pt x="719092" y="337352"/>
                </a:cubicBezTo>
                <a:cubicBezTo>
                  <a:pt x="757182" y="347740"/>
                  <a:pt x="797652" y="349812"/>
                  <a:pt x="834501" y="363985"/>
                </a:cubicBezTo>
                <a:cubicBezTo>
                  <a:pt x="913592" y="394405"/>
                  <a:pt x="985977" y="440763"/>
                  <a:pt x="1065321" y="470517"/>
                </a:cubicBezTo>
                <a:cubicBezTo>
                  <a:pt x="1088995" y="479395"/>
                  <a:pt x="1113926" y="485455"/>
                  <a:pt x="1136342" y="497150"/>
                </a:cubicBezTo>
                <a:cubicBezTo>
                  <a:pt x="1182236" y="521095"/>
                  <a:pt x="1224256" y="551910"/>
                  <a:pt x="1269507" y="577049"/>
                </a:cubicBezTo>
                <a:cubicBezTo>
                  <a:pt x="1296140" y="591845"/>
                  <a:pt x="1323827" y="604886"/>
                  <a:pt x="1349406" y="621437"/>
                </a:cubicBezTo>
                <a:cubicBezTo>
                  <a:pt x="1374251" y="637513"/>
                  <a:pt x="1396348" y="657503"/>
                  <a:pt x="1420428" y="674703"/>
                </a:cubicBezTo>
                <a:cubicBezTo>
                  <a:pt x="1437793" y="687106"/>
                  <a:pt x="1455396" y="699235"/>
                  <a:pt x="1473694" y="710214"/>
                </a:cubicBezTo>
                <a:cubicBezTo>
                  <a:pt x="1499819" y="725889"/>
                  <a:pt x="1529219" y="736322"/>
                  <a:pt x="1553593" y="754602"/>
                </a:cubicBezTo>
                <a:cubicBezTo>
                  <a:pt x="1612397" y="798705"/>
                  <a:pt x="1657738" y="861447"/>
                  <a:pt x="1722268" y="896645"/>
                </a:cubicBezTo>
                <a:cubicBezTo>
                  <a:pt x="1754820" y="914400"/>
                  <a:pt x="1789547" y="928648"/>
                  <a:pt x="1819923" y="949911"/>
                </a:cubicBezTo>
                <a:cubicBezTo>
                  <a:pt x="1849115" y="970345"/>
                  <a:pt x="1872447" y="998120"/>
                  <a:pt x="1899822" y="1020932"/>
                </a:cubicBezTo>
                <a:cubicBezTo>
                  <a:pt x="1925742" y="1042532"/>
                  <a:pt x="1953886" y="1061374"/>
                  <a:pt x="1979721" y="1083076"/>
                </a:cubicBezTo>
                <a:cubicBezTo>
                  <a:pt x="2027895" y="1123542"/>
                  <a:pt x="2073871" y="1166565"/>
                  <a:pt x="2121764" y="1207363"/>
                </a:cubicBezTo>
                <a:cubicBezTo>
                  <a:pt x="2153781" y="1234636"/>
                  <a:pt x="2194972" y="1253038"/>
                  <a:pt x="2219418" y="1287262"/>
                </a:cubicBezTo>
                <a:cubicBezTo>
                  <a:pt x="2318778" y="1426368"/>
                  <a:pt x="2196861" y="1262882"/>
                  <a:pt x="2343705" y="1429305"/>
                </a:cubicBezTo>
                <a:cubicBezTo>
                  <a:pt x="2363284" y="1451494"/>
                  <a:pt x="2377239" y="1478273"/>
                  <a:pt x="2396971" y="1500326"/>
                </a:cubicBezTo>
                <a:cubicBezTo>
                  <a:pt x="2427667" y="1534633"/>
                  <a:pt x="2466136" y="1561821"/>
                  <a:pt x="2494626" y="1597981"/>
                </a:cubicBezTo>
                <a:cubicBezTo>
                  <a:pt x="2543390" y="1659874"/>
                  <a:pt x="2588089" y="1725227"/>
                  <a:pt x="2627791" y="1793289"/>
                </a:cubicBezTo>
                <a:cubicBezTo>
                  <a:pt x="2739277" y="1984411"/>
                  <a:pt x="2641835" y="1823232"/>
                  <a:pt x="2805344" y="2068497"/>
                </a:cubicBezTo>
                <a:cubicBezTo>
                  <a:pt x="2805351" y="2068508"/>
                  <a:pt x="2894112" y="2210530"/>
                  <a:pt x="2894121" y="2210540"/>
                </a:cubicBezTo>
                <a:cubicBezTo>
                  <a:pt x="2917795" y="2237173"/>
                  <a:pt x="2940720" y="2264491"/>
                  <a:pt x="2965142" y="2290439"/>
                </a:cubicBezTo>
                <a:cubicBezTo>
                  <a:pt x="2988088" y="2314819"/>
                  <a:pt x="3014731" y="2335740"/>
                  <a:pt x="3036164" y="2361460"/>
                </a:cubicBezTo>
                <a:cubicBezTo>
                  <a:pt x="3088835" y="2424665"/>
                  <a:pt x="3118627" y="2511131"/>
                  <a:pt x="3187084" y="2556769"/>
                </a:cubicBezTo>
                <a:cubicBezTo>
                  <a:pt x="3358803" y="2671249"/>
                  <a:pt x="3173847" y="2542628"/>
                  <a:pt x="3346882" y="2681056"/>
                </a:cubicBezTo>
                <a:cubicBezTo>
                  <a:pt x="3363545" y="2694387"/>
                  <a:pt x="3382666" y="2704330"/>
                  <a:pt x="3400148" y="2716567"/>
                </a:cubicBezTo>
                <a:cubicBezTo>
                  <a:pt x="3412270" y="2725052"/>
                  <a:pt x="3423537" y="2734715"/>
                  <a:pt x="3435659" y="2743200"/>
                </a:cubicBezTo>
                <a:cubicBezTo>
                  <a:pt x="3453141" y="2755437"/>
                  <a:pt x="3471667" y="2766160"/>
                  <a:pt x="3488925" y="2778711"/>
                </a:cubicBezTo>
                <a:cubicBezTo>
                  <a:pt x="3615571" y="2870817"/>
                  <a:pt x="3403527" y="2736836"/>
                  <a:pt x="3657600" y="2894120"/>
                </a:cubicBezTo>
                <a:cubicBezTo>
                  <a:pt x="3751731" y="2952392"/>
                  <a:pt x="3688413" y="2908279"/>
                  <a:pt x="3790766" y="2965142"/>
                </a:cubicBezTo>
                <a:cubicBezTo>
                  <a:pt x="3820933" y="2981902"/>
                  <a:pt x="3849375" y="3001648"/>
                  <a:pt x="3879542" y="3018408"/>
                </a:cubicBezTo>
                <a:cubicBezTo>
                  <a:pt x="3925641" y="3044019"/>
                  <a:pt x="4037330" y="3094678"/>
                  <a:pt x="4074851" y="3107185"/>
                </a:cubicBezTo>
                <a:cubicBezTo>
                  <a:pt x="4092606" y="3113103"/>
                  <a:pt x="4110593" y="3118368"/>
                  <a:pt x="4128117" y="3124940"/>
                </a:cubicBezTo>
                <a:cubicBezTo>
                  <a:pt x="4181630" y="3145007"/>
                  <a:pt x="4232469" y="3173223"/>
                  <a:pt x="4287915" y="3187084"/>
                </a:cubicBezTo>
                <a:cubicBezTo>
                  <a:pt x="4323426" y="3195962"/>
                  <a:pt x="4359722" y="3202142"/>
                  <a:pt x="4394447" y="3213717"/>
                </a:cubicBezTo>
                <a:cubicBezTo>
                  <a:pt x="4422096" y="3222933"/>
                  <a:pt x="4446819" y="3239652"/>
                  <a:pt x="4474346" y="3249227"/>
                </a:cubicBezTo>
                <a:cubicBezTo>
                  <a:pt x="4515041" y="3263382"/>
                  <a:pt x="4557452" y="3272067"/>
                  <a:pt x="4598633" y="3284738"/>
                </a:cubicBezTo>
                <a:cubicBezTo>
                  <a:pt x="4634410" y="3295746"/>
                  <a:pt x="4668665" y="3311953"/>
                  <a:pt x="4705166" y="3320249"/>
                </a:cubicBezTo>
                <a:cubicBezTo>
                  <a:pt x="4732772" y="3326523"/>
                  <a:pt x="4921989" y="3337663"/>
                  <a:pt x="4927107" y="3338004"/>
                </a:cubicBezTo>
                <a:cubicBezTo>
                  <a:pt x="4947822" y="3343922"/>
                  <a:pt x="4968126" y="3351534"/>
                  <a:pt x="4989251" y="3355759"/>
                </a:cubicBezTo>
                <a:cubicBezTo>
                  <a:pt x="5012646" y="3360438"/>
                  <a:pt x="5036623" y="3361484"/>
                  <a:pt x="5060272" y="3364637"/>
                </a:cubicBezTo>
                <a:cubicBezTo>
                  <a:pt x="5186921" y="3381524"/>
                  <a:pt x="5052984" y="3365801"/>
                  <a:pt x="5202315" y="3382392"/>
                </a:cubicBezTo>
                <a:cubicBezTo>
                  <a:pt x="5228948" y="3388311"/>
                  <a:pt x="5255233" y="3396101"/>
                  <a:pt x="5282214" y="3400148"/>
                </a:cubicBezTo>
                <a:cubicBezTo>
                  <a:pt x="5314538" y="3404997"/>
                  <a:pt x="5347330" y="3405926"/>
                  <a:pt x="5379868" y="3409025"/>
                </a:cubicBezTo>
                <a:lnTo>
                  <a:pt x="5468645" y="3417903"/>
                </a:lnTo>
                <a:cubicBezTo>
                  <a:pt x="5489360" y="3423821"/>
                  <a:pt x="5509539" y="3432116"/>
                  <a:pt x="5530789" y="3435658"/>
                </a:cubicBezTo>
                <a:cubicBezTo>
                  <a:pt x="5563030" y="3441031"/>
                  <a:pt x="5595808" y="3442723"/>
                  <a:pt x="5628443" y="3444536"/>
                </a:cubicBezTo>
                <a:lnTo>
                  <a:pt x="6010183" y="3462291"/>
                </a:lnTo>
                <a:lnTo>
                  <a:pt x="6729274" y="3426781"/>
                </a:lnTo>
                <a:cubicBezTo>
                  <a:pt x="6767803" y="3424732"/>
                  <a:pt x="6806687" y="3424608"/>
                  <a:pt x="6844684" y="3417903"/>
                </a:cubicBezTo>
                <a:cubicBezTo>
                  <a:pt x="6857717" y="3415603"/>
                  <a:pt x="6867907" y="3405063"/>
                  <a:pt x="6880195" y="3400148"/>
                </a:cubicBezTo>
                <a:cubicBezTo>
                  <a:pt x="6897572" y="3393197"/>
                  <a:pt x="6916358" y="3389993"/>
                  <a:pt x="6933461" y="3382392"/>
                </a:cubicBezTo>
                <a:cubicBezTo>
                  <a:pt x="6969741" y="3366267"/>
                  <a:pt x="7002328" y="3341681"/>
                  <a:pt x="7039993" y="3329126"/>
                </a:cubicBezTo>
                <a:cubicBezTo>
                  <a:pt x="7069844" y="3319176"/>
                  <a:pt x="7130817" y="3300589"/>
                  <a:pt x="7164280" y="3284738"/>
                </a:cubicBezTo>
                <a:cubicBezTo>
                  <a:pt x="7206140" y="3264909"/>
                  <a:pt x="7247138" y="3243308"/>
                  <a:pt x="7288567" y="3222594"/>
                </a:cubicBezTo>
                <a:cubicBezTo>
                  <a:pt x="7312241" y="3210757"/>
                  <a:pt x="7335014" y="3196914"/>
                  <a:pt x="7359589" y="3187084"/>
                </a:cubicBezTo>
                <a:cubicBezTo>
                  <a:pt x="7374385" y="3181165"/>
                  <a:pt x="7390047" y="3177067"/>
                  <a:pt x="7403977" y="3169328"/>
                </a:cubicBezTo>
                <a:cubicBezTo>
                  <a:pt x="7416911" y="3162142"/>
                  <a:pt x="7426592" y="3149949"/>
                  <a:pt x="7439488" y="3142695"/>
                </a:cubicBezTo>
                <a:cubicBezTo>
                  <a:pt x="7474091" y="3123231"/>
                  <a:pt x="7512986" y="3111451"/>
                  <a:pt x="7546020" y="3089429"/>
                </a:cubicBezTo>
                <a:cubicBezTo>
                  <a:pt x="7563775" y="3077592"/>
                  <a:pt x="7580854" y="3064671"/>
                  <a:pt x="7599286" y="3053919"/>
                </a:cubicBezTo>
                <a:cubicBezTo>
                  <a:pt x="7616433" y="3043917"/>
                  <a:pt x="7636035" y="3038297"/>
                  <a:pt x="7652552" y="3027286"/>
                </a:cubicBezTo>
                <a:cubicBezTo>
                  <a:pt x="7662998" y="3020322"/>
                  <a:pt x="7668539" y="3007307"/>
                  <a:pt x="7679185" y="3000653"/>
                </a:cubicBezTo>
                <a:cubicBezTo>
                  <a:pt x="7706668" y="2983476"/>
                  <a:pt x="7737220" y="2980168"/>
                  <a:pt x="7767962" y="2974019"/>
                </a:cubicBezTo>
                <a:cubicBezTo>
                  <a:pt x="7831813" y="2926130"/>
                  <a:pt x="7778611" y="2970294"/>
                  <a:pt x="7847861" y="2894120"/>
                </a:cubicBezTo>
                <a:cubicBezTo>
                  <a:pt x="7861937" y="2878637"/>
                  <a:pt x="7878347" y="2865371"/>
                  <a:pt x="7892249" y="2849732"/>
                </a:cubicBezTo>
                <a:cubicBezTo>
                  <a:pt x="7902079" y="2838673"/>
                  <a:pt x="7908420" y="2824683"/>
                  <a:pt x="7918882" y="2814221"/>
                </a:cubicBezTo>
                <a:cubicBezTo>
                  <a:pt x="7932280" y="2800823"/>
                  <a:pt x="7949010" y="2791188"/>
                  <a:pt x="7963270" y="2778711"/>
                </a:cubicBezTo>
                <a:cubicBezTo>
                  <a:pt x="7987853" y="2757201"/>
                  <a:pt x="7997117" y="2743754"/>
                  <a:pt x="8016536" y="2716567"/>
                </a:cubicBezTo>
                <a:cubicBezTo>
                  <a:pt x="8022738" y="2707885"/>
                  <a:pt x="8029520" y="2699477"/>
                  <a:pt x="8034292" y="2689934"/>
                </a:cubicBezTo>
                <a:cubicBezTo>
                  <a:pt x="8041419" y="2675681"/>
                  <a:pt x="8042092" y="2657990"/>
                  <a:pt x="8052047" y="2645546"/>
                </a:cubicBezTo>
                <a:cubicBezTo>
                  <a:pt x="8078190" y="2612867"/>
                  <a:pt x="8117610" y="2591590"/>
                  <a:pt x="8140824" y="2556769"/>
                </a:cubicBezTo>
                <a:cubicBezTo>
                  <a:pt x="8146742" y="2547891"/>
                  <a:pt x="8151034" y="2537681"/>
                  <a:pt x="8158579" y="2530136"/>
                </a:cubicBezTo>
                <a:cubicBezTo>
                  <a:pt x="8169041" y="2519674"/>
                  <a:pt x="8183142" y="2513456"/>
                  <a:pt x="8194090" y="2503503"/>
                </a:cubicBezTo>
                <a:cubicBezTo>
                  <a:pt x="8215766" y="2483797"/>
                  <a:pt x="8235518" y="2462074"/>
                  <a:pt x="8256233" y="2441359"/>
                </a:cubicBezTo>
                <a:cubicBezTo>
                  <a:pt x="8271029" y="2426563"/>
                  <a:pt x="8287694" y="2413425"/>
                  <a:pt x="8300622" y="2396971"/>
                </a:cubicBezTo>
                <a:lnTo>
                  <a:pt x="8398276" y="2272684"/>
                </a:lnTo>
                <a:cubicBezTo>
                  <a:pt x="8410017" y="2257812"/>
                  <a:pt x="8422234" y="2243314"/>
                  <a:pt x="8433787" y="2228295"/>
                </a:cubicBezTo>
                <a:cubicBezTo>
                  <a:pt x="8435336" y="2226282"/>
                  <a:pt x="8508962" y="2126489"/>
                  <a:pt x="8522564" y="2112886"/>
                </a:cubicBezTo>
                <a:cubicBezTo>
                  <a:pt x="8534401" y="2101049"/>
                  <a:pt x="8547051" y="2089973"/>
                  <a:pt x="8558074" y="2077375"/>
                </a:cubicBezTo>
                <a:cubicBezTo>
                  <a:pt x="8670057" y="1949392"/>
                  <a:pt x="8519568" y="2114703"/>
                  <a:pt x="8602463" y="2015231"/>
                </a:cubicBezTo>
                <a:cubicBezTo>
                  <a:pt x="8610501" y="2005586"/>
                  <a:pt x="8620925" y="1998130"/>
                  <a:pt x="8629096" y="1988598"/>
                </a:cubicBezTo>
                <a:cubicBezTo>
                  <a:pt x="8656467" y="1956665"/>
                  <a:pt x="8674001" y="1914274"/>
                  <a:pt x="8708995" y="1890944"/>
                </a:cubicBezTo>
                <a:cubicBezTo>
                  <a:pt x="8747939" y="1864980"/>
                  <a:pt x="8729226" y="1881724"/>
                  <a:pt x="8762261" y="1837678"/>
                </a:cubicBezTo>
                <a:cubicBezTo>
                  <a:pt x="8783121" y="1775093"/>
                  <a:pt x="8765292" y="1818352"/>
                  <a:pt x="8842160" y="1722268"/>
                </a:cubicBezTo>
                <a:lnTo>
                  <a:pt x="8842160" y="1722268"/>
                </a:lnTo>
                <a:cubicBezTo>
                  <a:pt x="8935457" y="1535672"/>
                  <a:pt x="8813456" y="1765323"/>
                  <a:pt x="8930936" y="1589103"/>
                </a:cubicBezTo>
                <a:cubicBezTo>
                  <a:pt x="8945618" y="1567080"/>
                  <a:pt x="8953315" y="1541063"/>
                  <a:pt x="8966447" y="1518082"/>
                </a:cubicBezTo>
                <a:cubicBezTo>
                  <a:pt x="8977034" y="1499554"/>
                  <a:pt x="8991841" y="1483605"/>
                  <a:pt x="9001958" y="1464816"/>
                </a:cubicBezTo>
                <a:cubicBezTo>
                  <a:pt x="9012643" y="1444973"/>
                  <a:pt x="9017799" y="1422457"/>
                  <a:pt x="9028591" y="1402672"/>
                </a:cubicBezTo>
                <a:cubicBezTo>
                  <a:pt x="9035676" y="1389682"/>
                  <a:pt x="9047280" y="1379644"/>
                  <a:pt x="9055224" y="1367161"/>
                </a:cubicBezTo>
                <a:cubicBezTo>
                  <a:pt x="9068033" y="1347033"/>
                  <a:pt x="9079622" y="1326130"/>
                  <a:pt x="9090734" y="1305018"/>
                </a:cubicBezTo>
                <a:cubicBezTo>
                  <a:pt x="9109225" y="1269885"/>
                  <a:pt x="9120923" y="1230793"/>
                  <a:pt x="9144000" y="1198486"/>
                </a:cubicBezTo>
                <a:cubicBezTo>
                  <a:pt x="9158796" y="1177771"/>
                  <a:pt x="9175047" y="1158022"/>
                  <a:pt x="9188389" y="1136342"/>
                </a:cubicBezTo>
                <a:cubicBezTo>
                  <a:pt x="9262116" y="1016537"/>
                  <a:pt x="9161397" y="1154635"/>
                  <a:pt x="9250532" y="1020932"/>
                </a:cubicBezTo>
                <a:cubicBezTo>
                  <a:pt x="9261043" y="1005166"/>
                  <a:pt x="9274206" y="991340"/>
                  <a:pt x="9286043" y="976544"/>
                </a:cubicBezTo>
                <a:cubicBezTo>
                  <a:pt x="9299120" y="937316"/>
                  <a:pt x="9295545" y="940255"/>
                  <a:pt x="9330432" y="896645"/>
                </a:cubicBezTo>
                <a:cubicBezTo>
                  <a:pt x="9340889" y="883573"/>
                  <a:pt x="9355342" y="874090"/>
                  <a:pt x="9365942" y="861134"/>
                </a:cubicBezTo>
                <a:cubicBezTo>
                  <a:pt x="9382062" y="841432"/>
                  <a:pt x="9393488" y="818078"/>
                  <a:pt x="9410331" y="798990"/>
                </a:cubicBezTo>
                <a:cubicBezTo>
                  <a:pt x="9438020" y="767610"/>
                  <a:pt x="9475893" y="745035"/>
                  <a:pt x="9499107" y="710214"/>
                </a:cubicBezTo>
                <a:cubicBezTo>
                  <a:pt x="9516862" y="683581"/>
                  <a:pt x="9531881" y="654905"/>
                  <a:pt x="9552373" y="630315"/>
                </a:cubicBezTo>
                <a:cubicBezTo>
                  <a:pt x="9567169" y="612560"/>
                  <a:pt x="9581301" y="594228"/>
                  <a:pt x="9596762" y="577049"/>
                </a:cubicBezTo>
                <a:cubicBezTo>
                  <a:pt x="9607960" y="564606"/>
                  <a:pt x="9621459" y="554317"/>
                  <a:pt x="9632272" y="541538"/>
                </a:cubicBezTo>
                <a:cubicBezTo>
                  <a:pt x="9654066" y="515781"/>
                  <a:pt x="9673570" y="488170"/>
                  <a:pt x="9694416" y="461639"/>
                </a:cubicBezTo>
                <a:cubicBezTo>
                  <a:pt x="9706123" y="446740"/>
                  <a:pt x="9716529" y="430650"/>
                  <a:pt x="9729927" y="417251"/>
                </a:cubicBezTo>
                <a:cubicBezTo>
                  <a:pt x="9782009" y="365166"/>
                  <a:pt x="9698799" y="446706"/>
                  <a:pt x="9783193" y="372862"/>
                </a:cubicBezTo>
                <a:cubicBezTo>
                  <a:pt x="9795791" y="361839"/>
                  <a:pt x="9805490" y="347629"/>
                  <a:pt x="9818703" y="337352"/>
                </a:cubicBezTo>
                <a:cubicBezTo>
                  <a:pt x="9832324" y="326758"/>
                  <a:pt x="9849051" y="320748"/>
                  <a:pt x="9863092" y="310719"/>
                </a:cubicBezTo>
                <a:cubicBezTo>
                  <a:pt x="9869903" y="305854"/>
                  <a:pt x="9874036" y="297828"/>
                  <a:pt x="9880847" y="292963"/>
                </a:cubicBezTo>
                <a:cubicBezTo>
                  <a:pt x="9922221" y="263409"/>
                  <a:pt x="9924618" y="267863"/>
                  <a:pt x="9969624" y="248575"/>
                </a:cubicBezTo>
                <a:cubicBezTo>
                  <a:pt x="10017126" y="228217"/>
                  <a:pt x="10062638" y="202774"/>
                  <a:pt x="10111666" y="186431"/>
                </a:cubicBezTo>
                <a:cubicBezTo>
                  <a:pt x="10129421" y="180513"/>
                  <a:pt x="10147555" y="175627"/>
                  <a:pt x="10164932" y="168676"/>
                </a:cubicBezTo>
                <a:cubicBezTo>
                  <a:pt x="10177220" y="163761"/>
                  <a:pt x="10187888" y="155105"/>
                  <a:pt x="10200443" y="150920"/>
                </a:cubicBezTo>
                <a:cubicBezTo>
                  <a:pt x="10214758" y="146148"/>
                  <a:pt x="10230036" y="145002"/>
                  <a:pt x="10244832" y="142043"/>
                </a:cubicBezTo>
                <a:cubicBezTo>
                  <a:pt x="10334087" y="97413"/>
                  <a:pt x="10221474" y="149829"/>
                  <a:pt x="10324731" y="115410"/>
                </a:cubicBezTo>
                <a:cubicBezTo>
                  <a:pt x="10337286" y="111225"/>
                  <a:pt x="10348077" y="102867"/>
                  <a:pt x="10360241" y="97654"/>
                </a:cubicBezTo>
                <a:cubicBezTo>
                  <a:pt x="10368842" y="93968"/>
                  <a:pt x="10378112" y="92063"/>
                  <a:pt x="10386874" y="88777"/>
                </a:cubicBezTo>
                <a:cubicBezTo>
                  <a:pt x="10401796" y="83181"/>
                  <a:pt x="10415735" y="74604"/>
                  <a:pt x="10431263" y="71021"/>
                </a:cubicBezTo>
                <a:cubicBezTo>
                  <a:pt x="10454510" y="65656"/>
                  <a:pt x="10478610" y="65103"/>
                  <a:pt x="10502284" y="62144"/>
                </a:cubicBezTo>
                <a:cubicBezTo>
                  <a:pt x="10520039" y="56225"/>
                  <a:pt x="10537961" y="50784"/>
                  <a:pt x="10555550" y="44388"/>
                </a:cubicBezTo>
                <a:cubicBezTo>
                  <a:pt x="10570526" y="38942"/>
                  <a:pt x="10584707" y="31319"/>
                  <a:pt x="10599938" y="26633"/>
                </a:cubicBezTo>
                <a:cubicBezTo>
                  <a:pt x="10659294" y="8370"/>
                  <a:pt x="10674212" y="8413"/>
                  <a:pt x="10733103" y="0"/>
                </a:cubicBezTo>
                <a:lnTo>
                  <a:pt x="11070455" y="8878"/>
                </a:lnTo>
                <a:cubicBezTo>
                  <a:pt x="11084095" y="10452"/>
                  <a:pt x="11213759" y="55925"/>
                  <a:pt x="11248008" y="79899"/>
                </a:cubicBezTo>
                <a:cubicBezTo>
                  <a:pt x="11261722" y="89499"/>
                  <a:pt x="11270809" y="104516"/>
                  <a:pt x="11283519" y="115410"/>
                </a:cubicBezTo>
                <a:cubicBezTo>
                  <a:pt x="11291620" y="122354"/>
                  <a:pt x="11301274" y="127247"/>
                  <a:pt x="11310152" y="133165"/>
                </a:cubicBezTo>
                <a:cubicBezTo>
                  <a:pt x="11316070" y="142043"/>
                  <a:pt x="11322252" y="150750"/>
                  <a:pt x="11327907" y="159798"/>
                </a:cubicBezTo>
                <a:cubicBezTo>
                  <a:pt x="11337052" y="174430"/>
                  <a:pt x="11344511" y="190145"/>
                  <a:pt x="11354540" y="204186"/>
                </a:cubicBezTo>
                <a:cubicBezTo>
                  <a:pt x="11359405" y="210997"/>
                  <a:pt x="11366849" y="215587"/>
                  <a:pt x="11372296" y="221942"/>
                </a:cubicBezTo>
                <a:cubicBezTo>
                  <a:pt x="11433405" y="293237"/>
                  <a:pt x="11385409" y="243933"/>
                  <a:pt x="11425562" y="284086"/>
                </a:cubicBezTo>
                <a:cubicBezTo>
                  <a:pt x="11434440" y="304800"/>
                  <a:pt x="11439694" y="327477"/>
                  <a:pt x="11452195" y="346229"/>
                </a:cubicBezTo>
                <a:cubicBezTo>
                  <a:pt x="11458114" y="355107"/>
                  <a:pt x="11471283" y="356440"/>
                  <a:pt x="11478828" y="363985"/>
                </a:cubicBezTo>
                <a:cubicBezTo>
                  <a:pt x="11486372" y="371530"/>
                  <a:pt x="11489495" y="382643"/>
                  <a:pt x="11496583" y="390618"/>
                </a:cubicBezTo>
                <a:lnTo>
                  <a:pt x="11576482" y="470517"/>
                </a:lnTo>
                <a:cubicBezTo>
                  <a:pt x="11585360" y="479395"/>
                  <a:pt x="11591359" y="492742"/>
                  <a:pt x="11603115" y="497150"/>
                </a:cubicBezTo>
                <a:lnTo>
                  <a:pt x="11674136" y="523783"/>
                </a:ln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F1167F8-8B13-3474-7D22-FDAD040AC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245348" y="1834133"/>
            <a:ext cx="1421896" cy="15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7446A14-84DA-E111-0ADF-234F85A73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03080" y="4439422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0D38FF2-20F3-D3CC-0738-823685A2E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387579" y="3476648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BD3BD43-55BE-B07E-07EA-21BE8285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4772133" y="4692512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516185E-2A2D-3342-5020-5BABC2279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406857" y="2415674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8AE9BE-ECAD-97D9-D9E7-14E171B15600}"/>
              </a:ext>
            </a:extLst>
          </p:cNvPr>
          <p:cNvSpPr txBox="1"/>
          <p:nvPr/>
        </p:nvSpPr>
        <p:spPr>
          <a:xfrm>
            <a:off x="502461" y="1981549"/>
            <a:ext cx="81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FE85DF2-64E7-4271-E642-B2D00807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157214" y="4786888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95B15C0-FB44-44D9-8AAD-14FE2C6BC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526267" y="4129939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BB58A5F-61B0-F870-A833-3FF135025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530914" y="3087189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4346883-3713-E184-CCF3-5423CC81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409440" y="1921233"/>
            <a:ext cx="1421896" cy="15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EC36BA4-AC03-34C1-0966-9C2A8AF81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0714110" y="1392343"/>
            <a:ext cx="1421896" cy="14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1554897" y="2656642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7B492E-8A9F-497B-499F-AE869054F03E}"/>
              </a:ext>
            </a:extLst>
          </p:cNvPr>
          <p:cNvSpPr txBox="1"/>
          <p:nvPr/>
        </p:nvSpPr>
        <p:spPr>
          <a:xfrm>
            <a:off x="2571409" y="3771677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53E5A9-71AD-3A79-292B-239D42F30B50}"/>
              </a:ext>
            </a:extLst>
          </p:cNvPr>
          <p:cNvSpPr txBox="1"/>
          <p:nvPr/>
        </p:nvSpPr>
        <p:spPr>
          <a:xfrm>
            <a:off x="3548171" y="4682919"/>
            <a:ext cx="128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06586-C228-6898-3FFC-B4DCA37CA1A0}"/>
              </a:ext>
            </a:extLst>
          </p:cNvPr>
          <p:cNvSpPr txBox="1"/>
          <p:nvPr/>
        </p:nvSpPr>
        <p:spPr>
          <a:xfrm>
            <a:off x="4896886" y="5040795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A1A8B81-B71C-8980-7BB1-013172E8F4BD}"/>
              </a:ext>
            </a:extLst>
          </p:cNvPr>
          <p:cNvSpPr txBox="1"/>
          <p:nvPr/>
        </p:nvSpPr>
        <p:spPr>
          <a:xfrm>
            <a:off x="6401479" y="5025056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AEB33E-9F7F-D01D-5861-E4B13C470D0E}"/>
              </a:ext>
            </a:extLst>
          </p:cNvPr>
          <p:cNvSpPr txBox="1"/>
          <p:nvPr/>
        </p:nvSpPr>
        <p:spPr>
          <a:xfrm>
            <a:off x="7714016" y="4470624"/>
            <a:ext cx="128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71CD31-02E1-AB8D-0A7C-81629828F545}"/>
              </a:ext>
            </a:extLst>
          </p:cNvPr>
          <p:cNvSpPr txBox="1"/>
          <p:nvPr/>
        </p:nvSpPr>
        <p:spPr>
          <a:xfrm>
            <a:off x="8637691" y="3360498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769BC4-A35C-4360-C65B-A41450259091}"/>
              </a:ext>
            </a:extLst>
          </p:cNvPr>
          <p:cNvSpPr txBox="1"/>
          <p:nvPr/>
        </p:nvSpPr>
        <p:spPr>
          <a:xfrm>
            <a:off x="9553519" y="2204130"/>
            <a:ext cx="101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+ 8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29BC3F-2A49-BD5F-B02C-60035E959D90}"/>
              </a:ext>
            </a:extLst>
          </p:cNvPr>
          <p:cNvSpPr txBox="1"/>
          <p:nvPr/>
        </p:nvSpPr>
        <p:spPr>
          <a:xfrm>
            <a:off x="10886464" y="1596828"/>
            <a:ext cx="119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2792963" y="2366269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3700571" y="3388288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4361280" y="3819488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5116488" y="3942696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6065362" y="4007186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7040387" y="3674229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7631238" y="2835613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8386446" y="1983320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1FED059-C0DB-8912-9130-C2DFC2F409DB}"/>
              </a:ext>
            </a:extLst>
          </p:cNvPr>
          <p:cNvSpPr txBox="1"/>
          <p:nvPr/>
        </p:nvSpPr>
        <p:spPr>
          <a:xfrm>
            <a:off x="11047454" y="622902"/>
            <a:ext cx="75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400" b="1" dirty="0">
              <a:solidFill>
                <a:srgbClr val="00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3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023257" y="395578"/>
            <a:ext cx="9869657" cy="772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5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8155" y="1168513"/>
            <a:ext cx="9291073" cy="51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51D4E-9405-A2FD-9064-B8628FB49999}"/>
              </a:ext>
            </a:extLst>
          </p:cNvPr>
          <p:cNvSpPr txBox="1"/>
          <p:nvPr/>
        </p:nvSpPr>
        <p:spPr>
          <a:xfrm>
            <a:off x="2906482" y="1708137"/>
            <a:ext cx="84146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називаються числа при додаванні? при відніманні?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Чи </a:t>
            </a:r>
            <a:r>
              <a:rPr lang="uk-UA" sz="2400" b="1" dirty="0">
                <a:solidFill>
                  <a:srgbClr val="7030A0"/>
                </a:solidFill>
              </a:rPr>
              <a:t>може різниця дорівнювати нулю? Коли?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доданок?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 </a:t>
            </a:r>
            <a:r>
              <a:rPr lang="uk-UA" sz="2400" b="1" dirty="0" smtClean="0">
                <a:solidFill>
                  <a:srgbClr val="7030A0"/>
                </a:solidFill>
              </a:rPr>
              <a:t>невідоме </a:t>
            </a:r>
            <a:r>
              <a:rPr lang="uk-UA" sz="2400" b="1" dirty="0">
                <a:solidFill>
                  <a:srgbClr val="7030A0"/>
                </a:solidFill>
              </a:rPr>
              <a:t>зменшуване?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 </a:t>
            </a:r>
            <a:r>
              <a:rPr lang="uk-UA" sz="2400" b="1" dirty="0" smtClean="0">
                <a:solidFill>
                  <a:srgbClr val="7030A0"/>
                </a:solidFill>
              </a:rPr>
              <a:t>невідомий </a:t>
            </a:r>
            <a:r>
              <a:rPr lang="uk-UA" sz="2400" b="1" dirty="0">
                <a:solidFill>
                  <a:srgbClr val="7030A0"/>
                </a:solidFill>
              </a:rPr>
              <a:t>від’ємник?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означає на 7 більше? на 7 менше? Як дізнатися, на скільки одне число більше чи менше за інше?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Сформулюйте </a:t>
            </a:r>
            <a:r>
              <a:rPr lang="uk-UA" sz="2400" b="1" dirty="0">
                <a:solidFill>
                  <a:srgbClr val="7030A0"/>
                </a:solidFill>
              </a:rPr>
              <a:t>переставний закон додавання. Коли його застосовують?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пов’язані арифметичні дії додавання і віднімання?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6569294" y="3180985"/>
            <a:ext cx="13446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_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</a:rPr>
              <a:t>р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8044542" y="2898076"/>
            <a:ext cx="14468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_ + ІІ </a:t>
            </a:r>
            <a:r>
              <a:rPr lang="ru-RU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9513176" y="2436411"/>
            <a:ext cx="13792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8066783" y="3411818"/>
            <a:ext cx="144686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_ </a:t>
            </a:r>
            <a:r>
              <a:rPr lang="ru-RU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</a:rPr>
              <a:t>р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7445829" y="1701841"/>
            <a:ext cx="1322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І + ІІ </a:t>
            </a:r>
            <a:r>
              <a:rPr lang="ru-RU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056F9BB-5A44-E670-7EA7-0AC14ADCD129}"/>
              </a:ext>
            </a:extLst>
          </p:cNvPr>
          <p:cNvSpPr txBox="1"/>
          <p:nvPr/>
        </p:nvSpPr>
        <p:spPr>
          <a:xfrm>
            <a:off x="8940245" y="1701841"/>
            <a:ext cx="14882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 – в = р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627</Words>
  <Application>Microsoft Office PowerPoint</Application>
  <PresentationFormat>Произвольный</PresentationFormat>
  <Paragraphs>196</Paragraphs>
  <Slides>19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1488</cp:revision>
  <dcterms:created xsi:type="dcterms:W3CDTF">2018-01-05T16:38:53Z</dcterms:created>
  <dcterms:modified xsi:type="dcterms:W3CDTF">2024-05-08T07:58:03Z</dcterms:modified>
</cp:coreProperties>
</file>