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905" r:id="rId3"/>
    <p:sldId id="1903" r:id="rId4"/>
    <p:sldId id="1634" r:id="rId5"/>
    <p:sldId id="1723" r:id="rId6"/>
    <p:sldId id="1902" r:id="rId7"/>
    <p:sldId id="1837" r:id="rId8"/>
    <p:sldId id="1838" r:id="rId9"/>
    <p:sldId id="1897" r:id="rId10"/>
    <p:sldId id="1431" r:id="rId11"/>
    <p:sldId id="1885" r:id="rId12"/>
    <p:sldId id="1898" r:id="rId13"/>
    <p:sldId id="1888" r:id="rId14"/>
    <p:sldId id="1900" r:id="rId15"/>
    <p:sldId id="1901" r:id="rId16"/>
    <p:sldId id="1802" r:id="rId17"/>
    <p:sldId id="1904" r:id="rId18"/>
    <p:sldId id="1804" r:id="rId19"/>
    <p:sldId id="15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905"/>
            <p14:sldId id="1903"/>
            <p14:sldId id="1634"/>
            <p14:sldId id="1723"/>
            <p14:sldId id="1902"/>
            <p14:sldId id="1837"/>
            <p14:sldId id="1838"/>
            <p14:sldId id="1897"/>
            <p14:sldId id="1431"/>
            <p14:sldId id="1885"/>
            <p14:sldId id="1898"/>
            <p14:sldId id="1888"/>
            <p14:sldId id="1900"/>
            <p14:sldId id="1901"/>
            <p14:sldId id="1802"/>
            <p14:sldId id="1904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3300"/>
    <a:srgbClr val="FF3399"/>
    <a:srgbClr val="FFFFFF"/>
    <a:srgbClr val="354B80"/>
    <a:srgbClr val="99FFCC"/>
    <a:srgbClr val="CCFF66"/>
    <a:srgbClr val="FFB7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wordwall.net/uk/embed/9a4eadd8ac11453fb617f2c97f257641?themeId=1&amp;templateId=46&amp;fontStackId=0" TargetMode="Externa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microsoft.com/office/2007/relationships/hdphoto" Target="../media/hdphoto4.wdp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42.png"/><Relationship Id="rId16" Type="http://schemas.microsoft.com/office/2007/relationships/hdphoto" Target="../media/hdphoto7.wdp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microsoft.com/office/2007/relationships/hdphoto" Target="../media/hdphoto6.wdp"/><Relationship Id="rId19" Type="http://schemas.microsoft.com/office/2007/relationships/hdphoto" Target="../media/hdphoto8.wdp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26029" y="4849553"/>
            <a:ext cx="9379725" cy="91940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Дії з двоцифровими </a:t>
            </a:r>
            <a:r>
              <a:rPr lang="uk-UA" sz="4800" b="1" dirty="0" smtClean="0">
                <a:solidFill>
                  <a:schemeClr val="bg1"/>
                </a:solidFill>
              </a:rPr>
              <a:t>числами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Супер мальчик со стопкой книг">
            <a:extLst>
              <a:ext uri="{FF2B5EF4-FFF2-40B4-BE49-F238E27FC236}">
                <a16:creationId xmlns:a16="http://schemas.microsoft.com/office/drawing/2014/main" xmlns="" id="{FE4703F7-5E10-9F4C-0AB9-9D984213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0" y="1105611"/>
            <a:ext cx="3218067" cy="322838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3133" y="13572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129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0971" y="509284"/>
            <a:ext cx="9601200" cy="6228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5214" y="1596684"/>
            <a:ext cx="480583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будемо обчислювати вирази зручним </a:t>
            </a:r>
            <a:r>
              <a:rPr lang="uk-UA" sz="2800" b="1" dirty="0" smtClean="0">
                <a:solidFill>
                  <a:schemeClr val="bg1"/>
                </a:solidFill>
              </a:rPr>
              <a:t>способом. Розв'язувати </a:t>
            </a:r>
            <a:r>
              <a:rPr lang="uk-UA" sz="2800" b="1" dirty="0">
                <a:solidFill>
                  <a:schemeClr val="bg1"/>
                </a:solidFill>
              </a:rPr>
              <a:t>задачу на різницеве порівняння, працювати з геометричним матеріалом.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кутник: округлені кути 86">
            <a:extLst>
              <a:ext uri="{FF2B5EF4-FFF2-40B4-BE49-F238E27FC236}">
                <a16:creationId xmlns:a16="http://schemas.microsoft.com/office/drawing/2014/main" xmlns="" id="{C63A1612-0CDA-E4D1-5EA3-0E34281CA004}"/>
              </a:ext>
            </a:extLst>
          </p:cNvPr>
          <p:cNvSpPr/>
          <p:nvPr/>
        </p:nvSpPr>
        <p:spPr>
          <a:xfrm>
            <a:off x="3222171" y="2721429"/>
            <a:ext cx="4102146" cy="2361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Прямокутник: округлені кути 278">
            <a:extLst>
              <a:ext uri="{FF2B5EF4-FFF2-40B4-BE49-F238E27FC236}">
                <a16:creationId xmlns:a16="http://schemas.microsoft.com/office/drawing/2014/main" xmlns="" id="{575D4916-39D9-DEB0-C6E4-5E4429FD57E0}"/>
              </a:ext>
            </a:extLst>
          </p:cNvPr>
          <p:cNvSpPr/>
          <p:nvPr/>
        </p:nvSpPr>
        <p:spPr>
          <a:xfrm>
            <a:off x="7507280" y="2721429"/>
            <a:ext cx="2962761" cy="2359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175657" y="455123"/>
            <a:ext cx="9699960" cy="10614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Обери</a:t>
            </a:r>
            <a:r>
              <a:rPr lang="uk-UA" sz="3600" b="1" dirty="0">
                <a:solidFill>
                  <a:schemeClr val="bg1"/>
                </a:solidFill>
              </a:rPr>
              <a:t> зручний для себе спосіб обчислення </a:t>
            </a:r>
            <a:r>
              <a:rPr lang="uk-UA" sz="3600" b="1" dirty="0" smtClean="0">
                <a:solidFill>
                  <a:schemeClr val="bg1"/>
                </a:solidFill>
              </a:rPr>
              <a:t>виразу 50 </a:t>
            </a:r>
            <a:r>
              <a:rPr lang="uk-UA" sz="3600" b="1" dirty="0">
                <a:solidFill>
                  <a:schemeClr val="bg1"/>
                </a:solidFill>
              </a:rPr>
              <a:t>+ 3 + 30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увати 29">
            <a:extLst>
              <a:ext uri="{FF2B5EF4-FFF2-40B4-BE49-F238E27FC236}">
                <a16:creationId xmlns:a16="http://schemas.microsoft.com/office/drawing/2014/main" xmlns="" id="{36C51FD4-4F18-4E0C-86C4-0B9FE60FFB67}"/>
              </a:ext>
            </a:extLst>
          </p:cNvPr>
          <p:cNvGrpSpPr/>
          <p:nvPr/>
        </p:nvGrpSpPr>
        <p:grpSpPr>
          <a:xfrm>
            <a:off x="6354611" y="3252056"/>
            <a:ext cx="584060" cy="1531532"/>
            <a:chOff x="4060600" y="1874998"/>
            <a:chExt cx="952996" cy="2086250"/>
          </a:xfrm>
        </p:grpSpPr>
        <p:sp>
          <p:nvSpPr>
            <p:cNvPr id="19" name="Прямокутник 4">
              <a:extLst>
                <a:ext uri="{FF2B5EF4-FFF2-40B4-BE49-F238E27FC236}">
                  <a16:creationId xmlns:a16="http://schemas.microsoft.com/office/drawing/2014/main" xmlns="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Прямокутник 20">
              <a:extLst>
                <a:ext uri="{FF2B5EF4-FFF2-40B4-BE49-F238E27FC236}">
                  <a16:creationId xmlns:a16="http://schemas.microsoft.com/office/drawing/2014/main" xmlns="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Прямокутник 21">
              <a:extLst>
                <a:ext uri="{FF2B5EF4-FFF2-40B4-BE49-F238E27FC236}">
                  <a16:creationId xmlns:a16="http://schemas.microsoft.com/office/drawing/2014/main" xmlns="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Прямокутник 22">
              <a:extLst>
                <a:ext uri="{FF2B5EF4-FFF2-40B4-BE49-F238E27FC236}">
                  <a16:creationId xmlns:a16="http://schemas.microsoft.com/office/drawing/2014/main" xmlns="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Прямокутник 23">
              <a:extLst>
                <a:ext uri="{FF2B5EF4-FFF2-40B4-BE49-F238E27FC236}">
                  <a16:creationId xmlns:a16="http://schemas.microsoft.com/office/drawing/2014/main" xmlns="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Прямокутник 24">
              <a:extLst>
                <a:ext uri="{FF2B5EF4-FFF2-40B4-BE49-F238E27FC236}">
                  <a16:creationId xmlns:a16="http://schemas.microsoft.com/office/drawing/2014/main" xmlns="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xmlns="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кутник 26">
              <a:extLst>
                <a:ext uri="{FF2B5EF4-FFF2-40B4-BE49-F238E27FC236}">
                  <a16:creationId xmlns:a16="http://schemas.microsoft.com/office/drawing/2014/main" xmlns="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 27">
              <a:extLst>
                <a:ext uri="{FF2B5EF4-FFF2-40B4-BE49-F238E27FC236}">
                  <a16:creationId xmlns:a16="http://schemas.microsoft.com/office/drawing/2014/main" xmlns="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кутник 28">
              <a:extLst>
                <a:ext uri="{FF2B5EF4-FFF2-40B4-BE49-F238E27FC236}">
                  <a16:creationId xmlns:a16="http://schemas.microsoft.com/office/drawing/2014/main" xmlns="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3" name="Прямокутник 10">
            <a:extLst>
              <a:ext uri="{FF2B5EF4-FFF2-40B4-BE49-F238E27FC236}">
                <a16:creationId xmlns:a16="http://schemas.microsoft.com/office/drawing/2014/main" xmlns="" id="{FCA1869F-A87E-70EC-A4CE-151BA6AA7FBC}"/>
              </a:ext>
            </a:extLst>
          </p:cNvPr>
          <p:cNvSpPr/>
          <p:nvPr/>
        </p:nvSpPr>
        <p:spPr>
          <a:xfrm>
            <a:off x="7737171" y="3553116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кутник 11">
            <a:extLst>
              <a:ext uri="{FF2B5EF4-FFF2-40B4-BE49-F238E27FC236}">
                <a16:creationId xmlns:a16="http://schemas.microsoft.com/office/drawing/2014/main" xmlns="" id="{4ECB9FED-2172-99C4-9691-5D6560BCDD61}"/>
              </a:ext>
            </a:extLst>
          </p:cNvPr>
          <p:cNvSpPr/>
          <p:nvPr/>
        </p:nvSpPr>
        <p:spPr>
          <a:xfrm>
            <a:off x="7737171" y="3981150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 14">
            <a:extLst>
              <a:ext uri="{FF2B5EF4-FFF2-40B4-BE49-F238E27FC236}">
                <a16:creationId xmlns:a16="http://schemas.microsoft.com/office/drawing/2014/main" xmlns="" id="{B267E3EB-B404-6CD5-7F1E-757BDB275A61}"/>
              </a:ext>
            </a:extLst>
          </p:cNvPr>
          <p:cNvSpPr/>
          <p:nvPr/>
        </p:nvSpPr>
        <p:spPr>
          <a:xfrm>
            <a:off x="7737171" y="4428445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рава фігурна дужка 88">
            <a:extLst>
              <a:ext uri="{FF2B5EF4-FFF2-40B4-BE49-F238E27FC236}">
                <a16:creationId xmlns:a16="http://schemas.microsoft.com/office/drawing/2014/main" xmlns="" id="{7E88EAA1-5FFB-D7F9-361D-AF228048AF94}"/>
              </a:ext>
            </a:extLst>
          </p:cNvPr>
          <p:cNvSpPr/>
          <p:nvPr/>
        </p:nvSpPr>
        <p:spPr>
          <a:xfrm rot="5400000">
            <a:off x="6292835" y="1574049"/>
            <a:ext cx="523432" cy="7537174"/>
          </a:xfrm>
          <a:prstGeom prst="rightBrace">
            <a:avLst>
              <a:gd name="adj1" fmla="val 45646"/>
              <a:gd name="adj2" fmla="val 50000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9B9BCDA-960A-D766-5008-662330678308}"/>
              </a:ext>
            </a:extLst>
          </p:cNvPr>
          <p:cNvSpPr txBox="1"/>
          <p:nvPr/>
        </p:nvSpPr>
        <p:spPr>
          <a:xfrm>
            <a:off x="4453237" y="5653269"/>
            <a:ext cx="4535423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50 + 3 + 30 = 53 + 30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grpSp>
        <p:nvGrpSpPr>
          <p:cNvPr id="39" name="Групувати 3">
            <a:extLst>
              <a:ext uri="{FF2B5EF4-FFF2-40B4-BE49-F238E27FC236}">
                <a16:creationId xmlns:a16="http://schemas.microsoft.com/office/drawing/2014/main" xmlns="" id="{F0738E55-84C5-F665-5F61-5DC7629E0A02}"/>
              </a:ext>
            </a:extLst>
          </p:cNvPr>
          <p:cNvGrpSpPr/>
          <p:nvPr/>
        </p:nvGrpSpPr>
        <p:grpSpPr>
          <a:xfrm>
            <a:off x="3589861" y="3247366"/>
            <a:ext cx="584060" cy="1531532"/>
            <a:chOff x="4060600" y="1874998"/>
            <a:chExt cx="952996" cy="2086250"/>
          </a:xfrm>
        </p:grpSpPr>
        <p:sp>
          <p:nvSpPr>
            <p:cNvPr id="40" name="Прямокутник 15">
              <a:extLst>
                <a:ext uri="{FF2B5EF4-FFF2-40B4-BE49-F238E27FC236}">
                  <a16:creationId xmlns:a16="http://schemas.microsoft.com/office/drawing/2014/main" xmlns="" id="{BD777B49-AD30-EC3F-B19E-EBD3188C8A0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Прямокутник 16">
              <a:extLst>
                <a:ext uri="{FF2B5EF4-FFF2-40B4-BE49-F238E27FC236}">
                  <a16:creationId xmlns:a16="http://schemas.microsoft.com/office/drawing/2014/main" xmlns="" id="{9FE83485-6F19-513B-DD13-2289B642CAE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рямокутник 30">
              <a:extLst>
                <a:ext uri="{FF2B5EF4-FFF2-40B4-BE49-F238E27FC236}">
                  <a16:creationId xmlns:a16="http://schemas.microsoft.com/office/drawing/2014/main" xmlns="" id="{81E4B71C-C1F3-C5FA-6AE6-EF77420514C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31">
              <a:extLst>
                <a:ext uri="{FF2B5EF4-FFF2-40B4-BE49-F238E27FC236}">
                  <a16:creationId xmlns:a16="http://schemas.microsoft.com/office/drawing/2014/main" xmlns="" id="{13929A2A-9624-5EA2-FB82-1AB6F4F5D26D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рямокутник 32">
              <a:extLst>
                <a:ext uri="{FF2B5EF4-FFF2-40B4-BE49-F238E27FC236}">
                  <a16:creationId xmlns:a16="http://schemas.microsoft.com/office/drawing/2014/main" xmlns="" id="{31F8BD4C-F3B4-6C30-AA5B-3E2E8C1CE416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рямокутник 33">
              <a:extLst>
                <a:ext uri="{FF2B5EF4-FFF2-40B4-BE49-F238E27FC236}">
                  <a16:creationId xmlns:a16="http://schemas.microsoft.com/office/drawing/2014/main" xmlns="" id="{59BA3D5C-F0AB-FC93-3C65-C6F3CE756FFE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Прямокутник 34">
              <a:extLst>
                <a:ext uri="{FF2B5EF4-FFF2-40B4-BE49-F238E27FC236}">
                  <a16:creationId xmlns:a16="http://schemas.microsoft.com/office/drawing/2014/main" xmlns="" id="{4931FE27-5299-46FD-2024-F382F77A9F3B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Прямокутник 35">
              <a:extLst>
                <a:ext uri="{FF2B5EF4-FFF2-40B4-BE49-F238E27FC236}">
                  <a16:creationId xmlns:a16="http://schemas.microsoft.com/office/drawing/2014/main" xmlns="" id="{85885AA5-4AC3-861D-C479-F64CBDC180B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 36">
              <a:extLst>
                <a:ext uri="{FF2B5EF4-FFF2-40B4-BE49-F238E27FC236}">
                  <a16:creationId xmlns:a16="http://schemas.microsoft.com/office/drawing/2014/main" xmlns="" id="{8812B768-884C-6386-ED76-A5E22D202EF1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 37">
              <a:extLst>
                <a:ext uri="{FF2B5EF4-FFF2-40B4-BE49-F238E27FC236}">
                  <a16:creationId xmlns:a16="http://schemas.microsoft.com/office/drawing/2014/main" xmlns="" id="{B84AF065-9622-5C31-D674-EFB72BD05973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0" name="Групувати 38">
            <a:extLst>
              <a:ext uri="{FF2B5EF4-FFF2-40B4-BE49-F238E27FC236}">
                <a16:creationId xmlns:a16="http://schemas.microsoft.com/office/drawing/2014/main" xmlns="" id="{64611F94-240D-770F-9CB9-B75C8F6852B8}"/>
              </a:ext>
            </a:extLst>
          </p:cNvPr>
          <p:cNvGrpSpPr/>
          <p:nvPr/>
        </p:nvGrpSpPr>
        <p:grpSpPr>
          <a:xfrm>
            <a:off x="4303707" y="3252295"/>
            <a:ext cx="584060" cy="1531532"/>
            <a:chOff x="4060600" y="1874998"/>
            <a:chExt cx="952996" cy="2086250"/>
          </a:xfrm>
        </p:grpSpPr>
        <p:sp>
          <p:nvSpPr>
            <p:cNvPr id="51" name="Прямокутник 39">
              <a:extLst>
                <a:ext uri="{FF2B5EF4-FFF2-40B4-BE49-F238E27FC236}">
                  <a16:creationId xmlns:a16="http://schemas.microsoft.com/office/drawing/2014/main" xmlns="" id="{9330F330-ABC4-2DE7-7CD2-3A67FD3C4DB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Прямокутник 40">
              <a:extLst>
                <a:ext uri="{FF2B5EF4-FFF2-40B4-BE49-F238E27FC236}">
                  <a16:creationId xmlns:a16="http://schemas.microsoft.com/office/drawing/2014/main" xmlns="" id="{9F7D7793-81D6-5A4C-8483-48F4A6DC54CD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Прямокутник 41">
              <a:extLst>
                <a:ext uri="{FF2B5EF4-FFF2-40B4-BE49-F238E27FC236}">
                  <a16:creationId xmlns:a16="http://schemas.microsoft.com/office/drawing/2014/main" xmlns="" id="{4C5CC80E-3386-2768-FD54-42FF80419A1E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42">
              <a:extLst>
                <a:ext uri="{FF2B5EF4-FFF2-40B4-BE49-F238E27FC236}">
                  <a16:creationId xmlns:a16="http://schemas.microsoft.com/office/drawing/2014/main" xmlns="" id="{006F4504-7E64-FF85-0256-1C9DF5DB07AE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43">
              <a:extLst>
                <a:ext uri="{FF2B5EF4-FFF2-40B4-BE49-F238E27FC236}">
                  <a16:creationId xmlns:a16="http://schemas.microsoft.com/office/drawing/2014/main" xmlns="" id="{A4D44287-CE49-5AB1-46C0-46B14F0567A4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44">
              <a:extLst>
                <a:ext uri="{FF2B5EF4-FFF2-40B4-BE49-F238E27FC236}">
                  <a16:creationId xmlns:a16="http://schemas.microsoft.com/office/drawing/2014/main" xmlns="" id="{13F56531-A385-9F14-B559-4FBAC258C831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Прямокутник 45">
              <a:extLst>
                <a:ext uri="{FF2B5EF4-FFF2-40B4-BE49-F238E27FC236}">
                  <a16:creationId xmlns:a16="http://schemas.microsoft.com/office/drawing/2014/main" xmlns="" id="{A4AAE0DF-D3E8-5B5D-A136-2F65FD26A314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Прямокутник 46">
              <a:extLst>
                <a:ext uri="{FF2B5EF4-FFF2-40B4-BE49-F238E27FC236}">
                  <a16:creationId xmlns:a16="http://schemas.microsoft.com/office/drawing/2014/main" xmlns="" id="{5907CBEE-EED9-CC68-2C36-118D25BF25B9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Прямокутник 47">
              <a:extLst>
                <a:ext uri="{FF2B5EF4-FFF2-40B4-BE49-F238E27FC236}">
                  <a16:creationId xmlns:a16="http://schemas.microsoft.com/office/drawing/2014/main" xmlns="" id="{2F538517-40D6-2663-8866-50B95DE2F98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Прямокутник 48">
              <a:extLst>
                <a:ext uri="{FF2B5EF4-FFF2-40B4-BE49-F238E27FC236}">
                  <a16:creationId xmlns:a16="http://schemas.microsoft.com/office/drawing/2014/main" xmlns="" id="{50742080-4FAB-877B-F58F-43574D4EF02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1" name="Групувати 49">
            <a:extLst>
              <a:ext uri="{FF2B5EF4-FFF2-40B4-BE49-F238E27FC236}">
                <a16:creationId xmlns:a16="http://schemas.microsoft.com/office/drawing/2014/main" xmlns="" id="{E8BF2B86-0B16-3F06-5AA8-2CF35FF0778F}"/>
              </a:ext>
            </a:extLst>
          </p:cNvPr>
          <p:cNvGrpSpPr/>
          <p:nvPr/>
        </p:nvGrpSpPr>
        <p:grpSpPr>
          <a:xfrm>
            <a:off x="4984405" y="3250053"/>
            <a:ext cx="584060" cy="1531532"/>
            <a:chOff x="4060600" y="1874998"/>
            <a:chExt cx="952996" cy="2086250"/>
          </a:xfrm>
        </p:grpSpPr>
        <p:sp>
          <p:nvSpPr>
            <p:cNvPr id="62" name="Прямокутник 50">
              <a:extLst>
                <a:ext uri="{FF2B5EF4-FFF2-40B4-BE49-F238E27FC236}">
                  <a16:creationId xmlns:a16="http://schemas.microsoft.com/office/drawing/2014/main" xmlns="" id="{EF9BF8F2-462D-5390-44BE-DC6626F8C34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Прямокутник 51">
              <a:extLst>
                <a:ext uri="{FF2B5EF4-FFF2-40B4-BE49-F238E27FC236}">
                  <a16:creationId xmlns:a16="http://schemas.microsoft.com/office/drawing/2014/main" xmlns="" id="{02903C53-E57B-CFC1-05DF-95CDCEA5F84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Прямокутник 52">
              <a:extLst>
                <a:ext uri="{FF2B5EF4-FFF2-40B4-BE49-F238E27FC236}">
                  <a16:creationId xmlns:a16="http://schemas.microsoft.com/office/drawing/2014/main" xmlns="" id="{E6A2455C-C733-F0E8-B00F-D23D63BBC6E1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 53">
              <a:extLst>
                <a:ext uri="{FF2B5EF4-FFF2-40B4-BE49-F238E27FC236}">
                  <a16:creationId xmlns:a16="http://schemas.microsoft.com/office/drawing/2014/main" xmlns="" id="{8DF35ABF-369B-7B70-2ADC-802DA678D566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Прямокутник 54">
              <a:extLst>
                <a:ext uri="{FF2B5EF4-FFF2-40B4-BE49-F238E27FC236}">
                  <a16:creationId xmlns:a16="http://schemas.microsoft.com/office/drawing/2014/main" xmlns="" id="{2493E3E5-7222-59B7-3011-C1849276B265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Прямокутник 55">
              <a:extLst>
                <a:ext uri="{FF2B5EF4-FFF2-40B4-BE49-F238E27FC236}">
                  <a16:creationId xmlns:a16="http://schemas.microsoft.com/office/drawing/2014/main" xmlns="" id="{690F36DE-5DB5-066D-6788-9EA03BDF009E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Прямокутник 56">
              <a:extLst>
                <a:ext uri="{FF2B5EF4-FFF2-40B4-BE49-F238E27FC236}">
                  <a16:creationId xmlns:a16="http://schemas.microsoft.com/office/drawing/2014/main" xmlns="" id="{F581892E-9E94-E1DE-D723-F966D7CEFA43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Прямокутник 57">
              <a:extLst>
                <a:ext uri="{FF2B5EF4-FFF2-40B4-BE49-F238E27FC236}">
                  <a16:creationId xmlns:a16="http://schemas.microsoft.com/office/drawing/2014/main" xmlns="" id="{D52EE76B-6880-8877-790D-78F7AC04555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Прямокутник 58">
              <a:extLst>
                <a:ext uri="{FF2B5EF4-FFF2-40B4-BE49-F238E27FC236}">
                  <a16:creationId xmlns:a16="http://schemas.microsoft.com/office/drawing/2014/main" xmlns="" id="{158B7D41-8BC7-596D-FAC6-3D234294ACE1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Прямокутник 59">
              <a:extLst>
                <a:ext uri="{FF2B5EF4-FFF2-40B4-BE49-F238E27FC236}">
                  <a16:creationId xmlns:a16="http://schemas.microsoft.com/office/drawing/2014/main" xmlns="" id="{2F48AC96-C286-4D0C-B4D5-3B577EA5A33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2" name="Групувати 60">
            <a:extLst>
              <a:ext uri="{FF2B5EF4-FFF2-40B4-BE49-F238E27FC236}">
                <a16:creationId xmlns:a16="http://schemas.microsoft.com/office/drawing/2014/main" xmlns="" id="{6401B643-5C99-E9FE-C6BF-C7B239DE9FF6}"/>
              </a:ext>
            </a:extLst>
          </p:cNvPr>
          <p:cNvGrpSpPr/>
          <p:nvPr/>
        </p:nvGrpSpPr>
        <p:grpSpPr>
          <a:xfrm>
            <a:off x="5680236" y="3252056"/>
            <a:ext cx="584060" cy="1531532"/>
            <a:chOff x="4060600" y="1874998"/>
            <a:chExt cx="952996" cy="2086250"/>
          </a:xfrm>
        </p:grpSpPr>
        <p:sp>
          <p:nvSpPr>
            <p:cNvPr id="73" name="Прямокутник 61">
              <a:extLst>
                <a:ext uri="{FF2B5EF4-FFF2-40B4-BE49-F238E27FC236}">
                  <a16:creationId xmlns:a16="http://schemas.microsoft.com/office/drawing/2014/main" xmlns="" id="{7D001C08-8F7D-9021-B05B-A3C840399AB2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Прямокутник 62">
              <a:extLst>
                <a:ext uri="{FF2B5EF4-FFF2-40B4-BE49-F238E27FC236}">
                  <a16:creationId xmlns:a16="http://schemas.microsoft.com/office/drawing/2014/main" xmlns="" id="{82A52E12-45F4-F4AA-DD4E-04599A9AFA8E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Прямокутник 63">
              <a:extLst>
                <a:ext uri="{FF2B5EF4-FFF2-40B4-BE49-F238E27FC236}">
                  <a16:creationId xmlns:a16="http://schemas.microsoft.com/office/drawing/2014/main" xmlns="" id="{81158C27-6AE8-000E-0743-90B52BFA77A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Прямокутник 75">
              <a:extLst>
                <a:ext uri="{FF2B5EF4-FFF2-40B4-BE49-F238E27FC236}">
                  <a16:creationId xmlns:a16="http://schemas.microsoft.com/office/drawing/2014/main" xmlns="" id="{DEDEDA10-8533-3F46-A4D3-5E77163E8E1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Прямокутник 93">
              <a:extLst>
                <a:ext uri="{FF2B5EF4-FFF2-40B4-BE49-F238E27FC236}">
                  <a16:creationId xmlns:a16="http://schemas.microsoft.com/office/drawing/2014/main" xmlns="" id="{1C6F9268-E6E3-460D-C262-A4E0C303AB8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Прямокутник 139">
              <a:extLst>
                <a:ext uri="{FF2B5EF4-FFF2-40B4-BE49-F238E27FC236}">
                  <a16:creationId xmlns:a16="http://schemas.microsoft.com/office/drawing/2014/main" xmlns="" id="{D1728B41-4076-A769-74A6-8CBA0BB08577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Прямокутник 140">
              <a:extLst>
                <a:ext uri="{FF2B5EF4-FFF2-40B4-BE49-F238E27FC236}">
                  <a16:creationId xmlns:a16="http://schemas.microsoft.com/office/drawing/2014/main" xmlns="" id="{1338A51B-2CF4-44B3-B05C-B80265A7BE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Прямокутник 141">
              <a:extLst>
                <a:ext uri="{FF2B5EF4-FFF2-40B4-BE49-F238E27FC236}">
                  <a16:creationId xmlns:a16="http://schemas.microsoft.com/office/drawing/2014/main" xmlns="" id="{6C6CE68F-6990-F399-97AB-6AB6A1E591E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1" name="Прямокутник 142">
              <a:extLst>
                <a:ext uri="{FF2B5EF4-FFF2-40B4-BE49-F238E27FC236}">
                  <a16:creationId xmlns:a16="http://schemas.microsoft.com/office/drawing/2014/main" xmlns="" id="{625A49F9-23E9-ED09-9E69-E14A3EFCCF0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Прямокутник 143">
              <a:extLst>
                <a:ext uri="{FF2B5EF4-FFF2-40B4-BE49-F238E27FC236}">
                  <a16:creationId xmlns:a16="http://schemas.microsoft.com/office/drawing/2014/main" xmlns="" id="{1AF36C3F-756E-10F4-7B45-B0D3FE92D615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3" name="Групувати 238">
            <a:extLst>
              <a:ext uri="{FF2B5EF4-FFF2-40B4-BE49-F238E27FC236}">
                <a16:creationId xmlns:a16="http://schemas.microsoft.com/office/drawing/2014/main" xmlns="" id="{B7AEFEF7-4F2F-47AA-3052-974BA0CB1DFE}"/>
              </a:ext>
            </a:extLst>
          </p:cNvPr>
          <p:cNvGrpSpPr/>
          <p:nvPr/>
        </p:nvGrpSpPr>
        <p:grpSpPr>
          <a:xfrm>
            <a:off x="9237072" y="5736287"/>
            <a:ext cx="852256" cy="399495"/>
            <a:chOff x="5230035" y="3489696"/>
            <a:chExt cx="852256" cy="399495"/>
          </a:xfrm>
        </p:grpSpPr>
        <p:sp>
          <p:nvSpPr>
            <p:cNvPr id="84" name="Прямокутник 239">
              <a:extLst>
                <a:ext uri="{FF2B5EF4-FFF2-40B4-BE49-F238E27FC236}">
                  <a16:creationId xmlns:a16="http://schemas.microsoft.com/office/drawing/2014/main" xmlns="" id="{58B8F96D-F9F5-35CC-385C-01B8B42C7A18}"/>
                </a:ext>
              </a:extLst>
            </p:cNvPr>
            <p:cNvSpPr/>
            <p:nvPr/>
          </p:nvSpPr>
          <p:spPr>
            <a:xfrm>
              <a:off x="5230035" y="3489696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Прямокутник 240">
              <a:extLst>
                <a:ext uri="{FF2B5EF4-FFF2-40B4-BE49-F238E27FC236}">
                  <a16:creationId xmlns:a16="http://schemas.microsoft.com/office/drawing/2014/main" xmlns="" id="{748B83CD-D1BC-4F67-AD21-44AE1518D699}"/>
                </a:ext>
              </a:extLst>
            </p:cNvPr>
            <p:cNvSpPr/>
            <p:nvPr/>
          </p:nvSpPr>
          <p:spPr>
            <a:xfrm>
              <a:off x="5656163" y="3489696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6" name="Групувати 245">
            <a:extLst>
              <a:ext uri="{FF2B5EF4-FFF2-40B4-BE49-F238E27FC236}">
                <a16:creationId xmlns:a16="http://schemas.microsoft.com/office/drawing/2014/main" xmlns="" id="{BCC4C031-8B6A-BA8C-8C7E-544DE75A1813}"/>
              </a:ext>
            </a:extLst>
          </p:cNvPr>
          <p:cNvGrpSpPr/>
          <p:nvPr/>
        </p:nvGrpSpPr>
        <p:grpSpPr>
          <a:xfrm>
            <a:off x="8297167" y="3196126"/>
            <a:ext cx="584060" cy="1531532"/>
            <a:chOff x="4060600" y="1874998"/>
            <a:chExt cx="952996" cy="2086250"/>
          </a:xfrm>
        </p:grpSpPr>
        <p:sp>
          <p:nvSpPr>
            <p:cNvPr id="87" name="Прямокутник 246">
              <a:extLst>
                <a:ext uri="{FF2B5EF4-FFF2-40B4-BE49-F238E27FC236}">
                  <a16:creationId xmlns:a16="http://schemas.microsoft.com/office/drawing/2014/main" xmlns="" id="{27E2BFA9-A650-B4B2-5DF8-B0DF45A565A4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Прямокутник 247">
              <a:extLst>
                <a:ext uri="{FF2B5EF4-FFF2-40B4-BE49-F238E27FC236}">
                  <a16:creationId xmlns:a16="http://schemas.microsoft.com/office/drawing/2014/main" xmlns="" id="{7B08EB14-1EC8-DA6F-CADC-7C24D9C3BF11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 248">
              <a:extLst>
                <a:ext uri="{FF2B5EF4-FFF2-40B4-BE49-F238E27FC236}">
                  <a16:creationId xmlns:a16="http://schemas.microsoft.com/office/drawing/2014/main" xmlns="" id="{C67605B0-FF58-C3AF-C231-837F21C1D925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Прямокутник 249">
              <a:extLst>
                <a:ext uri="{FF2B5EF4-FFF2-40B4-BE49-F238E27FC236}">
                  <a16:creationId xmlns:a16="http://schemas.microsoft.com/office/drawing/2014/main" xmlns="" id="{987F1DC3-6F93-5EEF-9A75-00E6D7032F6E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Прямокутник 250">
              <a:extLst>
                <a:ext uri="{FF2B5EF4-FFF2-40B4-BE49-F238E27FC236}">
                  <a16:creationId xmlns:a16="http://schemas.microsoft.com/office/drawing/2014/main" xmlns="" id="{D53E9BB8-872B-8369-4480-259A9DDCD837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Прямокутник 251">
              <a:extLst>
                <a:ext uri="{FF2B5EF4-FFF2-40B4-BE49-F238E27FC236}">
                  <a16:creationId xmlns:a16="http://schemas.microsoft.com/office/drawing/2014/main" xmlns="" id="{E60029C7-548D-8852-419C-8B3124ABC827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Прямокутник 252">
              <a:extLst>
                <a:ext uri="{FF2B5EF4-FFF2-40B4-BE49-F238E27FC236}">
                  <a16:creationId xmlns:a16="http://schemas.microsoft.com/office/drawing/2014/main" xmlns="" id="{B973F6C2-585D-0A87-DC79-D027B3D3A5F7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253">
              <a:extLst>
                <a:ext uri="{FF2B5EF4-FFF2-40B4-BE49-F238E27FC236}">
                  <a16:creationId xmlns:a16="http://schemas.microsoft.com/office/drawing/2014/main" xmlns="" id="{CAAF5083-4675-A361-1FB6-76B0853BD2DD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Прямокутник 254">
              <a:extLst>
                <a:ext uri="{FF2B5EF4-FFF2-40B4-BE49-F238E27FC236}">
                  <a16:creationId xmlns:a16="http://schemas.microsoft.com/office/drawing/2014/main" xmlns="" id="{096471AB-2710-5BF7-D1BE-6185549D8D1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7" name="Прямокутник 255">
              <a:extLst>
                <a:ext uri="{FF2B5EF4-FFF2-40B4-BE49-F238E27FC236}">
                  <a16:creationId xmlns:a16="http://schemas.microsoft.com/office/drawing/2014/main" xmlns="" id="{6C71E396-1DFF-4116-B059-35B9E58FE402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8" name="Групувати 256">
            <a:extLst>
              <a:ext uri="{FF2B5EF4-FFF2-40B4-BE49-F238E27FC236}">
                <a16:creationId xmlns:a16="http://schemas.microsoft.com/office/drawing/2014/main" xmlns="" id="{C5BCEA88-02FA-2A6B-7D57-BF43776B4BEF}"/>
              </a:ext>
            </a:extLst>
          </p:cNvPr>
          <p:cNvGrpSpPr/>
          <p:nvPr/>
        </p:nvGrpSpPr>
        <p:grpSpPr>
          <a:xfrm>
            <a:off x="9027016" y="3196126"/>
            <a:ext cx="584060" cy="1531532"/>
            <a:chOff x="4060600" y="1874998"/>
            <a:chExt cx="952996" cy="2086250"/>
          </a:xfrm>
        </p:grpSpPr>
        <p:sp>
          <p:nvSpPr>
            <p:cNvPr id="99" name="Прямокутник 257">
              <a:extLst>
                <a:ext uri="{FF2B5EF4-FFF2-40B4-BE49-F238E27FC236}">
                  <a16:creationId xmlns:a16="http://schemas.microsoft.com/office/drawing/2014/main" xmlns="" id="{94394852-B5B1-C037-7F54-341DDBC92281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Прямокутник 258">
              <a:extLst>
                <a:ext uri="{FF2B5EF4-FFF2-40B4-BE49-F238E27FC236}">
                  <a16:creationId xmlns:a16="http://schemas.microsoft.com/office/drawing/2014/main" xmlns="" id="{27C7A2B3-5B3D-3872-E63D-1ED9B3DB834E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59">
              <a:extLst>
                <a:ext uri="{FF2B5EF4-FFF2-40B4-BE49-F238E27FC236}">
                  <a16:creationId xmlns:a16="http://schemas.microsoft.com/office/drawing/2014/main" xmlns="" id="{C6E3958C-FBFB-E68B-8B4C-8E743553993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Прямокутник 260">
              <a:extLst>
                <a:ext uri="{FF2B5EF4-FFF2-40B4-BE49-F238E27FC236}">
                  <a16:creationId xmlns:a16="http://schemas.microsoft.com/office/drawing/2014/main" xmlns="" id="{FAC5CF27-BB3C-0ED7-3E20-A0034992EDCD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Прямокутник 261">
              <a:extLst>
                <a:ext uri="{FF2B5EF4-FFF2-40B4-BE49-F238E27FC236}">
                  <a16:creationId xmlns:a16="http://schemas.microsoft.com/office/drawing/2014/main" xmlns="" id="{A4A1401F-E6EF-2B8D-3740-7BA0B050AE58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Прямокутник 262">
              <a:extLst>
                <a:ext uri="{FF2B5EF4-FFF2-40B4-BE49-F238E27FC236}">
                  <a16:creationId xmlns:a16="http://schemas.microsoft.com/office/drawing/2014/main" xmlns="" id="{2DBC073D-FAE5-960D-A63F-314C20AB855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Прямокутник 263">
              <a:extLst>
                <a:ext uri="{FF2B5EF4-FFF2-40B4-BE49-F238E27FC236}">
                  <a16:creationId xmlns:a16="http://schemas.microsoft.com/office/drawing/2014/main" xmlns="" id="{C9198EA8-BD10-8B31-92E5-8962596742C2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264">
              <a:extLst>
                <a:ext uri="{FF2B5EF4-FFF2-40B4-BE49-F238E27FC236}">
                  <a16:creationId xmlns:a16="http://schemas.microsoft.com/office/drawing/2014/main" xmlns="" id="{16348DD2-56D1-885A-B1C6-AF716D407D8E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ямокутник 265">
              <a:extLst>
                <a:ext uri="{FF2B5EF4-FFF2-40B4-BE49-F238E27FC236}">
                  <a16:creationId xmlns:a16="http://schemas.microsoft.com/office/drawing/2014/main" xmlns="" id="{5A044BC5-1C96-2A83-F386-C290AD109C93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266">
              <a:extLst>
                <a:ext uri="{FF2B5EF4-FFF2-40B4-BE49-F238E27FC236}">
                  <a16:creationId xmlns:a16="http://schemas.microsoft.com/office/drawing/2014/main" xmlns="" id="{660DBA57-2ED9-67B3-0A82-D97515F699C2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6" name="Групувати 267">
            <a:extLst>
              <a:ext uri="{FF2B5EF4-FFF2-40B4-BE49-F238E27FC236}">
                <a16:creationId xmlns:a16="http://schemas.microsoft.com/office/drawing/2014/main" xmlns="" id="{D7157D15-9FCA-2D80-C5DE-AE64391A87FF}"/>
              </a:ext>
            </a:extLst>
          </p:cNvPr>
          <p:cNvGrpSpPr/>
          <p:nvPr/>
        </p:nvGrpSpPr>
        <p:grpSpPr>
          <a:xfrm>
            <a:off x="9744042" y="3196126"/>
            <a:ext cx="584060" cy="1531532"/>
            <a:chOff x="4060600" y="1874998"/>
            <a:chExt cx="952996" cy="2086250"/>
          </a:xfrm>
        </p:grpSpPr>
        <p:sp>
          <p:nvSpPr>
            <p:cNvPr id="117" name="Прямокутник 268">
              <a:extLst>
                <a:ext uri="{FF2B5EF4-FFF2-40B4-BE49-F238E27FC236}">
                  <a16:creationId xmlns:a16="http://schemas.microsoft.com/office/drawing/2014/main" xmlns="" id="{10980F69-20FC-619A-3A2A-AE484B5AE477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269">
              <a:extLst>
                <a:ext uri="{FF2B5EF4-FFF2-40B4-BE49-F238E27FC236}">
                  <a16:creationId xmlns:a16="http://schemas.microsoft.com/office/drawing/2014/main" xmlns="" id="{4A36FA74-AE1B-42FA-DFE8-31FA881B62ED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Прямокутник 270">
              <a:extLst>
                <a:ext uri="{FF2B5EF4-FFF2-40B4-BE49-F238E27FC236}">
                  <a16:creationId xmlns:a16="http://schemas.microsoft.com/office/drawing/2014/main" xmlns="" id="{DC9FA9CA-7050-AE15-3665-5F701CB50E56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Прямокутник 271">
              <a:extLst>
                <a:ext uri="{FF2B5EF4-FFF2-40B4-BE49-F238E27FC236}">
                  <a16:creationId xmlns:a16="http://schemas.microsoft.com/office/drawing/2014/main" xmlns="" id="{B3D3E274-D24C-59F7-8881-14DD05C15558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Прямокутник 272">
              <a:extLst>
                <a:ext uri="{FF2B5EF4-FFF2-40B4-BE49-F238E27FC236}">
                  <a16:creationId xmlns:a16="http://schemas.microsoft.com/office/drawing/2014/main" xmlns="" id="{1AFDC20C-D8BF-6296-0E81-8A21C90EBCAD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Прямокутник 273">
              <a:extLst>
                <a:ext uri="{FF2B5EF4-FFF2-40B4-BE49-F238E27FC236}">
                  <a16:creationId xmlns:a16="http://schemas.microsoft.com/office/drawing/2014/main" xmlns="" id="{92DFCCC7-A04A-8764-DFAE-5AECA313AD7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Прямокутник 274">
              <a:extLst>
                <a:ext uri="{FF2B5EF4-FFF2-40B4-BE49-F238E27FC236}">
                  <a16:creationId xmlns:a16="http://schemas.microsoft.com/office/drawing/2014/main" xmlns="" id="{15D4FCDE-8C58-F72C-576E-64141DC278B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Прямокутник 275">
              <a:extLst>
                <a:ext uri="{FF2B5EF4-FFF2-40B4-BE49-F238E27FC236}">
                  <a16:creationId xmlns:a16="http://schemas.microsoft.com/office/drawing/2014/main" xmlns="" id="{65610FF3-4ABC-BD92-2980-1ED7CE2CB9A9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Прямокутник 276">
              <a:extLst>
                <a:ext uri="{FF2B5EF4-FFF2-40B4-BE49-F238E27FC236}">
                  <a16:creationId xmlns:a16="http://schemas.microsoft.com/office/drawing/2014/main" xmlns="" id="{D45A6D89-5DCB-EAF1-0A49-9F1B210715F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Прямокутник 277">
              <a:extLst>
                <a:ext uri="{FF2B5EF4-FFF2-40B4-BE49-F238E27FC236}">
                  <a16:creationId xmlns:a16="http://schemas.microsoft.com/office/drawing/2014/main" xmlns="" id="{E1483D2B-3092-D421-EF05-739DFD024FA5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28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04ECBCC5-02AB-BA93-0039-3744A3A86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29059" y="1742115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Виноска: зі стрілкою вниз 280">
            <a:extLst>
              <a:ext uri="{FF2B5EF4-FFF2-40B4-BE49-F238E27FC236}">
                <a16:creationId xmlns:a16="http://schemas.microsoft.com/office/drawing/2014/main" xmlns="" id="{5BE456AD-CEEB-3BE3-146E-A4F4E61931E5}"/>
              </a:ext>
            </a:extLst>
          </p:cNvPr>
          <p:cNvSpPr/>
          <p:nvPr/>
        </p:nvSpPr>
        <p:spPr>
          <a:xfrm>
            <a:off x="6290648" y="1733334"/>
            <a:ext cx="2000801" cy="836798"/>
          </a:xfrm>
          <a:prstGeom prst="downArrowCallout">
            <a:avLst>
              <a:gd name="adj1" fmla="val 14391"/>
              <a:gd name="adj2" fmla="val 119551"/>
              <a:gd name="adj3" fmla="val 25000"/>
              <a:gd name="adj4" fmla="val 649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1 спосіб</a:t>
            </a:r>
          </a:p>
        </p:txBody>
      </p:sp>
      <p:sp>
        <p:nvSpPr>
          <p:cNvPr id="130" name="Виноска: зі стрілкою вниз 281">
            <a:extLst>
              <a:ext uri="{FF2B5EF4-FFF2-40B4-BE49-F238E27FC236}">
                <a16:creationId xmlns:a16="http://schemas.microsoft.com/office/drawing/2014/main" xmlns="" id="{09CE9886-0CD0-3FD5-E041-3927C5FCCC82}"/>
              </a:ext>
            </a:extLst>
          </p:cNvPr>
          <p:cNvSpPr/>
          <p:nvPr/>
        </p:nvSpPr>
        <p:spPr>
          <a:xfrm>
            <a:off x="11123097" y="5936035"/>
            <a:ext cx="579938" cy="695727"/>
          </a:xfrm>
          <a:prstGeom prst="downArrowCallout">
            <a:avLst>
              <a:gd name="adj1" fmla="val 14391"/>
              <a:gd name="adj2" fmla="val 119551"/>
              <a:gd name="adj3" fmla="val 25000"/>
              <a:gd name="adj4" fmla="val 649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FFFBD70-110E-D13A-94B3-D77017B6E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9284285" y="5592588"/>
            <a:ext cx="424330" cy="68689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E5AE72C6-2F3C-BCC2-1E33-EE1214B0E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708615" y="5592587"/>
            <a:ext cx="42433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Прямокутник: округлені кути 236">
            <a:extLst>
              <a:ext uri="{FF2B5EF4-FFF2-40B4-BE49-F238E27FC236}">
                <a16:creationId xmlns:a16="http://schemas.microsoft.com/office/drawing/2014/main" xmlns="" id="{3350C9E6-054C-CBFC-1A75-12AE84A253D6}"/>
              </a:ext>
            </a:extLst>
          </p:cNvPr>
          <p:cNvSpPr/>
          <p:nvPr/>
        </p:nvSpPr>
        <p:spPr>
          <a:xfrm>
            <a:off x="9746980" y="3578842"/>
            <a:ext cx="588612" cy="1633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Прямокутник: округлені кути 235">
            <a:extLst>
              <a:ext uri="{FF2B5EF4-FFF2-40B4-BE49-F238E27FC236}">
                <a16:creationId xmlns:a16="http://schemas.microsoft.com/office/drawing/2014/main" xmlns="" id="{3089DA00-72D7-E375-99BC-A55917173883}"/>
              </a:ext>
            </a:extLst>
          </p:cNvPr>
          <p:cNvSpPr/>
          <p:nvPr/>
        </p:nvSpPr>
        <p:spPr>
          <a:xfrm>
            <a:off x="5575037" y="1512305"/>
            <a:ext cx="4045552" cy="3700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11" name="Групувати 144">
            <a:extLst>
              <a:ext uri="{FF2B5EF4-FFF2-40B4-BE49-F238E27FC236}">
                <a16:creationId xmlns:a16="http://schemas.microsoft.com/office/drawing/2014/main" xmlns="" id="{52D99C0D-6BF5-4FD9-7DD3-AADDC683225A}"/>
              </a:ext>
            </a:extLst>
          </p:cNvPr>
          <p:cNvGrpSpPr/>
          <p:nvPr/>
        </p:nvGrpSpPr>
        <p:grpSpPr>
          <a:xfrm>
            <a:off x="5922734" y="1711282"/>
            <a:ext cx="584060" cy="1531532"/>
            <a:chOff x="4060600" y="1874998"/>
            <a:chExt cx="952996" cy="2086250"/>
          </a:xfrm>
        </p:grpSpPr>
        <p:sp>
          <p:nvSpPr>
            <p:cNvPr id="112" name="Прямокутник 145">
              <a:extLst>
                <a:ext uri="{FF2B5EF4-FFF2-40B4-BE49-F238E27FC236}">
                  <a16:creationId xmlns:a16="http://schemas.microsoft.com/office/drawing/2014/main" xmlns="" id="{C7B4D749-BF99-96BF-9DAA-E0FE447FFFD2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146">
              <a:extLst>
                <a:ext uri="{FF2B5EF4-FFF2-40B4-BE49-F238E27FC236}">
                  <a16:creationId xmlns:a16="http://schemas.microsoft.com/office/drawing/2014/main" xmlns="" id="{4AAB07E0-9AF3-3B7D-16D7-7E0D1BC237D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147">
              <a:extLst>
                <a:ext uri="{FF2B5EF4-FFF2-40B4-BE49-F238E27FC236}">
                  <a16:creationId xmlns:a16="http://schemas.microsoft.com/office/drawing/2014/main" xmlns="" id="{8E875970-0D45-D176-7AFA-328B275A1C3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148">
              <a:extLst>
                <a:ext uri="{FF2B5EF4-FFF2-40B4-BE49-F238E27FC236}">
                  <a16:creationId xmlns:a16="http://schemas.microsoft.com/office/drawing/2014/main" xmlns="" id="{D2271B05-6DB5-80A4-D028-0C3DDC12DAD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149">
              <a:extLst>
                <a:ext uri="{FF2B5EF4-FFF2-40B4-BE49-F238E27FC236}">
                  <a16:creationId xmlns:a16="http://schemas.microsoft.com/office/drawing/2014/main" xmlns="" id="{99439771-2CDD-31CE-3442-AAF67A6DC12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150">
              <a:extLst>
                <a:ext uri="{FF2B5EF4-FFF2-40B4-BE49-F238E27FC236}">
                  <a16:creationId xmlns:a16="http://schemas.microsoft.com/office/drawing/2014/main" xmlns="" id="{5E07B72E-7E7F-1936-07B1-35FF14710FE4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Прямокутник 151">
              <a:extLst>
                <a:ext uri="{FF2B5EF4-FFF2-40B4-BE49-F238E27FC236}">
                  <a16:creationId xmlns:a16="http://schemas.microsoft.com/office/drawing/2014/main" xmlns="" id="{81C642A2-6386-E29B-812B-ACD92F54850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Прямокутник 152">
              <a:extLst>
                <a:ext uri="{FF2B5EF4-FFF2-40B4-BE49-F238E27FC236}">
                  <a16:creationId xmlns:a16="http://schemas.microsoft.com/office/drawing/2014/main" xmlns="" id="{A7A21B49-1491-E669-B89C-2EA0032F358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Прямокутник 153">
              <a:extLst>
                <a:ext uri="{FF2B5EF4-FFF2-40B4-BE49-F238E27FC236}">
                  <a16:creationId xmlns:a16="http://schemas.microsoft.com/office/drawing/2014/main" xmlns="" id="{0912FD23-7E64-F11A-B800-812A5FEB3B72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1" name="Прямокутник 154">
              <a:extLst>
                <a:ext uri="{FF2B5EF4-FFF2-40B4-BE49-F238E27FC236}">
                  <a16:creationId xmlns:a16="http://schemas.microsoft.com/office/drawing/2014/main" xmlns="" id="{DFCDFA70-FFDB-72C3-E535-4213C9E3E55B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2" name="Групувати 155">
            <a:extLst>
              <a:ext uri="{FF2B5EF4-FFF2-40B4-BE49-F238E27FC236}">
                <a16:creationId xmlns:a16="http://schemas.microsoft.com/office/drawing/2014/main" xmlns="" id="{23F40E3B-18C8-556E-0EBC-7CBCCDA3A50E}"/>
              </a:ext>
            </a:extLst>
          </p:cNvPr>
          <p:cNvGrpSpPr/>
          <p:nvPr/>
        </p:nvGrpSpPr>
        <p:grpSpPr>
          <a:xfrm>
            <a:off x="6619323" y="1711282"/>
            <a:ext cx="584060" cy="1531532"/>
            <a:chOff x="4060600" y="1874998"/>
            <a:chExt cx="952996" cy="2086250"/>
          </a:xfrm>
        </p:grpSpPr>
        <p:sp>
          <p:nvSpPr>
            <p:cNvPr id="143" name="Прямокутник 156">
              <a:extLst>
                <a:ext uri="{FF2B5EF4-FFF2-40B4-BE49-F238E27FC236}">
                  <a16:creationId xmlns:a16="http://schemas.microsoft.com/office/drawing/2014/main" xmlns="" id="{24BD2398-C0CE-187C-BF7D-7A7BE481D64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Прямокутник 157">
              <a:extLst>
                <a:ext uri="{FF2B5EF4-FFF2-40B4-BE49-F238E27FC236}">
                  <a16:creationId xmlns:a16="http://schemas.microsoft.com/office/drawing/2014/main" xmlns="" id="{9B2BA2D4-997D-8EB4-D014-B1595672BA5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Прямокутник 158">
              <a:extLst>
                <a:ext uri="{FF2B5EF4-FFF2-40B4-BE49-F238E27FC236}">
                  <a16:creationId xmlns:a16="http://schemas.microsoft.com/office/drawing/2014/main" xmlns="" id="{F5CFBEA1-20F6-7A11-8EE5-CBF7B3CE2431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Прямокутник 159">
              <a:extLst>
                <a:ext uri="{FF2B5EF4-FFF2-40B4-BE49-F238E27FC236}">
                  <a16:creationId xmlns:a16="http://schemas.microsoft.com/office/drawing/2014/main" xmlns="" id="{2A4A053D-6034-3080-F8EB-916C9D4A48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Прямокутник 160">
              <a:extLst>
                <a:ext uri="{FF2B5EF4-FFF2-40B4-BE49-F238E27FC236}">
                  <a16:creationId xmlns:a16="http://schemas.microsoft.com/office/drawing/2014/main" xmlns="" id="{24F1EA0A-B2AC-DD42-F2E8-0568708CB7FC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Прямокутник 161">
              <a:extLst>
                <a:ext uri="{FF2B5EF4-FFF2-40B4-BE49-F238E27FC236}">
                  <a16:creationId xmlns:a16="http://schemas.microsoft.com/office/drawing/2014/main" xmlns="" id="{7A548607-2477-4C19-21BA-CBE235191D3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9" name="Прямокутник 162">
              <a:extLst>
                <a:ext uri="{FF2B5EF4-FFF2-40B4-BE49-F238E27FC236}">
                  <a16:creationId xmlns:a16="http://schemas.microsoft.com/office/drawing/2014/main" xmlns="" id="{9E03F227-89B2-C840-AE26-B68CEDE90F2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0" name="Прямокутник 163">
              <a:extLst>
                <a:ext uri="{FF2B5EF4-FFF2-40B4-BE49-F238E27FC236}">
                  <a16:creationId xmlns:a16="http://schemas.microsoft.com/office/drawing/2014/main" xmlns="" id="{E00C4567-071B-99A8-B80E-2B5D19BB007C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" name="Прямокутник 164">
              <a:extLst>
                <a:ext uri="{FF2B5EF4-FFF2-40B4-BE49-F238E27FC236}">
                  <a16:creationId xmlns:a16="http://schemas.microsoft.com/office/drawing/2014/main" xmlns="" id="{A5F30EE1-985F-0D40-0DA9-FE3FC462DA82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" name="Прямокутник 165">
              <a:extLst>
                <a:ext uri="{FF2B5EF4-FFF2-40B4-BE49-F238E27FC236}">
                  <a16:creationId xmlns:a16="http://schemas.microsoft.com/office/drawing/2014/main" xmlns="" id="{A46A2ED6-3ADB-7901-D55E-AA307C2DB546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3" name="Групувати 166">
            <a:extLst>
              <a:ext uri="{FF2B5EF4-FFF2-40B4-BE49-F238E27FC236}">
                <a16:creationId xmlns:a16="http://schemas.microsoft.com/office/drawing/2014/main" xmlns="" id="{45D062FE-18A4-00D6-2BAB-F682057AF365}"/>
              </a:ext>
            </a:extLst>
          </p:cNvPr>
          <p:cNvGrpSpPr/>
          <p:nvPr/>
        </p:nvGrpSpPr>
        <p:grpSpPr>
          <a:xfrm>
            <a:off x="7326224" y="1711282"/>
            <a:ext cx="584060" cy="1531532"/>
            <a:chOff x="4060600" y="1874998"/>
            <a:chExt cx="952996" cy="2086250"/>
          </a:xfrm>
        </p:grpSpPr>
        <p:sp>
          <p:nvSpPr>
            <p:cNvPr id="154" name="Прямокутник 167">
              <a:extLst>
                <a:ext uri="{FF2B5EF4-FFF2-40B4-BE49-F238E27FC236}">
                  <a16:creationId xmlns:a16="http://schemas.microsoft.com/office/drawing/2014/main" xmlns="" id="{EE9B1D1B-25E4-A9E7-41A9-580427123398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5" name="Прямокутник 168">
              <a:extLst>
                <a:ext uri="{FF2B5EF4-FFF2-40B4-BE49-F238E27FC236}">
                  <a16:creationId xmlns:a16="http://schemas.microsoft.com/office/drawing/2014/main" xmlns="" id="{EDEF4959-D40B-8A4B-DC55-877FAFB0BA0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6" name="Прямокутник 169">
              <a:extLst>
                <a:ext uri="{FF2B5EF4-FFF2-40B4-BE49-F238E27FC236}">
                  <a16:creationId xmlns:a16="http://schemas.microsoft.com/office/drawing/2014/main" xmlns="" id="{A8304C9F-D583-89AA-7998-806A6ED6DEB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7" name="Прямокутник 170">
              <a:extLst>
                <a:ext uri="{FF2B5EF4-FFF2-40B4-BE49-F238E27FC236}">
                  <a16:creationId xmlns:a16="http://schemas.microsoft.com/office/drawing/2014/main" xmlns="" id="{F9D78719-8A02-3ED7-0607-9ED6A6BC5B4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8" name="Прямокутник 171">
              <a:extLst>
                <a:ext uri="{FF2B5EF4-FFF2-40B4-BE49-F238E27FC236}">
                  <a16:creationId xmlns:a16="http://schemas.microsoft.com/office/drawing/2014/main" xmlns="" id="{0CE789F7-C440-C1E7-F70D-F3EA2B15104F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Прямокутник 172">
              <a:extLst>
                <a:ext uri="{FF2B5EF4-FFF2-40B4-BE49-F238E27FC236}">
                  <a16:creationId xmlns:a16="http://schemas.microsoft.com/office/drawing/2014/main" xmlns="" id="{5EC05A99-BE9B-3B70-90C7-CF8A17911177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Прямокутник 173">
              <a:extLst>
                <a:ext uri="{FF2B5EF4-FFF2-40B4-BE49-F238E27FC236}">
                  <a16:creationId xmlns:a16="http://schemas.microsoft.com/office/drawing/2014/main" xmlns="" id="{E70CF5F7-FAD2-7A9E-B1F4-1DB4AEDAB439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1" name="Прямокутник 174">
              <a:extLst>
                <a:ext uri="{FF2B5EF4-FFF2-40B4-BE49-F238E27FC236}">
                  <a16:creationId xmlns:a16="http://schemas.microsoft.com/office/drawing/2014/main" xmlns="" id="{859CDD69-FB6C-F1D9-7EA3-720060CE6625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2" name="Прямокутник 175">
              <a:extLst>
                <a:ext uri="{FF2B5EF4-FFF2-40B4-BE49-F238E27FC236}">
                  <a16:creationId xmlns:a16="http://schemas.microsoft.com/office/drawing/2014/main" xmlns="" id="{D9D5F62D-7AC1-77A4-ACA0-21183A575584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3" name="Прямокутник 176">
              <a:extLst>
                <a:ext uri="{FF2B5EF4-FFF2-40B4-BE49-F238E27FC236}">
                  <a16:creationId xmlns:a16="http://schemas.microsoft.com/office/drawing/2014/main" xmlns="" id="{FF3D55E0-7472-EE3C-D59F-D105753DB47E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4" name="Групувати 177">
            <a:extLst>
              <a:ext uri="{FF2B5EF4-FFF2-40B4-BE49-F238E27FC236}">
                <a16:creationId xmlns:a16="http://schemas.microsoft.com/office/drawing/2014/main" xmlns="" id="{088B37AE-DEEF-2C47-072D-E0A055B8996F}"/>
              </a:ext>
            </a:extLst>
          </p:cNvPr>
          <p:cNvGrpSpPr/>
          <p:nvPr/>
        </p:nvGrpSpPr>
        <p:grpSpPr>
          <a:xfrm>
            <a:off x="8036073" y="1711282"/>
            <a:ext cx="584060" cy="1531532"/>
            <a:chOff x="4060600" y="1874998"/>
            <a:chExt cx="952996" cy="2086250"/>
          </a:xfrm>
        </p:grpSpPr>
        <p:sp>
          <p:nvSpPr>
            <p:cNvPr id="165" name="Прямокутник 178">
              <a:extLst>
                <a:ext uri="{FF2B5EF4-FFF2-40B4-BE49-F238E27FC236}">
                  <a16:creationId xmlns:a16="http://schemas.microsoft.com/office/drawing/2014/main" xmlns="" id="{1DBCFD1A-1042-1F7A-2300-96DC899262F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6" name="Прямокутник 179">
              <a:extLst>
                <a:ext uri="{FF2B5EF4-FFF2-40B4-BE49-F238E27FC236}">
                  <a16:creationId xmlns:a16="http://schemas.microsoft.com/office/drawing/2014/main" xmlns="" id="{CB0A9BAD-6A31-8856-9B29-B636B90FC4C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7" name="Прямокутник 180">
              <a:extLst>
                <a:ext uri="{FF2B5EF4-FFF2-40B4-BE49-F238E27FC236}">
                  <a16:creationId xmlns:a16="http://schemas.microsoft.com/office/drawing/2014/main" xmlns="" id="{B7E14694-3BCD-B43D-6A73-7896CB611CC4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8" name="Прямокутник 181">
              <a:extLst>
                <a:ext uri="{FF2B5EF4-FFF2-40B4-BE49-F238E27FC236}">
                  <a16:creationId xmlns:a16="http://schemas.microsoft.com/office/drawing/2014/main" xmlns="" id="{9A59E466-04EA-75CC-2316-21A79247194D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9" name="Прямокутник 182">
              <a:extLst>
                <a:ext uri="{FF2B5EF4-FFF2-40B4-BE49-F238E27FC236}">
                  <a16:creationId xmlns:a16="http://schemas.microsoft.com/office/drawing/2014/main" xmlns="" id="{519027BD-780C-D930-01AF-425EDD311772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0" name="Прямокутник 183">
              <a:extLst>
                <a:ext uri="{FF2B5EF4-FFF2-40B4-BE49-F238E27FC236}">
                  <a16:creationId xmlns:a16="http://schemas.microsoft.com/office/drawing/2014/main" xmlns="" id="{142E0B00-26A8-9904-6869-86BD654817FB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1" name="Прямокутник 184">
              <a:extLst>
                <a:ext uri="{FF2B5EF4-FFF2-40B4-BE49-F238E27FC236}">
                  <a16:creationId xmlns:a16="http://schemas.microsoft.com/office/drawing/2014/main" xmlns="" id="{C1E98C72-6D9A-A8E6-7325-8C17B39B364E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2" name="Прямокутник 185">
              <a:extLst>
                <a:ext uri="{FF2B5EF4-FFF2-40B4-BE49-F238E27FC236}">
                  <a16:creationId xmlns:a16="http://schemas.microsoft.com/office/drawing/2014/main" xmlns="" id="{095B1E07-9659-7EE0-7715-C727E7557E75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3" name="Прямокутник 186">
              <a:extLst>
                <a:ext uri="{FF2B5EF4-FFF2-40B4-BE49-F238E27FC236}">
                  <a16:creationId xmlns:a16="http://schemas.microsoft.com/office/drawing/2014/main" xmlns="" id="{95AE7841-2C81-9495-8948-713CB2A6DFE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4" name="Прямокутник 187">
              <a:extLst>
                <a:ext uri="{FF2B5EF4-FFF2-40B4-BE49-F238E27FC236}">
                  <a16:creationId xmlns:a16="http://schemas.microsoft.com/office/drawing/2014/main" xmlns="" id="{AB53E80A-6F57-D34C-7BD7-7E304C5E2E54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5" name="Групувати 188">
            <a:extLst>
              <a:ext uri="{FF2B5EF4-FFF2-40B4-BE49-F238E27FC236}">
                <a16:creationId xmlns:a16="http://schemas.microsoft.com/office/drawing/2014/main" xmlns="" id="{2A082D04-FC85-808D-FD7A-ADFFE8C5F1A7}"/>
              </a:ext>
            </a:extLst>
          </p:cNvPr>
          <p:cNvGrpSpPr/>
          <p:nvPr/>
        </p:nvGrpSpPr>
        <p:grpSpPr>
          <a:xfrm>
            <a:off x="8729714" y="1711282"/>
            <a:ext cx="584060" cy="1531532"/>
            <a:chOff x="4060600" y="1874998"/>
            <a:chExt cx="952996" cy="2086250"/>
          </a:xfrm>
        </p:grpSpPr>
        <p:sp>
          <p:nvSpPr>
            <p:cNvPr id="176" name="Прямокутник 189">
              <a:extLst>
                <a:ext uri="{FF2B5EF4-FFF2-40B4-BE49-F238E27FC236}">
                  <a16:creationId xmlns:a16="http://schemas.microsoft.com/office/drawing/2014/main" xmlns="" id="{7AF7E19C-3489-95A6-EDF1-FF0877A320F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7" name="Прямокутник 190">
              <a:extLst>
                <a:ext uri="{FF2B5EF4-FFF2-40B4-BE49-F238E27FC236}">
                  <a16:creationId xmlns:a16="http://schemas.microsoft.com/office/drawing/2014/main" xmlns="" id="{B7EB2260-EBE4-4308-4369-3E98AC81A5EA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8" name="Прямокутник 191">
              <a:extLst>
                <a:ext uri="{FF2B5EF4-FFF2-40B4-BE49-F238E27FC236}">
                  <a16:creationId xmlns:a16="http://schemas.microsoft.com/office/drawing/2014/main" xmlns="" id="{A5167008-129E-558F-23E1-F3800A5B3991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9" name="Прямокутник 192">
              <a:extLst>
                <a:ext uri="{FF2B5EF4-FFF2-40B4-BE49-F238E27FC236}">
                  <a16:creationId xmlns:a16="http://schemas.microsoft.com/office/drawing/2014/main" xmlns="" id="{D8B9C5B4-A723-816E-5103-C836FCC4BCA3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0" name="Прямокутник 193">
              <a:extLst>
                <a:ext uri="{FF2B5EF4-FFF2-40B4-BE49-F238E27FC236}">
                  <a16:creationId xmlns:a16="http://schemas.microsoft.com/office/drawing/2014/main" xmlns="" id="{0BB44500-563E-9B20-0C34-A4DE9E22C5A0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1" name="Прямокутник 194">
              <a:extLst>
                <a:ext uri="{FF2B5EF4-FFF2-40B4-BE49-F238E27FC236}">
                  <a16:creationId xmlns:a16="http://schemas.microsoft.com/office/drawing/2014/main" xmlns="" id="{23EAE594-AAC6-8E7F-B2FA-281B69D27B31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Прямокутник 195">
              <a:extLst>
                <a:ext uri="{FF2B5EF4-FFF2-40B4-BE49-F238E27FC236}">
                  <a16:creationId xmlns:a16="http://schemas.microsoft.com/office/drawing/2014/main" xmlns="" id="{A7AD4797-2048-54F3-CC3B-D54121336243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3" name="Прямокутник 196">
              <a:extLst>
                <a:ext uri="{FF2B5EF4-FFF2-40B4-BE49-F238E27FC236}">
                  <a16:creationId xmlns:a16="http://schemas.microsoft.com/office/drawing/2014/main" xmlns="" id="{477BF5B4-259A-7DE1-CE84-546C535BAAD2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4" name="Прямокутник 197">
              <a:extLst>
                <a:ext uri="{FF2B5EF4-FFF2-40B4-BE49-F238E27FC236}">
                  <a16:creationId xmlns:a16="http://schemas.microsoft.com/office/drawing/2014/main" xmlns="" id="{0B516077-18D4-7DBB-E762-3C80CE789D7F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5" name="Прямокутник 198">
              <a:extLst>
                <a:ext uri="{FF2B5EF4-FFF2-40B4-BE49-F238E27FC236}">
                  <a16:creationId xmlns:a16="http://schemas.microsoft.com/office/drawing/2014/main" xmlns="" id="{132BC5BB-2B73-61AB-B505-C70516EB8393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6" name="Групувати 199">
            <a:extLst>
              <a:ext uri="{FF2B5EF4-FFF2-40B4-BE49-F238E27FC236}">
                <a16:creationId xmlns:a16="http://schemas.microsoft.com/office/drawing/2014/main" xmlns="" id="{30928DFF-7FBF-27C9-05BD-D2D850AEFDB5}"/>
              </a:ext>
            </a:extLst>
          </p:cNvPr>
          <p:cNvGrpSpPr/>
          <p:nvPr/>
        </p:nvGrpSpPr>
        <p:grpSpPr>
          <a:xfrm>
            <a:off x="5930034" y="3461265"/>
            <a:ext cx="584060" cy="1531532"/>
            <a:chOff x="4060600" y="1874998"/>
            <a:chExt cx="952996" cy="2086250"/>
          </a:xfrm>
        </p:grpSpPr>
        <p:sp>
          <p:nvSpPr>
            <p:cNvPr id="187" name="Прямокутник 200">
              <a:extLst>
                <a:ext uri="{FF2B5EF4-FFF2-40B4-BE49-F238E27FC236}">
                  <a16:creationId xmlns:a16="http://schemas.microsoft.com/office/drawing/2014/main" xmlns="" id="{AB943525-9DD3-C6A3-520A-77F6900FE1D3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8" name="Прямокутник 201">
              <a:extLst>
                <a:ext uri="{FF2B5EF4-FFF2-40B4-BE49-F238E27FC236}">
                  <a16:creationId xmlns:a16="http://schemas.microsoft.com/office/drawing/2014/main" xmlns="" id="{DA1A3D04-8DD8-6737-9BCB-0F3C03FDBF4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9" name="Прямокутник 202">
              <a:extLst>
                <a:ext uri="{FF2B5EF4-FFF2-40B4-BE49-F238E27FC236}">
                  <a16:creationId xmlns:a16="http://schemas.microsoft.com/office/drawing/2014/main" xmlns="" id="{794249CD-14E3-9B09-E8A5-773C2DC80D2D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0" name="Прямокутник 203">
              <a:extLst>
                <a:ext uri="{FF2B5EF4-FFF2-40B4-BE49-F238E27FC236}">
                  <a16:creationId xmlns:a16="http://schemas.microsoft.com/office/drawing/2014/main" xmlns="" id="{E8BAFEFD-D37B-D174-854C-CE1BCD8C487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1" name="Прямокутник 204">
              <a:extLst>
                <a:ext uri="{FF2B5EF4-FFF2-40B4-BE49-F238E27FC236}">
                  <a16:creationId xmlns:a16="http://schemas.microsoft.com/office/drawing/2014/main" xmlns="" id="{7632845E-B7DB-D659-1279-749D8C3A66D0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Прямокутник 205">
              <a:extLst>
                <a:ext uri="{FF2B5EF4-FFF2-40B4-BE49-F238E27FC236}">
                  <a16:creationId xmlns:a16="http://schemas.microsoft.com/office/drawing/2014/main" xmlns="" id="{4FC49007-CF43-5A93-D9DB-A323A6E71A6F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Прямокутник 206">
              <a:extLst>
                <a:ext uri="{FF2B5EF4-FFF2-40B4-BE49-F238E27FC236}">
                  <a16:creationId xmlns:a16="http://schemas.microsoft.com/office/drawing/2014/main" xmlns="" id="{2F599A7B-77E1-FE75-FD87-7371BA04D192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Прямокутник 207">
              <a:extLst>
                <a:ext uri="{FF2B5EF4-FFF2-40B4-BE49-F238E27FC236}">
                  <a16:creationId xmlns:a16="http://schemas.microsoft.com/office/drawing/2014/main" xmlns="" id="{A4426CB8-7228-7B0B-444A-72E1BCD4BF6D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5" name="Прямокутник 208">
              <a:extLst>
                <a:ext uri="{FF2B5EF4-FFF2-40B4-BE49-F238E27FC236}">
                  <a16:creationId xmlns:a16="http://schemas.microsoft.com/office/drawing/2014/main" xmlns="" id="{ED04AABA-3400-EE88-1DB7-792A43D24D71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6" name="Прямокутник 209">
              <a:extLst>
                <a:ext uri="{FF2B5EF4-FFF2-40B4-BE49-F238E27FC236}">
                  <a16:creationId xmlns:a16="http://schemas.microsoft.com/office/drawing/2014/main" xmlns="" id="{FCB8C9DC-B5E5-4C81-5C41-551B9CFA7BA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97" name="Групувати 210">
            <a:extLst>
              <a:ext uri="{FF2B5EF4-FFF2-40B4-BE49-F238E27FC236}">
                <a16:creationId xmlns:a16="http://schemas.microsoft.com/office/drawing/2014/main" xmlns="" id="{65B3F133-FDA0-7E1A-1352-077CD6A02D3C}"/>
              </a:ext>
            </a:extLst>
          </p:cNvPr>
          <p:cNvGrpSpPr/>
          <p:nvPr/>
        </p:nvGrpSpPr>
        <p:grpSpPr>
          <a:xfrm>
            <a:off x="6626623" y="3461265"/>
            <a:ext cx="584060" cy="1531532"/>
            <a:chOff x="4060600" y="1874998"/>
            <a:chExt cx="952996" cy="2086250"/>
          </a:xfrm>
        </p:grpSpPr>
        <p:sp>
          <p:nvSpPr>
            <p:cNvPr id="198" name="Прямокутник 211">
              <a:extLst>
                <a:ext uri="{FF2B5EF4-FFF2-40B4-BE49-F238E27FC236}">
                  <a16:creationId xmlns:a16="http://schemas.microsoft.com/office/drawing/2014/main" xmlns="" id="{8EEB6DAB-CEBF-FA2E-B74F-5971F8EE424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9" name="Прямокутник 212">
              <a:extLst>
                <a:ext uri="{FF2B5EF4-FFF2-40B4-BE49-F238E27FC236}">
                  <a16:creationId xmlns:a16="http://schemas.microsoft.com/office/drawing/2014/main" xmlns="" id="{705D3480-1AFF-FBEB-6A15-7287D1E66F8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0" name="Прямокутник 213">
              <a:extLst>
                <a:ext uri="{FF2B5EF4-FFF2-40B4-BE49-F238E27FC236}">
                  <a16:creationId xmlns:a16="http://schemas.microsoft.com/office/drawing/2014/main" xmlns="" id="{E6F9F0A6-F901-139F-4E38-206B41A80859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1" name="Прямокутник 214">
              <a:extLst>
                <a:ext uri="{FF2B5EF4-FFF2-40B4-BE49-F238E27FC236}">
                  <a16:creationId xmlns:a16="http://schemas.microsoft.com/office/drawing/2014/main" xmlns="" id="{329C8EC5-7C87-4F1D-D0DE-068F9765BFCA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2" name="Прямокутник 215">
              <a:extLst>
                <a:ext uri="{FF2B5EF4-FFF2-40B4-BE49-F238E27FC236}">
                  <a16:creationId xmlns:a16="http://schemas.microsoft.com/office/drawing/2014/main" xmlns="" id="{333E84A9-FE77-5217-4233-19AE65CCD1B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3" name="Прямокутник 216">
              <a:extLst>
                <a:ext uri="{FF2B5EF4-FFF2-40B4-BE49-F238E27FC236}">
                  <a16:creationId xmlns:a16="http://schemas.microsoft.com/office/drawing/2014/main" xmlns="" id="{4E551DF9-A972-D2C0-BB0F-95D29B149A11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4" name="Прямокутник 217">
              <a:extLst>
                <a:ext uri="{FF2B5EF4-FFF2-40B4-BE49-F238E27FC236}">
                  <a16:creationId xmlns:a16="http://schemas.microsoft.com/office/drawing/2014/main" xmlns="" id="{B3FC2CAD-F468-814F-3C36-4BAFBF23A6D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5" name="Прямокутник 218">
              <a:extLst>
                <a:ext uri="{FF2B5EF4-FFF2-40B4-BE49-F238E27FC236}">
                  <a16:creationId xmlns:a16="http://schemas.microsoft.com/office/drawing/2014/main" xmlns="" id="{EDAF117A-7F32-4520-35ED-1D6C29E4957D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6" name="Прямокутник 219">
              <a:extLst>
                <a:ext uri="{FF2B5EF4-FFF2-40B4-BE49-F238E27FC236}">
                  <a16:creationId xmlns:a16="http://schemas.microsoft.com/office/drawing/2014/main" xmlns="" id="{D3AEE5DF-E090-5CBA-2A40-2FEE1674E65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7" name="Прямокутник 220">
              <a:extLst>
                <a:ext uri="{FF2B5EF4-FFF2-40B4-BE49-F238E27FC236}">
                  <a16:creationId xmlns:a16="http://schemas.microsoft.com/office/drawing/2014/main" xmlns="" id="{031463C6-9212-5D52-DA18-204538D6D00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08" name="Групувати 221">
            <a:extLst>
              <a:ext uri="{FF2B5EF4-FFF2-40B4-BE49-F238E27FC236}">
                <a16:creationId xmlns:a16="http://schemas.microsoft.com/office/drawing/2014/main" xmlns="" id="{92C17D08-B1F4-DD5C-074E-19DF0BB959FC}"/>
              </a:ext>
            </a:extLst>
          </p:cNvPr>
          <p:cNvGrpSpPr/>
          <p:nvPr/>
        </p:nvGrpSpPr>
        <p:grpSpPr>
          <a:xfrm>
            <a:off x="7333524" y="3461265"/>
            <a:ext cx="584060" cy="1531532"/>
            <a:chOff x="4060600" y="1874998"/>
            <a:chExt cx="952996" cy="2086250"/>
          </a:xfrm>
        </p:grpSpPr>
        <p:sp>
          <p:nvSpPr>
            <p:cNvPr id="209" name="Прямокутник 222">
              <a:extLst>
                <a:ext uri="{FF2B5EF4-FFF2-40B4-BE49-F238E27FC236}">
                  <a16:creationId xmlns:a16="http://schemas.microsoft.com/office/drawing/2014/main" xmlns="" id="{5821E273-34E3-182C-C1A2-80008DA8FDE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0" name="Прямокутник 223">
              <a:extLst>
                <a:ext uri="{FF2B5EF4-FFF2-40B4-BE49-F238E27FC236}">
                  <a16:creationId xmlns:a16="http://schemas.microsoft.com/office/drawing/2014/main" xmlns="" id="{643BBF94-4040-D7A8-8C8A-A9769292968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1" name="Прямокутник 224">
              <a:extLst>
                <a:ext uri="{FF2B5EF4-FFF2-40B4-BE49-F238E27FC236}">
                  <a16:creationId xmlns:a16="http://schemas.microsoft.com/office/drawing/2014/main" xmlns="" id="{B709BF47-BFF0-F95B-92CC-CD9206675AE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2" name="Прямокутник 225">
              <a:extLst>
                <a:ext uri="{FF2B5EF4-FFF2-40B4-BE49-F238E27FC236}">
                  <a16:creationId xmlns:a16="http://schemas.microsoft.com/office/drawing/2014/main" xmlns="" id="{B3C54502-F94C-E790-69B5-F454E0910298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3" name="Прямокутник 226">
              <a:extLst>
                <a:ext uri="{FF2B5EF4-FFF2-40B4-BE49-F238E27FC236}">
                  <a16:creationId xmlns:a16="http://schemas.microsoft.com/office/drawing/2014/main" xmlns="" id="{44DAFD3A-1483-AA13-5F8C-995B192473B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4" name="Прямокутник 227">
              <a:extLst>
                <a:ext uri="{FF2B5EF4-FFF2-40B4-BE49-F238E27FC236}">
                  <a16:creationId xmlns:a16="http://schemas.microsoft.com/office/drawing/2014/main" xmlns="" id="{328B71CA-9380-C89B-AD28-F9F40FEC96E8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5" name="Прямокутник 228">
              <a:extLst>
                <a:ext uri="{FF2B5EF4-FFF2-40B4-BE49-F238E27FC236}">
                  <a16:creationId xmlns:a16="http://schemas.microsoft.com/office/drawing/2014/main" xmlns="" id="{92200215-85B3-00B2-EF65-D02536DD849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6" name="Прямокутник 229">
              <a:extLst>
                <a:ext uri="{FF2B5EF4-FFF2-40B4-BE49-F238E27FC236}">
                  <a16:creationId xmlns:a16="http://schemas.microsoft.com/office/drawing/2014/main" xmlns="" id="{C511EB13-A40B-F2B1-7C26-A499E01BD3D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7" name="Прямокутник 230">
              <a:extLst>
                <a:ext uri="{FF2B5EF4-FFF2-40B4-BE49-F238E27FC236}">
                  <a16:creationId xmlns:a16="http://schemas.microsoft.com/office/drawing/2014/main" xmlns="" id="{DE0ED03A-E8E7-F426-A318-D9FFDDADE9A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8" name="Прямокутник 231">
              <a:extLst>
                <a:ext uri="{FF2B5EF4-FFF2-40B4-BE49-F238E27FC236}">
                  <a16:creationId xmlns:a16="http://schemas.microsoft.com/office/drawing/2014/main" xmlns="" id="{8142BE2B-AC56-6C62-8D7C-9F8461F3B05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19" name="Прямокутник 232">
            <a:extLst>
              <a:ext uri="{FF2B5EF4-FFF2-40B4-BE49-F238E27FC236}">
                <a16:creationId xmlns:a16="http://schemas.microsoft.com/office/drawing/2014/main" xmlns="" id="{FCDD06B7-CFCC-8190-43E8-ED5C0EACBA4C}"/>
              </a:ext>
            </a:extLst>
          </p:cNvPr>
          <p:cNvSpPr/>
          <p:nvPr/>
        </p:nvSpPr>
        <p:spPr>
          <a:xfrm>
            <a:off x="9880944" y="3784849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0" name="Прямокутник 233">
            <a:extLst>
              <a:ext uri="{FF2B5EF4-FFF2-40B4-BE49-F238E27FC236}">
                <a16:creationId xmlns:a16="http://schemas.microsoft.com/office/drawing/2014/main" xmlns="" id="{D56DB422-F282-2D1D-95D2-3692156C07C6}"/>
              </a:ext>
            </a:extLst>
          </p:cNvPr>
          <p:cNvSpPr/>
          <p:nvPr/>
        </p:nvSpPr>
        <p:spPr>
          <a:xfrm>
            <a:off x="9880944" y="4212883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Прямокутник 234">
            <a:extLst>
              <a:ext uri="{FF2B5EF4-FFF2-40B4-BE49-F238E27FC236}">
                <a16:creationId xmlns:a16="http://schemas.microsoft.com/office/drawing/2014/main" xmlns="" id="{6AC90986-1006-2DF1-7204-02CC5FCC1066}"/>
              </a:ext>
            </a:extLst>
          </p:cNvPr>
          <p:cNvSpPr/>
          <p:nvPr/>
        </p:nvSpPr>
        <p:spPr>
          <a:xfrm>
            <a:off x="9880944" y="4660178"/>
            <a:ext cx="328257" cy="3131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Права фігурна дужка 237">
            <a:extLst>
              <a:ext uri="{FF2B5EF4-FFF2-40B4-BE49-F238E27FC236}">
                <a16:creationId xmlns:a16="http://schemas.microsoft.com/office/drawing/2014/main" xmlns="" id="{B5DF2A10-3D5C-EB6E-167D-DCA9CA9CD78D}"/>
              </a:ext>
            </a:extLst>
          </p:cNvPr>
          <p:cNvSpPr/>
          <p:nvPr/>
        </p:nvSpPr>
        <p:spPr>
          <a:xfrm rot="5400000">
            <a:off x="7789918" y="3046289"/>
            <a:ext cx="523432" cy="4811119"/>
          </a:xfrm>
          <a:prstGeom prst="rightBrace">
            <a:avLst>
              <a:gd name="adj1" fmla="val 45646"/>
              <a:gd name="adj2" fmla="val 50000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0968B071-4854-0945-95AC-53C173114A7C}"/>
              </a:ext>
            </a:extLst>
          </p:cNvPr>
          <p:cNvSpPr txBox="1"/>
          <p:nvPr/>
        </p:nvSpPr>
        <p:spPr>
          <a:xfrm>
            <a:off x="5494951" y="5570876"/>
            <a:ext cx="42520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+ 30 + 3 = 80 + 3 =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" name="Групувати 242">
            <a:extLst>
              <a:ext uri="{FF2B5EF4-FFF2-40B4-BE49-F238E27FC236}">
                <a16:creationId xmlns:a16="http://schemas.microsoft.com/office/drawing/2014/main" xmlns="" id="{AFA46370-CEF3-063F-C9F0-D301A0FC7FAA}"/>
              </a:ext>
            </a:extLst>
          </p:cNvPr>
          <p:cNvGrpSpPr/>
          <p:nvPr/>
        </p:nvGrpSpPr>
        <p:grpSpPr>
          <a:xfrm>
            <a:off x="9675975" y="5676323"/>
            <a:ext cx="852256" cy="399495"/>
            <a:chOff x="5230035" y="3489696"/>
            <a:chExt cx="852256" cy="399495"/>
          </a:xfrm>
        </p:grpSpPr>
        <p:sp>
          <p:nvSpPr>
            <p:cNvPr id="227" name="Прямокутник 243">
              <a:extLst>
                <a:ext uri="{FF2B5EF4-FFF2-40B4-BE49-F238E27FC236}">
                  <a16:creationId xmlns:a16="http://schemas.microsoft.com/office/drawing/2014/main" xmlns="" id="{327308E3-63A1-69B5-1E61-E348A5E08953}"/>
                </a:ext>
              </a:extLst>
            </p:cNvPr>
            <p:cNvSpPr/>
            <p:nvPr/>
          </p:nvSpPr>
          <p:spPr>
            <a:xfrm>
              <a:off x="5230035" y="3489696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8" name="Прямокутник 244">
              <a:extLst>
                <a:ext uri="{FF2B5EF4-FFF2-40B4-BE49-F238E27FC236}">
                  <a16:creationId xmlns:a16="http://schemas.microsoft.com/office/drawing/2014/main" xmlns="" id="{20D1C0AE-78FC-C4BE-1E84-00F4FD26A3A6}"/>
                </a:ext>
              </a:extLst>
            </p:cNvPr>
            <p:cNvSpPr/>
            <p:nvPr/>
          </p:nvSpPr>
          <p:spPr>
            <a:xfrm>
              <a:off x="5656163" y="3489696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2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62B2D908-0F7F-5219-5763-F924C7D4F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800121" y="245246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Рисунок 230">
            <a:extLst>
              <a:ext uri="{FF2B5EF4-FFF2-40B4-BE49-F238E27FC236}">
                <a16:creationId xmlns:a16="http://schemas.microsoft.com/office/drawing/2014/main" xmlns="" id="{6E97F7D2-3B92-283D-A497-483B4B74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9740803" y="5551247"/>
            <a:ext cx="424330" cy="686891"/>
          </a:xfrm>
          <a:prstGeom prst="rect">
            <a:avLst/>
          </a:prstGeom>
        </p:spPr>
      </p:pic>
      <p:pic>
        <p:nvPicPr>
          <p:cNvPr id="232" name="Рисунок 231">
            <a:extLst>
              <a:ext uri="{FF2B5EF4-FFF2-40B4-BE49-F238E27FC236}">
                <a16:creationId xmlns:a16="http://schemas.microsoft.com/office/drawing/2014/main" xmlns="" id="{90D7071D-EFE7-D6AD-4D27-B407B8DCD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165133" y="5551246"/>
            <a:ext cx="424330" cy="686891"/>
          </a:xfrm>
          <a:prstGeom prst="rect">
            <a:avLst/>
          </a:prstGeom>
        </p:spPr>
      </p:pic>
      <p:sp>
        <p:nvSpPr>
          <p:cNvPr id="10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175657" y="455123"/>
            <a:ext cx="9699960" cy="10614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Обери</a:t>
            </a:r>
            <a:r>
              <a:rPr lang="uk-UA" sz="3600" b="1" dirty="0">
                <a:solidFill>
                  <a:schemeClr val="bg1"/>
                </a:solidFill>
              </a:rPr>
              <a:t> зручний для себе спосіб обчислення </a:t>
            </a:r>
            <a:r>
              <a:rPr lang="uk-UA" sz="3600" b="1" dirty="0" smtClean="0">
                <a:solidFill>
                  <a:schemeClr val="bg1"/>
                </a:solidFill>
              </a:rPr>
              <a:t>виразу 50 </a:t>
            </a:r>
            <a:r>
              <a:rPr lang="uk-UA" sz="3600" b="1" dirty="0">
                <a:solidFill>
                  <a:schemeClr val="bg1"/>
                </a:solidFill>
              </a:rPr>
              <a:t>+ 3 + 30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0" name="Виноска: зі стрілкою вниз 280">
            <a:extLst>
              <a:ext uri="{FF2B5EF4-FFF2-40B4-BE49-F238E27FC236}">
                <a16:creationId xmlns:a16="http://schemas.microsoft.com/office/drawing/2014/main" xmlns="" id="{5BE456AD-CEEB-3BE3-146E-A4F4E61931E5}"/>
              </a:ext>
            </a:extLst>
          </p:cNvPr>
          <p:cNvSpPr/>
          <p:nvPr/>
        </p:nvSpPr>
        <p:spPr>
          <a:xfrm>
            <a:off x="3275304" y="1870426"/>
            <a:ext cx="2000801" cy="836798"/>
          </a:xfrm>
          <a:prstGeom prst="downArrowCallout">
            <a:avLst>
              <a:gd name="adj1" fmla="val 14391"/>
              <a:gd name="adj2" fmla="val 119551"/>
              <a:gd name="adj3" fmla="val 25000"/>
              <a:gd name="adj4" fmla="val 649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спосіб</a:t>
            </a:r>
          </a:p>
        </p:txBody>
      </p:sp>
    </p:spTree>
    <p:extLst>
      <p:ext uri="{BB962C8B-B14F-4D97-AF65-F5344CB8AC3E}">
        <p14:creationId xmlns:p14="http://schemas.microsoft.com/office/powerpoint/2010/main" val="39742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291111" y="494529"/>
            <a:ext cx="9339943" cy="757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зручним для тебе </a:t>
            </a:r>
            <a:r>
              <a:rPr lang="uk-UA" sz="4000" b="1" dirty="0" smtClean="0">
                <a:solidFill>
                  <a:schemeClr val="bg1"/>
                </a:solidFill>
              </a:rPr>
              <a:t>способом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100715" y="219316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05147" y="1641049"/>
            <a:ext cx="3030188" cy="8806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60 + 4 + 20 =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6533" y="1738503"/>
            <a:ext cx="90582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105147" y="2946685"/>
            <a:ext cx="3030188" cy="8806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 + 9 + 10 =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46532" y="3024958"/>
            <a:ext cx="90582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9832" y="4179316"/>
            <a:ext cx="3160817" cy="8614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 + 70 + 5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1966" y="4265697"/>
            <a:ext cx="93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5029" y="1631886"/>
            <a:ext cx="3160817" cy="8614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 + 30 + 2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7420" y="1631886"/>
            <a:ext cx="93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5028" y="2879966"/>
            <a:ext cx="3160817" cy="8806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 + 8 + 20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5030" y="4220313"/>
            <a:ext cx="3030188" cy="82046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 + 50 + 5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rot="7465285">
            <a:off x="2058435" y="647035"/>
            <a:ext cx="1575322" cy="202288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7407904">
            <a:off x="2030394" y="1776479"/>
            <a:ext cx="1447380" cy="233159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7407904">
            <a:off x="1913129" y="2909055"/>
            <a:ext cx="1607442" cy="244397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7817" y="2929026"/>
            <a:ext cx="77247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Дуга 22"/>
          <p:cNvSpPr/>
          <p:nvPr/>
        </p:nvSpPr>
        <p:spPr>
          <a:xfrm rot="7407904">
            <a:off x="5493618" y="371531"/>
            <a:ext cx="1607442" cy="244397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0025" y="4252505"/>
            <a:ext cx="77519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58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8" grpId="0"/>
      <p:bldP spid="13" grpId="0"/>
      <p:bldP spid="15" grpId="0"/>
      <p:bldP spid="18" grpId="0" animBg="1"/>
      <p:bldP spid="19" grpId="0" animBg="1"/>
      <p:bldP spid="21" grpId="0" animBg="1"/>
      <p:bldP spid="22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16561" y="494529"/>
            <a:ext cx="8732066" cy="6811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4531" y="1644525"/>
            <a:ext cx="2767211" cy="7437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18 + 10     18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3721" y="1680346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6146" y="2871221"/>
            <a:ext cx="2767211" cy="7437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en-US" sz="3600" b="1" dirty="0" smtClean="0">
                <a:solidFill>
                  <a:srgbClr val="7030A0"/>
                </a:solidFill>
              </a:rPr>
              <a:t>22</a:t>
            </a:r>
            <a:r>
              <a:rPr lang="uk-UA" sz="3600" b="1" dirty="0" smtClean="0">
                <a:solidFill>
                  <a:srgbClr val="7030A0"/>
                </a:solidFill>
              </a:rPr>
              <a:t>     </a:t>
            </a:r>
            <a:r>
              <a:rPr lang="en-US" sz="3600" b="1" dirty="0" smtClean="0">
                <a:solidFill>
                  <a:srgbClr val="7030A0"/>
                </a:solidFill>
              </a:rPr>
              <a:t>57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4038137" y="2907042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0" y="1630218"/>
            <a:ext cx="2723998" cy="42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418165" y="1603622"/>
            <a:ext cx="2767211" cy="7437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99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–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 smtClean="0">
                <a:solidFill>
                  <a:srgbClr val="7030A0"/>
                </a:solidFill>
              </a:rPr>
              <a:t>    </a:t>
            </a:r>
            <a:r>
              <a:rPr lang="en-US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4864" y="1603622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26408" y="4089999"/>
            <a:ext cx="2883985" cy="7437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10     100 – 90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3590" y="4089999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18165" y="2849449"/>
            <a:ext cx="2843482" cy="7654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</a:rPr>
              <a:t>5    </a:t>
            </a:r>
            <a:r>
              <a:rPr lang="en-US" sz="3600" b="1" dirty="0" smtClean="0">
                <a:solidFill>
                  <a:srgbClr val="7030A0"/>
                </a:solidFill>
              </a:rPr>
              <a:t>23 + 23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6968592" y="2871221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41894" y="4089999"/>
            <a:ext cx="2843482" cy="78724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</a:rPr>
              <a:t>0     </a:t>
            </a:r>
            <a:r>
              <a:rPr lang="en-US" sz="3600" b="1" dirty="0" smtClean="0">
                <a:solidFill>
                  <a:srgbClr val="7030A0"/>
                </a:solidFill>
              </a:rPr>
              <a:t>77 – 17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880" y="1085116"/>
            <a:ext cx="726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0417" y="2382171"/>
            <a:ext cx="726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8162" y="3508968"/>
            <a:ext cx="90582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0251" y="1085115"/>
            <a:ext cx="726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1770" y="2310149"/>
            <a:ext cx="726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8592" y="4129680"/>
            <a:ext cx="48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9872" y="3579107"/>
            <a:ext cx="726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  <p:bldP spid="19" grpId="0"/>
      <p:bldP spid="20" grpId="0" animBg="1"/>
      <p:bldP spid="21" grpId="0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673" r="69841" b="64617"/>
          <a:stretch/>
        </p:blipFill>
        <p:spPr>
          <a:xfrm>
            <a:off x="577941" y="1266838"/>
            <a:ext cx="5868000" cy="394965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56788" y="391281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157978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537772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535199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637702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783041" y="4029386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129941" y="4576682"/>
            <a:ext cx="36366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різницеве порівняння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129941" y="5088626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</a:t>
            </a:r>
            <a:r>
              <a:rPr lang="uk-UA" sz="2400" b="1" dirty="0" smtClean="0">
                <a:solidFill>
                  <a:schemeClr val="bg1"/>
                </a:solidFill>
              </a:rPr>
              <a:t>віднім</a:t>
            </a:r>
            <a:r>
              <a:rPr lang="uk-UA" sz="2400" b="1" dirty="0" smtClean="0">
                <a:solidFill>
                  <a:schemeClr val="bg1"/>
                </a:solidFill>
              </a:rPr>
              <a:t>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6487887" y="1307553"/>
            <a:ext cx="5159827" cy="26052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До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Світланчиної</a:t>
            </a:r>
            <a:r>
              <a:rPr lang="uk-UA" sz="2800" b="1" dirty="0" smtClean="0">
                <a:solidFill>
                  <a:srgbClr val="7030A0"/>
                </a:solidFill>
              </a:rPr>
              <a:t> квартири треба пройти </a:t>
            </a:r>
            <a:r>
              <a:rPr lang="uk-UA" sz="2800" b="1" dirty="0" smtClean="0">
                <a:solidFill>
                  <a:srgbClr val="FF0000"/>
                </a:solidFill>
              </a:rPr>
              <a:t>24 сходинки</a:t>
            </a:r>
            <a:r>
              <a:rPr lang="uk-UA" sz="2800" b="1" dirty="0" smtClean="0">
                <a:solidFill>
                  <a:srgbClr val="7030A0"/>
                </a:solidFill>
              </a:rPr>
              <a:t>, а до квартири </a:t>
            </a:r>
            <a:r>
              <a:rPr lang="uk-UA" sz="2800" b="1" dirty="0" smtClean="0">
                <a:solidFill>
                  <a:srgbClr val="FF0000"/>
                </a:solidFill>
              </a:rPr>
              <a:t>Олесі</a:t>
            </a:r>
            <a:r>
              <a:rPr lang="uk-UA" sz="2800" b="1" dirty="0" smtClean="0">
                <a:solidFill>
                  <a:srgbClr val="7030A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36  сходинок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На скільки сходинок довший </a:t>
            </a:r>
            <a:r>
              <a:rPr lang="uk-UA" sz="2800" b="1" dirty="0" smtClean="0">
                <a:solidFill>
                  <a:srgbClr val="7030A0"/>
                </a:solidFill>
              </a:rPr>
              <a:t>шлях до квартири Олесі?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3032666" y="3916812"/>
            <a:ext cx="4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На 12 </a:t>
            </a:r>
            <a:r>
              <a:rPr lang="uk-UA" sz="3600" dirty="0" err="1" smtClean="0">
                <a:solidFill>
                  <a:srgbClr val="7030A0"/>
                </a:solidFill>
              </a:rPr>
              <a:t>сх</a:t>
            </a:r>
            <a:r>
              <a:rPr lang="uk-UA" sz="3200" dirty="0" smtClean="0">
                <a:solidFill>
                  <a:srgbClr val="7030A0"/>
                </a:solidFill>
              </a:rPr>
              <a:t>. довший.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466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5646" y="3284167"/>
            <a:ext cx="18858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36 – 24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4313" y="3284167"/>
            <a:ext cx="15892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12 </a:t>
            </a:r>
            <a:r>
              <a:rPr lang="uk-UA" sz="3200" dirty="0" smtClean="0">
                <a:solidFill>
                  <a:srgbClr val="7030A0"/>
                </a:solidFill>
              </a:rPr>
              <a:t>(</a:t>
            </a:r>
            <a:r>
              <a:rPr lang="uk-UA" sz="3200" dirty="0" err="1" smtClean="0">
                <a:solidFill>
                  <a:srgbClr val="7030A0"/>
                </a:solidFill>
              </a:rPr>
              <a:t>сх</a:t>
            </a:r>
            <a:r>
              <a:rPr lang="uk-UA" sz="3200" dirty="0" smtClean="0">
                <a:solidFill>
                  <a:srgbClr val="7030A0"/>
                </a:solidFill>
              </a:rPr>
              <a:t>.)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4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09349" y="2034897"/>
            <a:ext cx="2350906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С </a:t>
            </a:r>
            <a:r>
              <a:rPr lang="uk-UA" sz="3600" dirty="0" smtClean="0">
                <a:solidFill>
                  <a:srgbClr val="7030A0"/>
                </a:solidFill>
              </a:rPr>
              <a:t>–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24 </a:t>
            </a:r>
            <a:r>
              <a:rPr lang="ru-RU" sz="3200" dirty="0" err="1" smtClean="0">
                <a:solidFill>
                  <a:srgbClr val="7030A0"/>
                </a:solidFill>
              </a:rPr>
              <a:t>сх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5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614063" y="2698241"/>
            <a:ext cx="216351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О </a:t>
            </a:r>
            <a:r>
              <a:rPr lang="uk-UA" sz="3600" dirty="0" smtClean="0">
                <a:solidFill>
                  <a:srgbClr val="7030A0"/>
                </a:solidFill>
              </a:rPr>
              <a:t>–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36 </a:t>
            </a:r>
            <a:r>
              <a:rPr lang="ru-RU" sz="3200" dirty="0" err="1" smtClean="0">
                <a:solidFill>
                  <a:srgbClr val="7030A0"/>
                </a:solidFill>
              </a:rPr>
              <a:t>сх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43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B49128F-371A-A828-0E28-8299B173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2617733" y="2438615"/>
            <a:ext cx="745428" cy="5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3229209" y="2291534"/>
            <a:ext cx="1717751" cy="6585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на ? </a:t>
            </a:r>
            <a:r>
              <a:rPr lang="uk-UA" sz="3200" dirty="0" err="1" smtClean="0">
                <a:solidFill>
                  <a:srgbClr val="FF0000"/>
                </a:solidFill>
              </a:rPr>
              <a:t>сх</a:t>
            </a:r>
            <a:r>
              <a:rPr lang="uk-UA" sz="3200" dirty="0" smtClean="0">
                <a:solidFill>
                  <a:srgbClr val="FF0000"/>
                </a:solidFill>
              </a:rPr>
              <a:t>.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41" grpId="0"/>
      <p:bldP spid="26" grpId="0"/>
      <p:bldP spid="33" grpId="0"/>
      <p:bldP spid="34" grpId="0"/>
      <p:bldP spid="35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2029078" y="472653"/>
            <a:ext cx="8732066" cy="7247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з геометричними фігурами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CCE8110A-97B6-391A-24DF-B6A8F1872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1"/>
          <a:stretch/>
        </p:blipFill>
        <p:spPr>
          <a:xfrm>
            <a:off x="1965124" y="3041888"/>
            <a:ext cx="1914525" cy="3612296"/>
          </a:xfrm>
          <a:prstGeom prst="rect">
            <a:avLst/>
          </a:prstGeom>
        </p:spPr>
      </p:pic>
      <p:sp>
        <p:nvSpPr>
          <p:cNvPr id="5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746245" y="1396071"/>
            <a:ext cx="4790674" cy="16458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Розглянь чотирикутник. Він складається з різних фігур. Назви номери фігур, які є чотирикутниками; трикутниками. Серед цих фігур є дві однакові (рівні). Назви їхні номери.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AC61EEAC-4D9A-8EBF-64D5-4F626CDB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13" y="1341676"/>
            <a:ext cx="5857875" cy="340042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5E981D0-CFA9-FDF6-83EC-F3C41B5B5E1A}"/>
              </a:ext>
            </a:extLst>
          </p:cNvPr>
          <p:cNvSpPr txBox="1"/>
          <p:nvPr/>
        </p:nvSpPr>
        <p:spPr>
          <a:xfrm>
            <a:off x="5931864" y="4931549"/>
            <a:ext cx="3497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Чотирикутники –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ABE921F-7A86-A26D-84DD-1FCA2562A0E0}"/>
              </a:ext>
            </a:extLst>
          </p:cNvPr>
          <p:cNvSpPr txBox="1"/>
          <p:nvPr/>
        </p:nvSpPr>
        <p:spPr>
          <a:xfrm>
            <a:off x="5931864" y="5459422"/>
            <a:ext cx="262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Трикутники –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E722E29-BF14-672D-7181-CE774C5B0328}"/>
              </a:ext>
            </a:extLst>
          </p:cNvPr>
          <p:cNvSpPr txBox="1"/>
          <p:nvPr/>
        </p:nvSpPr>
        <p:spPr>
          <a:xfrm>
            <a:off x="5931865" y="5987295"/>
            <a:ext cx="358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Однакові (рівні) –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CD5A7E-75A5-9C65-4630-5280DA37C061}"/>
              </a:ext>
            </a:extLst>
          </p:cNvPr>
          <p:cNvSpPr txBox="1"/>
          <p:nvPr/>
        </p:nvSpPr>
        <p:spPr>
          <a:xfrm>
            <a:off x="9047278" y="492068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63A04D6-4838-0A6E-EE56-FB3D77F380CB}"/>
              </a:ext>
            </a:extLst>
          </p:cNvPr>
          <p:cNvSpPr txBox="1"/>
          <p:nvPr/>
        </p:nvSpPr>
        <p:spPr>
          <a:xfrm>
            <a:off x="9535550" y="492068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6F4F740-C619-4F16-C783-95B66322621F}"/>
              </a:ext>
            </a:extLst>
          </p:cNvPr>
          <p:cNvSpPr txBox="1"/>
          <p:nvPr/>
        </p:nvSpPr>
        <p:spPr>
          <a:xfrm>
            <a:off x="9951219" y="492068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DF32A4C-E051-678B-C5AA-FF30D2913853}"/>
              </a:ext>
            </a:extLst>
          </p:cNvPr>
          <p:cNvSpPr txBox="1"/>
          <p:nvPr/>
        </p:nvSpPr>
        <p:spPr>
          <a:xfrm>
            <a:off x="10377201" y="492068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779DF11-C944-BFA1-1728-4DB0C62D50E4}"/>
              </a:ext>
            </a:extLst>
          </p:cNvPr>
          <p:cNvSpPr txBox="1"/>
          <p:nvPr/>
        </p:nvSpPr>
        <p:spPr>
          <a:xfrm>
            <a:off x="10826945" y="492068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D5E666A-23DF-565A-D5EF-89241EEA77FE}"/>
              </a:ext>
            </a:extLst>
          </p:cNvPr>
          <p:cNvSpPr txBox="1"/>
          <p:nvPr/>
        </p:nvSpPr>
        <p:spPr>
          <a:xfrm>
            <a:off x="8450409" y="5487873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25895EC-C989-532E-79EF-ED008904F794}"/>
              </a:ext>
            </a:extLst>
          </p:cNvPr>
          <p:cNvSpPr txBox="1"/>
          <p:nvPr/>
        </p:nvSpPr>
        <p:spPr>
          <a:xfrm>
            <a:off x="8870894" y="5487873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DF0C761-6F6C-44FC-110C-5117A4E2E039}"/>
              </a:ext>
            </a:extLst>
          </p:cNvPr>
          <p:cNvSpPr txBox="1"/>
          <p:nvPr/>
        </p:nvSpPr>
        <p:spPr>
          <a:xfrm>
            <a:off x="9287622" y="5487873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1589E2C-D0FB-AE91-0BE5-1003C0823B59}"/>
              </a:ext>
            </a:extLst>
          </p:cNvPr>
          <p:cNvSpPr txBox="1"/>
          <p:nvPr/>
        </p:nvSpPr>
        <p:spPr>
          <a:xfrm>
            <a:off x="9149750" y="5975823"/>
            <a:ext cx="110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і 4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500" y="1384647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09501" y="520435"/>
            <a:ext cx="8948452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2 Матем\1 УРОКИ Листопад\7 Арифметичні дії в межах 100\№129 Дії з двоцифровими числами\2024-05-13_105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03" y="1375402"/>
            <a:ext cx="5772150" cy="38862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 клас\2 Матем\1 УРОКИ Листопад\7 Арифметичні дії в межах 100\№129 Дії з двоцифровими числами\2024-05-13_105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4" y="1239330"/>
            <a:ext cx="6149239" cy="52094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35373" y="3571578"/>
            <a:ext cx="9471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15л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4472" y="3551576"/>
            <a:ext cx="6621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3л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5464" y="3571578"/>
            <a:ext cx="7263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5л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71860" y="3582464"/>
            <a:ext cx="7263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10л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02121" y="3584233"/>
            <a:ext cx="7263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20л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4411" y="4738382"/>
            <a:ext cx="15142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55 – 12 =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15709" y="5344180"/>
            <a:ext cx="15142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20 + 30 =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94898" y="4766530"/>
            <a:ext cx="7263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43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32758" y="5344180"/>
            <a:ext cx="6341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50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5886" y="5943602"/>
            <a:ext cx="6341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73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7912" y="5943602"/>
            <a:ext cx="15142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43 + 30 =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25332" y="471764"/>
            <a:ext cx="8811364" cy="6930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shareLocation=4&amp;activityId=711550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201620"/>
            <a:ext cx="1251842" cy="12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72129" y="494528"/>
            <a:ext cx="9754740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4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20711" y="516890"/>
            <a:ext cx="8732066" cy="909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28" y="2569098"/>
            <a:ext cx="4263933" cy="31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18D5C-1C3F-4E2B-949C-FDE6EFBA4C78}"/>
              </a:ext>
            </a:extLst>
          </p:cNvPr>
          <p:cNvSpPr txBox="1"/>
          <p:nvPr/>
        </p:nvSpPr>
        <p:spPr>
          <a:xfrm>
            <a:off x="944653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Всі зібрались на урок?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68CF2C-47A1-4CBF-A151-2B08A3870FD3}"/>
              </a:ext>
            </a:extLst>
          </p:cNvPr>
          <p:cNvSpPr txBox="1"/>
          <p:nvPr/>
        </p:nvSpPr>
        <p:spPr>
          <a:xfrm>
            <a:off x="7899760" y="159242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rgbClr val="7030A0"/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1819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7F624358-E10A-1720-F0E7-916B74D12FCC}"/>
              </a:ext>
            </a:extLst>
          </p:cNvPr>
          <p:cNvSpPr/>
          <p:nvPr/>
        </p:nvSpPr>
        <p:spPr>
          <a:xfrm>
            <a:off x="1890615" y="483640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Повторюємо дні тижня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2386386" y="4992751"/>
            <a:ext cx="7131111" cy="10290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Завтра буде вівторок. Який день тижня сьогодні? Який день тижня був учора</a:t>
            </a:r>
            <a:r>
              <a:rPr lang="uk-UA" sz="2400" b="1" dirty="0" smtClean="0">
                <a:solidFill>
                  <a:srgbClr val="7030A0"/>
                </a:solidFill>
              </a:rPr>
              <a:t>? Позавчора?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Який буде післязавтра?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6" descr="Mr Peabody Stickers | Redbubble">
            <a:extLst>
              <a:ext uri="{FF2B5EF4-FFF2-40B4-BE49-F238E27FC236}">
                <a16:creationId xmlns="" xmlns:a16="http://schemas.microsoft.com/office/drawing/2014/main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238414" y="3429000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увати 1">
            <a:extLst>
              <a:ext uri="{FF2B5EF4-FFF2-40B4-BE49-F238E27FC236}">
                <a16:creationId xmlns="" xmlns:a16="http://schemas.microsoft.com/office/drawing/2014/main" id="{0190C8CC-5E47-F142-1008-B306A4C30E3C}"/>
              </a:ext>
            </a:extLst>
          </p:cNvPr>
          <p:cNvGrpSpPr/>
          <p:nvPr/>
        </p:nvGrpSpPr>
        <p:grpSpPr>
          <a:xfrm>
            <a:off x="112079" y="1242856"/>
            <a:ext cx="2414166" cy="1628892"/>
            <a:chOff x="3401095" y="1766348"/>
            <a:chExt cx="2414166" cy="1628892"/>
          </a:xfrm>
        </p:grpSpPr>
        <p:pic>
          <p:nvPicPr>
            <p:cNvPr id="12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9D44EEB3-DAF8-99BC-69F3-A2480A925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095" y="1766348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7C10D19-9631-1901-0F4C-8D283E400DE2}"/>
                </a:ext>
              </a:extLst>
            </p:cNvPr>
            <p:cNvSpPr txBox="1"/>
            <p:nvPr/>
          </p:nvSpPr>
          <p:spPr>
            <a:xfrm>
              <a:off x="3710286" y="2319184"/>
              <a:ext cx="1932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Понеділок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34F827C0-8719-7551-5D92-CE6B840C311F}"/>
                </a:ext>
              </a:extLst>
            </p:cNvPr>
            <p:cNvSpPr/>
            <p:nvPr/>
          </p:nvSpPr>
          <p:spPr>
            <a:xfrm>
              <a:off x="3786550" y="2777111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увати 3">
            <a:extLst>
              <a:ext uri="{FF2B5EF4-FFF2-40B4-BE49-F238E27FC236}">
                <a16:creationId xmlns="" xmlns:a16="http://schemas.microsoft.com/office/drawing/2014/main" id="{FF0413B2-D997-301E-3E3B-DB46C5BA39DA}"/>
              </a:ext>
            </a:extLst>
          </p:cNvPr>
          <p:cNvGrpSpPr/>
          <p:nvPr/>
        </p:nvGrpSpPr>
        <p:grpSpPr>
          <a:xfrm>
            <a:off x="1761463" y="3133178"/>
            <a:ext cx="2414166" cy="1628892"/>
            <a:chOff x="6604184" y="3219422"/>
            <a:chExt cx="2414166" cy="1628892"/>
          </a:xfrm>
        </p:grpSpPr>
        <p:pic>
          <p:nvPicPr>
            <p:cNvPr id="16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C800DF49-D371-5CD9-C8C9-4C2FC843D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184" y="3219422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C65EA9C-508F-CFE2-735B-DF77798005FF}"/>
                </a:ext>
              </a:extLst>
            </p:cNvPr>
            <p:cNvSpPr txBox="1"/>
            <p:nvPr/>
          </p:nvSpPr>
          <p:spPr>
            <a:xfrm>
              <a:off x="7035896" y="3772258"/>
              <a:ext cx="1637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Вівторок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821210EC-8B20-B0E7-8D94-B97DDCC43009}"/>
                </a:ext>
              </a:extLst>
            </p:cNvPr>
            <p:cNvSpPr/>
            <p:nvPr/>
          </p:nvSpPr>
          <p:spPr>
            <a:xfrm>
              <a:off x="7051758" y="4218694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увати 4">
            <a:extLst>
              <a:ext uri="{FF2B5EF4-FFF2-40B4-BE49-F238E27FC236}">
                <a16:creationId xmlns="" xmlns:a16="http://schemas.microsoft.com/office/drawing/2014/main" id="{5EF75967-B622-D13E-F39D-FEC65729500D}"/>
              </a:ext>
            </a:extLst>
          </p:cNvPr>
          <p:cNvGrpSpPr/>
          <p:nvPr/>
        </p:nvGrpSpPr>
        <p:grpSpPr>
          <a:xfrm>
            <a:off x="3230448" y="1243274"/>
            <a:ext cx="2414166" cy="1628892"/>
            <a:chOff x="9018350" y="3208350"/>
            <a:chExt cx="2414166" cy="1628892"/>
          </a:xfrm>
        </p:grpSpPr>
        <p:pic>
          <p:nvPicPr>
            <p:cNvPr id="20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82B2D094-553B-87F7-BEB6-4C565005D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350" y="3208350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3EEC6E-B91B-3274-E591-3033056F3E78}"/>
                </a:ext>
              </a:extLst>
            </p:cNvPr>
            <p:cNvSpPr txBox="1"/>
            <p:nvPr/>
          </p:nvSpPr>
          <p:spPr>
            <a:xfrm>
              <a:off x="9617862" y="3760768"/>
              <a:ext cx="1454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Середа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74D8A139-3AB5-6559-1716-D28B6FD40F31}"/>
                </a:ext>
              </a:extLst>
            </p:cNvPr>
            <p:cNvSpPr/>
            <p:nvPr/>
          </p:nvSpPr>
          <p:spPr>
            <a:xfrm>
              <a:off x="9382932" y="4218695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увати 5">
            <a:extLst>
              <a:ext uri="{FF2B5EF4-FFF2-40B4-BE49-F238E27FC236}">
                <a16:creationId xmlns="" xmlns:a16="http://schemas.microsoft.com/office/drawing/2014/main" id="{1264E55F-DAA2-3D6A-AD8E-75C0C3798E39}"/>
              </a:ext>
            </a:extLst>
          </p:cNvPr>
          <p:cNvGrpSpPr/>
          <p:nvPr/>
        </p:nvGrpSpPr>
        <p:grpSpPr>
          <a:xfrm>
            <a:off x="4929043" y="3130513"/>
            <a:ext cx="2414166" cy="1628892"/>
            <a:chOff x="3147616" y="4723585"/>
            <a:chExt cx="2414166" cy="1628892"/>
          </a:xfrm>
        </p:grpSpPr>
        <p:pic>
          <p:nvPicPr>
            <p:cNvPr id="24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1987D2DE-7AA5-4D24-5663-451E6E865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4723585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05DEC12-D1FC-4AF5-66CB-7BC3745F5A92}"/>
                </a:ext>
              </a:extLst>
            </p:cNvPr>
            <p:cNvSpPr txBox="1"/>
            <p:nvPr/>
          </p:nvSpPr>
          <p:spPr>
            <a:xfrm>
              <a:off x="3677913" y="5287911"/>
              <a:ext cx="1411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Четвер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DF4A8EB0-D87C-6D11-594F-91028EBFE8EE}"/>
                </a:ext>
              </a:extLst>
            </p:cNvPr>
            <p:cNvSpPr/>
            <p:nvPr/>
          </p:nvSpPr>
          <p:spPr>
            <a:xfrm>
              <a:off x="3522587" y="5705302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увати 10">
            <a:extLst>
              <a:ext uri="{FF2B5EF4-FFF2-40B4-BE49-F238E27FC236}">
                <a16:creationId xmlns="" xmlns:a16="http://schemas.microsoft.com/office/drawing/2014/main" id="{81C752E9-16B2-4FE2-81F2-B9FC79173B94}"/>
              </a:ext>
            </a:extLst>
          </p:cNvPr>
          <p:cNvGrpSpPr/>
          <p:nvPr/>
        </p:nvGrpSpPr>
        <p:grpSpPr>
          <a:xfrm>
            <a:off x="6392408" y="1291018"/>
            <a:ext cx="2414166" cy="1628892"/>
            <a:chOff x="7534273" y="1664744"/>
            <a:chExt cx="2414166" cy="1628892"/>
          </a:xfrm>
        </p:grpSpPr>
        <p:pic>
          <p:nvPicPr>
            <p:cNvPr id="28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856BBF20-F3A8-EEE0-F026-8D55AED0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273" y="1664744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D217B56-3E70-1F7A-3328-AC69612AA1D7}"/>
                </a:ext>
              </a:extLst>
            </p:cNvPr>
            <p:cNvSpPr txBox="1"/>
            <p:nvPr/>
          </p:nvSpPr>
          <p:spPr>
            <a:xfrm>
              <a:off x="7996472" y="2206090"/>
              <a:ext cx="1663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П'ятниця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08A92674-BC21-7BFE-035C-3BEDC3CED15D}"/>
                </a:ext>
              </a:extLst>
            </p:cNvPr>
            <p:cNvSpPr/>
            <p:nvPr/>
          </p:nvSpPr>
          <p:spPr>
            <a:xfrm>
              <a:off x="7923649" y="2634971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увати 7">
            <a:extLst>
              <a:ext uri="{FF2B5EF4-FFF2-40B4-BE49-F238E27FC236}">
                <a16:creationId xmlns="" xmlns:a16="http://schemas.microsoft.com/office/drawing/2014/main" id="{62D03A7F-148E-FE24-5D7B-EE8C339E76DB}"/>
              </a:ext>
            </a:extLst>
          </p:cNvPr>
          <p:cNvGrpSpPr/>
          <p:nvPr/>
        </p:nvGrpSpPr>
        <p:grpSpPr>
          <a:xfrm>
            <a:off x="7982016" y="3163057"/>
            <a:ext cx="2414166" cy="1628892"/>
            <a:chOff x="7406458" y="4735075"/>
            <a:chExt cx="2414166" cy="1628892"/>
          </a:xfrm>
        </p:grpSpPr>
        <p:pic>
          <p:nvPicPr>
            <p:cNvPr id="32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5577AAA8-7D18-BB12-7A6D-2653EF352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458" y="4735075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1CD99E8-7342-C78A-6472-762056F30048}"/>
                </a:ext>
              </a:extLst>
            </p:cNvPr>
            <p:cNvSpPr txBox="1"/>
            <p:nvPr/>
          </p:nvSpPr>
          <p:spPr>
            <a:xfrm>
              <a:off x="8022137" y="5287911"/>
              <a:ext cx="1302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Субота</a:t>
              </a:r>
              <a:endPara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C6398447-37D8-6BF1-DD57-71D8B3278BA5}"/>
                </a:ext>
              </a:extLst>
            </p:cNvPr>
            <p:cNvSpPr/>
            <p:nvPr/>
          </p:nvSpPr>
          <p:spPr>
            <a:xfrm>
              <a:off x="7827106" y="5702374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увати 11">
            <a:extLst>
              <a:ext uri="{FF2B5EF4-FFF2-40B4-BE49-F238E27FC236}">
                <a16:creationId xmlns="" xmlns:a16="http://schemas.microsoft.com/office/drawing/2014/main" id="{44524AA3-ED7B-476E-515C-422C69A58838}"/>
              </a:ext>
            </a:extLst>
          </p:cNvPr>
          <p:cNvGrpSpPr/>
          <p:nvPr/>
        </p:nvGrpSpPr>
        <p:grpSpPr>
          <a:xfrm>
            <a:off x="9517498" y="1291018"/>
            <a:ext cx="2414166" cy="1628892"/>
            <a:chOff x="9511433" y="4735075"/>
            <a:chExt cx="2414166" cy="1628892"/>
          </a:xfrm>
        </p:grpSpPr>
        <p:pic>
          <p:nvPicPr>
            <p:cNvPr id="36" name="Picture 6" descr="Пустой Зеленый Календарь Клипарт Изображения">
              <a:extLst>
                <a:ext uri="{FF2B5EF4-FFF2-40B4-BE49-F238E27FC236}">
                  <a16:creationId xmlns="" xmlns:a16="http://schemas.microsoft.com/office/drawing/2014/main" id="{10056593-BA41-4E72-7D73-6446C68E7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433" y="4735075"/>
              <a:ext cx="2414166" cy="16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353DDE2-594C-A0BA-D932-D7BB6E845ACC}"/>
                </a:ext>
              </a:extLst>
            </p:cNvPr>
            <p:cNvSpPr txBox="1"/>
            <p:nvPr/>
          </p:nvSpPr>
          <p:spPr>
            <a:xfrm>
              <a:off x="10157939" y="5287911"/>
              <a:ext cx="127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Неділя</a:t>
              </a:r>
              <a:endPara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FBF5D18F-31AC-7A29-1461-3A0244D17A23}"/>
                </a:ext>
              </a:extLst>
            </p:cNvPr>
            <p:cNvSpPr/>
            <p:nvPr/>
          </p:nvSpPr>
          <p:spPr>
            <a:xfrm>
              <a:off x="9913164" y="5705302"/>
              <a:ext cx="354700" cy="33596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rgbClr val="FF31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b="1" dirty="0">
                <a:solidFill>
                  <a:srgbClr val="FF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9" name="Пряма зі стрілкою 15">
            <a:extLst>
              <a:ext uri="{FF2B5EF4-FFF2-40B4-BE49-F238E27FC236}">
                <a16:creationId xmlns="" xmlns:a16="http://schemas.microsoft.com/office/drawing/2014/main" id="{C23E54E5-39E1-F5A9-C64B-C56A5A1C3C0A}"/>
              </a:ext>
            </a:extLst>
          </p:cNvPr>
          <p:cNvCxnSpPr>
            <a:cxnSpLocks/>
          </p:cNvCxnSpPr>
          <p:nvPr/>
        </p:nvCxnSpPr>
        <p:spPr>
          <a:xfrm>
            <a:off x="2209037" y="2682328"/>
            <a:ext cx="726259" cy="5746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66">
            <a:extLst>
              <a:ext uri="{FF2B5EF4-FFF2-40B4-BE49-F238E27FC236}">
                <a16:creationId xmlns="" xmlns:a16="http://schemas.microsoft.com/office/drawing/2014/main" id="{8FA3410A-C6EE-5D03-F560-B139FF5DE383}"/>
              </a:ext>
            </a:extLst>
          </p:cNvPr>
          <p:cNvCxnSpPr>
            <a:cxnSpLocks/>
          </p:cNvCxnSpPr>
          <p:nvPr/>
        </p:nvCxnSpPr>
        <p:spPr>
          <a:xfrm flipV="1">
            <a:off x="2984766" y="2676036"/>
            <a:ext cx="567694" cy="55702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67">
            <a:extLst>
              <a:ext uri="{FF2B5EF4-FFF2-40B4-BE49-F238E27FC236}">
                <a16:creationId xmlns="" xmlns:a16="http://schemas.microsoft.com/office/drawing/2014/main" id="{E1828972-9207-653F-BBB7-90E4984B3B5D}"/>
              </a:ext>
            </a:extLst>
          </p:cNvPr>
          <p:cNvCxnSpPr>
            <a:cxnSpLocks/>
          </p:cNvCxnSpPr>
          <p:nvPr/>
        </p:nvCxnSpPr>
        <p:spPr>
          <a:xfrm>
            <a:off x="5385171" y="2692605"/>
            <a:ext cx="720256" cy="56442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68">
            <a:extLst>
              <a:ext uri="{FF2B5EF4-FFF2-40B4-BE49-F238E27FC236}">
                <a16:creationId xmlns="" xmlns:a16="http://schemas.microsoft.com/office/drawing/2014/main" id="{BD8EB873-834D-60F4-A5E6-204BAE16032F}"/>
              </a:ext>
            </a:extLst>
          </p:cNvPr>
          <p:cNvCxnSpPr>
            <a:cxnSpLocks/>
          </p:cNvCxnSpPr>
          <p:nvPr/>
        </p:nvCxnSpPr>
        <p:spPr>
          <a:xfrm flipV="1">
            <a:off x="6136936" y="2710398"/>
            <a:ext cx="589016" cy="5110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69">
            <a:extLst>
              <a:ext uri="{FF2B5EF4-FFF2-40B4-BE49-F238E27FC236}">
                <a16:creationId xmlns="" xmlns:a16="http://schemas.microsoft.com/office/drawing/2014/main" id="{336CF07C-F2D4-29EB-D825-F475ABFFF5FF}"/>
              </a:ext>
            </a:extLst>
          </p:cNvPr>
          <p:cNvCxnSpPr>
            <a:cxnSpLocks/>
          </p:cNvCxnSpPr>
          <p:nvPr/>
        </p:nvCxnSpPr>
        <p:spPr>
          <a:xfrm>
            <a:off x="8471225" y="2692605"/>
            <a:ext cx="720256" cy="56442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70">
            <a:extLst>
              <a:ext uri="{FF2B5EF4-FFF2-40B4-BE49-F238E27FC236}">
                <a16:creationId xmlns="" xmlns:a16="http://schemas.microsoft.com/office/drawing/2014/main" id="{7143CC2C-4656-6E64-14CA-6CD736497E1B}"/>
              </a:ext>
            </a:extLst>
          </p:cNvPr>
          <p:cNvCxnSpPr>
            <a:cxnSpLocks/>
          </p:cNvCxnSpPr>
          <p:nvPr/>
        </p:nvCxnSpPr>
        <p:spPr>
          <a:xfrm flipV="1">
            <a:off x="9222990" y="2710398"/>
            <a:ext cx="589016" cy="5110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B3D40E6B-3A5D-A8B4-D759-D8E8A5AE9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472759" y="225605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0D7436E3-1B78-D281-2509-6395A7F9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221207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BD646325-975F-7054-2E9C-91B5FC13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84" y="225605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5CA3D86E-F41C-D7E8-8A31-7E31656C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1944826" y="227542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2FF983C-E68D-BD1E-FA8E-73DFED270A05}"/>
              </a:ext>
            </a:extLst>
          </p:cNvPr>
          <p:cNvSpPr txBox="1"/>
          <p:nvPr/>
        </p:nvSpPr>
        <p:spPr>
          <a:xfrm>
            <a:off x="80908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592537E-0DA7-CD33-2034-F9B856BA633B}"/>
              </a:ext>
            </a:extLst>
          </p:cNvPr>
          <p:cNvSpPr txBox="1"/>
          <p:nvPr/>
        </p:nvSpPr>
        <p:spPr>
          <a:xfrm>
            <a:off x="2060481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FBC1759-99BF-12B4-9856-0ACA5C342494}"/>
              </a:ext>
            </a:extLst>
          </p:cNvPr>
          <p:cNvSpPr txBox="1"/>
          <p:nvPr/>
        </p:nvSpPr>
        <p:spPr>
          <a:xfrm>
            <a:off x="341727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7BD413E-6AEF-A0C0-ADEC-32EB28FEC71E}"/>
              </a:ext>
            </a:extLst>
          </p:cNvPr>
          <p:cNvSpPr txBox="1"/>
          <p:nvPr/>
        </p:nvSpPr>
        <p:spPr>
          <a:xfrm>
            <a:off x="5146064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0E0D026-4158-6CF8-D272-5381258CDEB1}"/>
              </a:ext>
            </a:extLst>
          </p:cNvPr>
          <p:cNvSpPr txBox="1"/>
          <p:nvPr/>
        </p:nvSpPr>
        <p:spPr>
          <a:xfrm>
            <a:off x="6650478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BE284CB7-FE02-9633-807B-238ACA344FE5}"/>
              </a:ext>
            </a:extLst>
          </p:cNvPr>
          <p:cNvSpPr txBox="1"/>
          <p:nvPr/>
        </p:nvSpPr>
        <p:spPr>
          <a:xfrm>
            <a:off x="814303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7A2A780B-D8A5-E8E4-C8F5-47EE62C191FD}"/>
              </a:ext>
            </a:extLst>
          </p:cNvPr>
          <p:cNvSpPr txBox="1"/>
          <p:nvPr/>
        </p:nvSpPr>
        <p:spPr>
          <a:xfrm>
            <a:off x="950274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AED107C-F7D1-019F-EF79-495ACFF79D66}"/>
              </a:ext>
            </a:extLst>
          </p:cNvPr>
          <p:cNvSpPr txBox="1"/>
          <p:nvPr/>
        </p:nvSpPr>
        <p:spPr>
          <a:xfrm>
            <a:off x="1070501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B4AB3A30-BC8C-08FF-1638-38D4BAB92A4A}"/>
              </a:ext>
            </a:extLst>
          </p:cNvPr>
          <p:cNvSpPr txBox="1"/>
          <p:nvPr/>
        </p:nvSpPr>
        <p:spPr>
          <a:xfrm>
            <a:off x="772846" y="248414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C339A17B-3696-4DE3-5E62-348A9D7171DD}"/>
              </a:ext>
            </a:extLst>
          </p:cNvPr>
          <p:cNvSpPr txBox="1"/>
          <p:nvPr/>
        </p:nvSpPr>
        <p:spPr>
          <a:xfrm>
            <a:off x="204866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280592A4-6E18-1EAC-00D7-2C2F6E0444EC}"/>
              </a:ext>
            </a:extLst>
          </p:cNvPr>
          <p:cNvSpPr txBox="1"/>
          <p:nvPr/>
        </p:nvSpPr>
        <p:spPr>
          <a:xfrm>
            <a:off x="3380379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2BB8BEDC-C7D7-51DD-7BAC-1429F366678E}"/>
              </a:ext>
            </a:extLst>
          </p:cNvPr>
          <p:cNvSpPr txBox="1"/>
          <p:nvPr/>
        </p:nvSpPr>
        <p:spPr>
          <a:xfrm>
            <a:off x="480929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1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0C5E717C-808B-B742-DAE5-08D6708A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6390569" y="2242837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1093FB7D-9978-E14E-5C41-E18837FB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97" y="2279751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EC7992D6-47A8-AFD5-80DC-FC092C84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9112443" y="2279751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7DC0047D-7BC1-E5C2-B147-73C9E612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016" y="2245961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FB9B186-FEF7-65D4-2F91-47830F21C36D}"/>
              </a:ext>
            </a:extLst>
          </p:cNvPr>
          <p:cNvSpPr txBox="1"/>
          <p:nvPr/>
        </p:nvSpPr>
        <p:spPr>
          <a:xfrm>
            <a:off x="6509302" y="2447785"/>
            <a:ext cx="8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1DC24EEF-2348-836B-1B12-4A2F7F96E4BD}"/>
              </a:ext>
            </a:extLst>
          </p:cNvPr>
          <p:cNvSpPr txBox="1"/>
          <p:nvPr/>
        </p:nvSpPr>
        <p:spPr>
          <a:xfrm>
            <a:off x="8017273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D18BA30E-3081-0AFA-58F9-8EC53217F9ED}"/>
              </a:ext>
            </a:extLst>
          </p:cNvPr>
          <p:cNvSpPr txBox="1"/>
          <p:nvPr/>
        </p:nvSpPr>
        <p:spPr>
          <a:xfrm>
            <a:off x="9346876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F6C2BF5-5523-F603-5681-0252218A7278}"/>
              </a:ext>
            </a:extLst>
          </p:cNvPr>
          <p:cNvSpPr txBox="1"/>
          <p:nvPr/>
        </p:nvSpPr>
        <p:spPr>
          <a:xfrm>
            <a:off x="10749828" y="2445566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Прямоугольник 11">
            <a:extLst>
              <a:ext uri="{FF2B5EF4-FFF2-40B4-BE49-F238E27FC236}">
                <a16:creationId xmlns:a16="http://schemas.microsoft.com/office/drawing/2014/main" xmlns="" id="{DB55B81C-ABC7-DA44-3282-2048FA5EA845}"/>
              </a:ext>
            </a:extLst>
          </p:cNvPr>
          <p:cNvSpPr/>
          <p:nvPr/>
        </p:nvSpPr>
        <p:spPr>
          <a:xfrm>
            <a:off x="1524000" y="489351"/>
            <a:ext cx="9181010" cy="816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Розташуйте числа в порядку </a:t>
            </a:r>
            <a:r>
              <a:rPr lang="uk-UA" sz="4000" b="1" dirty="0" smtClean="0">
                <a:solidFill>
                  <a:schemeClr val="bg1"/>
                </a:solidFill>
              </a:rPr>
              <a:t>зростання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5" grpId="0"/>
      <p:bldP spid="136" grpId="0"/>
      <p:bldP spid="137" grpId="0"/>
      <p:bldP spid="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B3D40E6B-3A5D-A8B4-D759-D8E8A5AE9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472759" y="225605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0D7436E3-1B78-D281-2509-6395A7F9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221207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BD646325-975F-7054-2E9C-91B5FC13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84" y="225605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5CA3D86E-F41C-D7E8-8A31-7E31656C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1944826" y="227542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E2FF983C-E68D-BD1E-FA8E-73DFED270A05}"/>
              </a:ext>
            </a:extLst>
          </p:cNvPr>
          <p:cNvSpPr txBox="1"/>
          <p:nvPr/>
        </p:nvSpPr>
        <p:spPr>
          <a:xfrm>
            <a:off x="80908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592537E-0DA7-CD33-2034-F9B856BA633B}"/>
              </a:ext>
            </a:extLst>
          </p:cNvPr>
          <p:cNvSpPr txBox="1"/>
          <p:nvPr/>
        </p:nvSpPr>
        <p:spPr>
          <a:xfrm>
            <a:off x="2060481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7FBC1759-99BF-12B4-9856-0ACA5C342494}"/>
              </a:ext>
            </a:extLst>
          </p:cNvPr>
          <p:cNvSpPr txBox="1"/>
          <p:nvPr/>
        </p:nvSpPr>
        <p:spPr>
          <a:xfrm>
            <a:off x="341727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7BD413E-6AEF-A0C0-ADEC-32EB28FEC71E}"/>
              </a:ext>
            </a:extLst>
          </p:cNvPr>
          <p:cNvSpPr txBox="1"/>
          <p:nvPr/>
        </p:nvSpPr>
        <p:spPr>
          <a:xfrm>
            <a:off x="5146064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90E0D026-4158-6CF8-D272-5381258CDEB1}"/>
              </a:ext>
            </a:extLst>
          </p:cNvPr>
          <p:cNvSpPr txBox="1"/>
          <p:nvPr/>
        </p:nvSpPr>
        <p:spPr>
          <a:xfrm>
            <a:off x="6650478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BE284CB7-FE02-9633-807B-238ACA344FE5}"/>
              </a:ext>
            </a:extLst>
          </p:cNvPr>
          <p:cNvSpPr txBox="1"/>
          <p:nvPr/>
        </p:nvSpPr>
        <p:spPr>
          <a:xfrm>
            <a:off x="814303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7A2A780B-D8A5-E8E4-C8F5-47EE62C191FD}"/>
              </a:ext>
            </a:extLst>
          </p:cNvPr>
          <p:cNvSpPr txBox="1"/>
          <p:nvPr/>
        </p:nvSpPr>
        <p:spPr>
          <a:xfrm>
            <a:off x="950274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CAED107C-F7D1-019F-EF79-495ACFF79D66}"/>
              </a:ext>
            </a:extLst>
          </p:cNvPr>
          <p:cNvSpPr txBox="1"/>
          <p:nvPr/>
        </p:nvSpPr>
        <p:spPr>
          <a:xfrm>
            <a:off x="1070501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B4AB3A30-BC8C-08FF-1638-38D4BAB92A4A}"/>
              </a:ext>
            </a:extLst>
          </p:cNvPr>
          <p:cNvSpPr txBox="1"/>
          <p:nvPr/>
        </p:nvSpPr>
        <p:spPr>
          <a:xfrm>
            <a:off x="772846" y="248414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C339A17B-3696-4DE3-5E62-348A9D7171DD}"/>
              </a:ext>
            </a:extLst>
          </p:cNvPr>
          <p:cNvSpPr txBox="1"/>
          <p:nvPr/>
        </p:nvSpPr>
        <p:spPr>
          <a:xfrm>
            <a:off x="204866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280592A4-6E18-1EAC-00D7-2C2F6E0444EC}"/>
              </a:ext>
            </a:extLst>
          </p:cNvPr>
          <p:cNvSpPr txBox="1"/>
          <p:nvPr/>
        </p:nvSpPr>
        <p:spPr>
          <a:xfrm>
            <a:off x="3380379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2BB8BEDC-C7D7-51DD-7BAC-1429F366678E}"/>
              </a:ext>
            </a:extLst>
          </p:cNvPr>
          <p:cNvSpPr txBox="1"/>
          <p:nvPr/>
        </p:nvSpPr>
        <p:spPr>
          <a:xfrm>
            <a:off x="480929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0C5E717C-808B-B742-DAE5-08D6708A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6390569" y="2242837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1093FB7D-9978-E14E-5C41-E18837FB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97" y="2279751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EC7992D6-47A8-AFD5-80DC-FC092C84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9112443" y="2279751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7DC0047D-7BC1-E5C2-B147-73C9E612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016" y="2245961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DFB9B186-FEF7-65D4-2F91-47830F21C36D}"/>
              </a:ext>
            </a:extLst>
          </p:cNvPr>
          <p:cNvSpPr txBox="1"/>
          <p:nvPr/>
        </p:nvSpPr>
        <p:spPr>
          <a:xfrm>
            <a:off x="6509302" y="2447785"/>
            <a:ext cx="8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1DC24EEF-2348-836B-1B12-4A2F7F96E4BD}"/>
              </a:ext>
            </a:extLst>
          </p:cNvPr>
          <p:cNvSpPr txBox="1"/>
          <p:nvPr/>
        </p:nvSpPr>
        <p:spPr>
          <a:xfrm>
            <a:off x="8017273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D18BA30E-3081-0AFA-58F9-8EC53217F9ED}"/>
              </a:ext>
            </a:extLst>
          </p:cNvPr>
          <p:cNvSpPr txBox="1"/>
          <p:nvPr/>
        </p:nvSpPr>
        <p:spPr>
          <a:xfrm>
            <a:off x="9346876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FF6C2BF5-5523-F603-5681-0252218A7278}"/>
              </a:ext>
            </a:extLst>
          </p:cNvPr>
          <p:cNvSpPr txBox="1"/>
          <p:nvPr/>
        </p:nvSpPr>
        <p:spPr>
          <a:xfrm>
            <a:off x="10749828" y="2445566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11">
            <a:extLst>
              <a:ext uri="{FF2B5EF4-FFF2-40B4-BE49-F238E27FC236}">
                <a16:creationId xmlns:a16="http://schemas.microsoft.com/office/drawing/2014/main" xmlns="" id="{DB55B81C-ABC7-DA44-3282-2048FA5EA845}"/>
              </a:ext>
            </a:extLst>
          </p:cNvPr>
          <p:cNvSpPr/>
          <p:nvPr/>
        </p:nvSpPr>
        <p:spPr>
          <a:xfrm>
            <a:off x="1524000" y="489351"/>
            <a:ext cx="9181010" cy="816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Розташуйте числа в порядку </a:t>
            </a:r>
            <a:r>
              <a:rPr lang="uk-UA" sz="4000" b="1" dirty="0" smtClean="0">
                <a:solidFill>
                  <a:schemeClr val="bg1"/>
                </a:solidFill>
              </a:rPr>
              <a:t>спадання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8" grpId="0"/>
      <p:bldP spid="199" grpId="0"/>
      <p:bldP spid="200" grpId="0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935167" y="520494"/>
            <a:ext cx="8732066" cy="7857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255F101-F5A7-79C0-60D1-75DB6598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623830" y="1698846"/>
            <a:ext cx="1375959" cy="1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235333" y="1735089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D225637-807E-9359-D5D4-0E208CC6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671889" y="169884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505103A-C18E-D211-965B-2FBD0ECC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880928" y="169884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FF73F2-9CAF-32F6-FF2F-FE6BE2A39D23}"/>
              </a:ext>
            </a:extLst>
          </p:cNvPr>
          <p:cNvSpPr txBox="1"/>
          <p:nvPr/>
        </p:nvSpPr>
        <p:spPr>
          <a:xfrm>
            <a:off x="1487882" y="183990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кутник: округлені кути 6">
            <a:extLst>
              <a:ext uri="{FF2B5EF4-FFF2-40B4-BE49-F238E27FC236}">
                <a16:creationId xmlns:a16="http://schemas.microsoft.com/office/drawing/2014/main" xmlns="" id="{2714335E-8696-D519-BF80-6554611931C4}"/>
              </a:ext>
            </a:extLst>
          </p:cNvPr>
          <p:cNvSpPr/>
          <p:nvPr/>
        </p:nvSpPr>
        <p:spPr>
          <a:xfrm>
            <a:off x="2689770" y="2016050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8">
            <a:extLst>
              <a:ext uri="{FF2B5EF4-FFF2-40B4-BE49-F238E27FC236}">
                <a16:creationId xmlns:a16="http://schemas.microsoft.com/office/drawing/2014/main" xmlns="" id="{7EB4A5D6-6F87-CC81-33E1-B98D9D66290D}"/>
              </a:ext>
            </a:extLst>
          </p:cNvPr>
          <p:cNvSpPr/>
          <p:nvPr/>
        </p:nvSpPr>
        <p:spPr>
          <a:xfrm>
            <a:off x="9047848" y="2061252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D5CE434-6464-5B28-0733-FF32FF44CAAD}"/>
              </a:ext>
            </a:extLst>
          </p:cNvPr>
          <p:cNvSpPr txBox="1"/>
          <p:nvPr/>
        </p:nvSpPr>
        <p:spPr>
          <a:xfrm>
            <a:off x="3758412" y="183990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AE6418-184E-B3A0-CB77-1D93360A4D98}"/>
              </a:ext>
            </a:extLst>
          </p:cNvPr>
          <p:cNvSpPr txBox="1"/>
          <p:nvPr/>
        </p:nvSpPr>
        <p:spPr>
          <a:xfrm>
            <a:off x="7946198" y="187900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707CA2B-0FCA-1413-D4AA-1173BDDD3D06}"/>
              </a:ext>
            </a:extLst>
          </p:cNvPr>
          <p:cNvSpPr txBox="1"/>
          <p:nvPr/>
        </p:nvSpPr>
        <p:spPr>
          <a:xfrm>
            <a:off x="10109766" y="187900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94B8D67-B7A0-76F6-BCFB-AA1905BED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623830" y="2976126"/>
            <a:ext cx="1375959" cy="1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64BB9F0-B813-3248-6B31-D2DCE110A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235333" y="3012369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0176062-068C-BD3A-1B8C-38E25A095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671889" y="297612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8DE504A-CFA2-45B9-8EA1-B914D50F8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880928" y="297612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52AACC5-6E9F-B835-F832-70985E33D31D}"/>
              </a:ext>
            </a:extLst>
          </p:cNvPr>
          <p:cNvSpPr txBox="1"/>
          <p:nvPr/>
        </p:nvSpPr>
        <p:spPr>
          <a:xfrm>
            <a:off x="1487882" y="311718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кутник: округлені кути 50">
            <a:extLst>
              <a:ext uri="{FF2B5EF4-FFF2-40B4-BE49-F238E27FC236}">
                <a16:creationId xmlns:a16="http://schemas.microsoft.com/office/drawing/2014/main" xmlns="" id="{D23FE84D-B4CB-FA4A-17FA-FFE7A9CE6F05}"/>
              </a:ext>
            </a:extLst>
          </p:cNvPr>
          <p:cNvSpPr/>
          <p:nvPr/>
        </p:nvSpPr>
        <p:spPr>
          <a:xfrm>
            <a:off x="2689770" y="3293330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Прямокутник: округлені кути 51">
            <a:extLst>
              <a:ext uri="{FF2B5EF4-FFF2-40B4-BE49-F238E27FC236}">
                <a16:creationId xmlns:a16="http://schemas.microsoft.com/office/drawing/2014/main" xmlns="" id="{49E01CF2-ECB8-D4F2-61E0-4A63C3C5A65E}"/>
              </a:ext>
            </a:extLst>
          </p:cNvPr>
          <p:cNvSpPr/>
          <p:nvPr/>
        </p:nvSpPr>
        <p:spPr>
          <a:xfrm>
            <a:off x="9047848" y="3338532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9BEDBCA-C7FD-53DE-EAB8-8F58F7F0CDC9}"/>
              </a:ext>
            </a:extLst>
          </p:cNvPr>
          <p:cNvSpPr txBox="1"/>
          <p:nvPr/>
        </p:nvSpPr>
        <p:spPr>
          <a:xfrm>
            <a:off x="3758412" y="311718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F10D06B-A9F8-6652-3B9C-DD6333EAD85A}"/>
              </a:ext>
            </a:extLst>
          </p:cNvPr>
          <p:cNvSpPr txBox="1"/>
          <p:nvPr/>
        </p:nvSpPr>
        <p:spPr>
          <a:xfrm>
            <a:off x="7946198" y="315628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5386CF-C6BD-178F-BAE6-F46CA02BF20F}"/>
              </a:ext>
            </a:extLst>
          </p:cNvPr>
          <p:cNvSpPr txBox="1"/>
          <p:nvPr/>
        </p:nvSpPr>
        <p:spPr>
          <a:xfrm>
            <a:off x="10109766" y="315628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9FF54A7-B907-AF01-65E8-3109BBF6B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623830" y="4270476"/>
            <a:ext cx="1375959" cy="1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4C2573E-1AD5-6991-994A-BDB43AFA1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235333" y="4306719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D79D694-7ECF-F981-1487-7857A4B20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671889" y="427047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FE9E602-09FB-4317-F7BD-D3028F99B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880928" y="4270476"/>
            <a:ext cx="1375959" cy="1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29425C4-2A9B-8EA2-FE47-E17B60CF5B97}"/>
              </a:ext>
            </a:extLst>
          </p:cNvPr>
          <p:cNvSpPr txBox="1"/>
          <p:nvPr/>
        </p:nvSpPr>
        <p:spPr>
          <a:xfrm>
            <a:off x="1487882" y="441153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кутник: округлені кути 60">
            <a:extLst>
              <a:ext uri="{FF2B5EF4-FFF2-40B4-BE49-F238E27FC236}">
                <a16:creationId xmlns:a16="http://schemas.microsoft.com/office/drawing/2014/main" xmlns="" id="{EB66A920-3467-92F5-6EAA-C3CB310AFF50}"/>
              </a:ext>
            </a:extLst>
          </p:cNvPr>
          <p:cNvSpPr/>
          <p:nvPr/>
        </p:nvSpPr>
        <p:spPr>
          <a:xfrm>
            <a:off x="2689770" y="4587680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рямокутник: округлені кути 61">
            <a:extLst>
              <a:ext uri="{FF2B5EF4-FFF2-40B4-BE49-F238E27FC236}">
                <a16:creationId xmlns:a16="http://schemas.microsoft.com/office/drawing/2014/main" xmlns="" id="{BAE1E118-326B-FC26-2F6D-D0454E69FD12}"/>
              </a:ext>
            </a:extLst>
          </p:cNvPr>
          <p:cNvSpPr/>
          <p:nvPr/>
        </p:nvSpPr>
        <p:spPr>
          <a:xfrm>
            <a:off x="9047848" y="4632882"/>
            <a:ext cx="754602" cy="669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322573D-ABB6-9BBD-B84C-4EB2555C0CD8}"/>
              </a:ext>
            </a:extLst>
          </p:cNvPr>
          <p:cNvSpPr txBox="1"/>
          <p:nvPr/>
        </p:nvSpPr>
        <p:spPr>
          <a:xfrm>
            <a:off x="3758412" y="4411535"/>
            <a:ext cx="89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25F8280-48C3-ED39-866A-57DBC23AE4D4}"/>
              </a:ext>
            </a:extLst>
          </p:cNvPr>
          <p:cNvSpPr txBox="1"/>
          <p:nvPr/>
        </p:nvSpPr>
        <p:spPr>
          <a:xfrm>
            <a:off x="7946198" y="445063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9276199-76B7-DFBA-2A28-CF81FB882301}"/>
              </a:ext>
            </a:extLst>
          </p:cNvPr>
          <p:cNvSpPr txBox="1"/>
          <p:nvPr/>
        </p:nvSpPr>
        <p:spPr>
          <a:xfrm>
            <a:off x="10109766" y="4450639"/>
            <a:ext cx="8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254A745-7E53-A332-EE01-871516063722}"/>
              </a:ext>
            </a:extLst>
          </p:cNvPr>
          <p:cNvSpPr txBox="1"/>
          <p:nvPr/>
        </p:nvSpPr>
        <p:spPr>
          <a:xfrm>
            <a:off x="2808195" y="3071018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18F27E4-3DCB-D445-252C-7F9B33E9137A}"/>
              </a:ext>
            </a:extLst>
          </p:cNvPr>
          <p:cNvSpPr txBox="1"/>
          <p:nvPr/>
        </p:nvSpPr>
        <p:spPr>
          <a:xfrm>
            <a:off x="2763304" y="1793738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C8A0C06-856B-3B95-2C1D-C19403627786}"/>
              </a:ext>
            </a:extLst>
          </p:cNvPr>
          <p:cNvSpPr txBox="1"/>
          <p:nvPr/>
        </p:nvSpPr>
        <p:spPr>
          <a:xfrm>
            <a:off x="9126326" y="4433296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A3BB9F0-5C5E-3D25-BFFD-D8A14B44DDEA}"/>
              </a:ext>
            </a:extLst>
          </p:cNvPr>
          <p:cNvSpPr txBox="1"/>
          <p:nvPr/>
        </p:nvSpPr>
        <p:spPr>
          <a:xfrm>
            <a:off x="2808195" y="4411535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417E848-515A-4B9A-8FB9-9B17E620DDBE}"/>
              </a:ext>
            </a:extLst>
          </p:cNvPr>
          <p:cNvSpPr txBox="1"/>
          <p:nvPr/>
        </p:nvSpPr>
        <p:spPr>
          <a:xfrm>
            <a:off x="9174060" y="1873569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6959C73-37B4-E6AC-F61E-A90A5B3840A8}"/>
              </a:ext>
            </a:extLst>
          </p:cNvPr>
          <p:cNvSpPr txBox="1"/>
          <p:nvPr/>
        </p:nvSpPr>
        <p:spPr>
          <a:xfrm>
            <a:off x="9091586" y="3150849"/>
            <a:ext cx="82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6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1785257" y="456502"/>
            <a:ext cx="8871649" cy="7245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«Розумні рибки»</a:t>
            </a:r>
          </a:p>
        </p:txBody>
      </p:sp>
      <p:pic>
        <p:nvPicPr>
          <p:cNvPr id="95" name="Picture 2" descr="Морское дно 3d векторы, картинки, клипарт Морское дно 3d | скачать на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 bwMode="auto">
          <a:xfrm>
            <a:off x="101600" y="1181100"/>
            <a:ext cx="11992409" cy="55499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1" y="5224941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3" y="5210175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8" y="5250740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5210173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62" y="513957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0" y="4766520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53" y="5228097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72" y="4695124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62" y="447923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9" y="4529025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348" y="1443715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4" descr="Детальная Информация О Морские Рыбы Png - Fish Pictures To Print Free -  (1983x1448) Png Clipart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6" y="1163058"/>
            <a:ext cx="2424200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7" y="4234166"/>
            <a:ext cx="2573229" cy="16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8" descr="Пин на доске CLIPART: V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26" y="1961591"/>
            <a:ext cx="965830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8" descr="Пин на доске CLIPART: Vis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4289803"/>
            <a:ext cx="962394" cy="17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65" y="3734303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3061" y="1788174"/>
            <a:ext cx="2918622" cy="18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691" y="4309593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058" y="2341484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8" descr="Пин на доске CLIPART: Vis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6772" y="1701843"/>
            <a:ext cx="901322" cy="1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2" y="2256025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55114" y="1806602"/>
            <a:ext cx="179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511500" y="2383264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135523" y="2204921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– 2</a:t>
            </a:r>
          </a:p>
        </p:txBody>
      </p:sp>
      <p:pic>
        <p:nvPicPr>
          <p:cNvPr id="120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90" y="2710433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260857" y="2884773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081047" y="1607648"/>
            <a:ext cx="176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+ 41</a:t>
            </a:r>
          </a:p>
        </p:txBody>
      </p:sp>
      <p:pic>
        <p:nvPicPr>
          <p:cNvPr id="123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77" y="194930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9103946" y="2079870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436819" y="4572883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+ 60</a:t>
            </a:r>
          </a:p>
        </p:txBody>
      </p:sp>
      <p:pic>
        <p:nvPicPr>
          <p:cNvPr id="126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2" y="4580464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/>
          <p:cNvSpPr txBox="1"/>
          <p:nvPr/>
        </p:nvSpPr>
        <p:spPr>
          <a:xfrm>
            <a:off x="4342093" y="4756032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552588" y="4168629"/>
            <a:ext cx="180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10</a:t>
            </a:r>
          </a:p>
        </p:txBody>
      </p:sp>
      <p:pic>
        <p:nvPicPr>
          <p:cNvPr id="129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4761352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7515362" y="48885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1" grpId="0"/>
      <p:bldP spid="122" grpId="0"/>
      <p:bldP spid="124" grpId="0"/>
      <p:bldP spid="125" grpId="0"/>
      <p:bldP spid="127" grpId="0"/>
      <p:bldP spid="128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Морское дно 3d векторы, картинки, клипарт Морское дно 3d | скачать на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 bwMode="auto">
          <a:xfrm>
            <a:off x="101600" y="1181100"/>
            <a:ext cx="11992409" cy="55499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1" y="5224941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3" y="5210175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8" y="5250740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5210173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62" y="513957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0" y="4766520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53" y="5228097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72" y="4695124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62" y="447923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9" y="4529025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1557" y="3539327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Детальная Информация О Морские Рыбы Png - Fish Pictures To Print Free -  (1983x1448) Png Clipart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56" y="1902602"/>
            <a:ext cx="2590871" cy="18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9" y="1656067"/>
            <a:ext cx="2573229" cy="16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8" descr="Пин на доске CLIPART: V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35" y="4059012"/>
            <a:ext cx="964818" cy="1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Пин на доске CLIPART: Vis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76" y="1721537"/>
            <a:ext cx="971863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65" y="3734303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1219" y="1560974"/>
            <a:ext cx="2725736" cy="16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691" y="4309593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" descr="Пин на доске CLIPART: Vis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269" y="2131994"/>
            <a:ext cx="888032" cy="15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" descr="Пин на доске CLIPART: Vis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1922" y="2381725"/>
            <a:ext cx="945875" cy="1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31" y="435163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2435202" y="3927577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+ 5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31560" y="4490764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943681" y="1933784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+ 3</a:t>
            </a:r>
          </a:p>
        </p:txBody>
      </p:sp>
      <p:pic>
        <p:nvPicPr>
          <p:cNvPr id="95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48" y="2439296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9022559" y="2614864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92714" y="2381725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– 4</a:t>
            </a:r>
          </a:p>
        </p:txBody>
      </p:sp>
      <p:pic>
        <p:nvPicPr>
          <p:cNvPr id="98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8" y="2708836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5406967" y="28363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38812" y="2021546"/>
            <a:ext cx="176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+ 10</a:t>
            </a:r>
          </a:p>
        </p:txBody>
      </p:sp>
      <p:pic>
        <p:nvPicPr>
          <p:cNvPr id="101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76" y="202912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2944087" y="2204695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0243" y="4170532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+ 1</a:t>
            </a:r>
          </a:p>
        </p:txBody>
      </p:sp>
      <p:pic>
        <p:nvPicPr>
          <p:cNvPr id="104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4761352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7515362" y="48885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39387" y="456502"/>
            <a:ext cx="8871649" cy="7245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«Розумні рибки»</a:t>
            </a: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6" grpId="0"/>
      <p:bldP spid="97" grpId="0"/>
      <p:bldP spid="99" grpId="0"/>
      <p:bldP spid="100" grpId="0"/>
      <p:bldP spid="102" grpId="0"/>
      <p:bldP spid="103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5274" y="442331"/>
            <a:ext cx="9180540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</a:t>
            </a:r>
            <a:r>
              <a:rPr lang="uk-UA" sz="3600" b="1" dirty="0">
                <a:solidFill>
                  <a:schemeClr val="bg1"/>
                </a:solidFill>
              </a:rPr>
              <a:t>з нумераційною таблицею </a:t>
            </a:r>
          </a:p>
        </p:txBody>
      </p:sp>
      <p:graphicFrame>
        <p:nvGraphicFramePr>
          <p:cNvPr id="6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36226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287124"/>
            <a:ext cx="3046796" cy="14872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Прочитайте числа,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</a:t>
            </a:r>
            <a:r>
              <a:rPr lang="uk-UA" sz="2400" b="1" dirty="0">
                <a:solidFill>
                  <a:srgbClr val="7030A0"/>
                </a:solidFill>
              </a:rPr>
              <a:t>складі яких є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u="sng" dirty="0" smtClean="0">
                <a:solidFill>
                  <a:srgbClr val="FF0000"/>
                </a:solidFill>
              </a:rPr>
              <a:t>7</a:t>
            </a:r>
            <a:r>
              <a:rPr lang="uk-UA" sz="2400" b="1" dirty="0" smtClean="0">
                <a:solidFill>
                  <a:srgbClr val="FF0000"/>
                </a:solidFill>
              </a:rPr>
              <a:t> одиниць,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7 десятків.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0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65FE201-F06E-B052-4927-832AD70CA9D2}"/>
              </a:ext>
            </a:extLst>
          </p:cNvPr>
          <p:cNvSpPr/>
          <p:nvPr/>
        </p:nvSpPr>
        <p:spPr>
          <a:xfrm>
            <a:off x="327776" y="3006844"/>
            <a:ext cx="3197355" cy="8963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сусідів чисел </a:t>
            </a:r>
            <a:r>
              <a:rPr lang="uk-UA" sz="2400" b="1" dirty="0">
                <a:solidFill>
                  <a:srgbClr val="FF0000"/>
                </a:solidFill>
              </a:rPr>
              <a:t>50, 19, 36, 87, 90.</a:t>
            </a:r>
          </a:p>
        </p:txBody>
      </p:sp>
      <p:sp>
        <p:nvSpPr>
          <p:cNvPr id="10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AAE9FE6-950A-C0BA-E176-2942BC7088B7}"/>
              </a:ext>
            </a:extLst>
          </p:cNvPr>
          <p:cNvSpPr/>
          <p:nvPr/>
        </p:nvSpPr>
        <p:spPr>
          <a:xfrm>
            <a:off x="327776" y="4040424"/>
            <a:ext cx="3197355" cy="15635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20</a:t>
            </a:r>
            <a:r>
              <a:rPr lang="uk-UA" sz="2400" b="1" dirty="0">
                <a:solidFill>
                  <a:srgbClr val="FF0000"/>
                </a:solidFill>
              </a:rPr>
              <a:t>, 50, 80.</a:t>
            </a:r>
          </a:p>
        </p:txBody>
      </p:sp>
    </p:spTree>
    <p:extLst>
      <p:ext uri="{BB962C8B-B14F-4D97-AF65-F5344CB8AC3E}">
        <p14:creationId xmlns:p14="http://schemas.microsoft.com/office/powerpoint/2010/main" val="26942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14452</TotalTime>
  <Words>720</Words>
  <Application>Microsoft Office PowerPoint</Application>
  <PresentationFormat>Произвольный</PresentationFormat>
  <Paragraphs>320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1503</cp:revision>
  <dcterms:created xsi:type="dcterms:W3CDTF">2018-01-05T16:38:53Z</dcterms:created>
  <dcterms:modified xsi:type="dcterms:W3CDTF">2024-05-13T08:17:30Z</dcterms:modified>
</cp:coreProperties>
</file>