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39" r:id="rId3"/>
    <p:sldId id="1834" r:id="rId4"/>
    <p:sldId id="1896" r:id="rId5"/>
    <p:sldId id="1431" r:id="rId6"/>
    <p:sldId id="1911" r:id="rId7"/>
    <p:sldId id="1867" r:id="rId8"/>
    <p:sldId id="1910" r:id="rId9"/>
    <p:sldId id="1528" r:id="rId10"/>
    <p:sldId id="1883" r:id="rId11"/>
    <p:sldId id="1913" r:id="rId12"/>
    <p:sldId id="1912" r:id="rId13"/>
    <p:sldId id="1519" r:id="rId14"/>
    <p:sldId id="144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834"/>
            <p14:sldId id="1896"/>
            <p14:sldId id="1431"/>
            <p14:sldId id="1911"/>
            <p14:sldId id="1867"/>
            <p14:sldId id="1910"/>
            <p14:sldId id="1528"/>
            <p14:sldId id="1883"/>
            <p14:sldId id="1913"/>
            <p14:sldId id="1912"/>
            <p14:sldId id="1519"/>
            <p14:sldId id="144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B7FF"/>
    <a:srgbClr val="FF3300"/>
    <a:srgbClr val="FF99FF"/>
    <a:srgbClr val="FF3399"/>
    <a:srgbClr val="FFFFFF"/>
    <a:srgbClr val="354B80"/>
    <a:srgbClr val="99FFCC"/>
    <a:srgbClr val="CCFF66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microsoft.com/office/2007/relationships/hdphoto" Target="../media/hdphoto10.wdp"/><Relationship Id="rId2" Type="http://schemas.openxmlformats.org/officeDocument/2006/relationships/hyperlink" Target="https://learningapps.org/watch?v=pkaghn9wj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337247" y="4355345"/>
            <a:ext cx="9375093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Повторення. Дії з двоцифровими числами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Три студента, обучающихся в классе">
            <a:extLst>
              <a:ext uri="{FF2B5EF4-FFF2-40B4-BE49-F238E27FC236}">
                <a16:creationId xmlns:a16="http://schemas.microsoft.com/office/drawing/2014/main" xmlns="" id="{7E72A88D-00AD-2FD1-08CE-324BFCBD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47" y="1234704"/>
            <a:ext cx="4203582" cy="264507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63133" y="13572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130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21">
            <a:extLst>
              <a:ext uri="{FF2B5EF4-FFF2-40B4-BE49-F238E27FC236}">
                <a16:creationId xmlns:a16="http://schemas.microsoft.com/office/drawing/2014/main" xmlns="" id="{6A9E6EE0-E02A-CE1E-FDB3-62F9606D385C}"/>
              </a:ext>
            </a:extLst>
          </p:cNvPr>
          <p:cNvSpPr/>
          <p:nvPr/>
        </p:nvSpPr>
        <p:spPr>
          <a:xfrm>
            <a:off x="864529" y="539292"/>
            <a:ext cx="10228014" cy="7996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запитання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2699" y="3005276"/>
            <a:ext cx="227695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10 + 24 + 25 =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D:\1 клас\2 Матем\1 УРОКИ Листопад\7 Арифметичні дії в межах 100\№130 Повторення\2024-05-13_233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9" y="1439256"/>
            <a:ext cx="7079028" cy="400359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42699" y="3901193"/>
            <a:ext cx="161293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16 + 11 =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47420" y="3901193"/>
            <a:ext cx="67223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19657" y="3005276"/>
            <a:ext cx="67223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34489" y="4728507"/>
            <a:ext cx="228516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+ __ + __ =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7 Арифметичні дії в межах 100\№130 Повторення\2024-05-14_00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48920"/>
            <a:ext cx="6255866" cy="61150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984" y="4209262"/>
            <a:ext cx="1481181" cy="247258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576908" y="463816"/>
            <a:ext cx="4985692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9780" y="4623146"/>
            <a:ext cx="4735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35335" y="4645953"/>
            <a:ext cx="4523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6350" y="4652043"/>
            <a:ext cx="45425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9202" y="4653923"/>
            <a:ext cx="45719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6497" y="5028140"/>
            <a:ext cx="363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2677" y="4983890"/>
            <a:ext cx="50021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7324" y="4983890"/>
            <a:ext cx="5532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1 клас\2 Матем\1 УРОКИ Листопад\7 Арифметичні дії в межах 100\№130 Повторення\2024-05-14_000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3" y="1204434"/>
            <a:ext cx="5328947" cy="29176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763000" y="4983890"/>
            <a:ext cx="5532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7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1" grpId="0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871850" y="1382295"/>
            <a:ext cx="7942344" cy="13361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Петрик має 2 купюри по 20 гривень та купюру 50 гривень. Чи вистачить хлопчику грошей, щоб купити букет квітів для мами за 80 гривень?</a:t>
            </a:r>
          </a:p>
        </p:txBody>
      </p:sp>
      <p:pic>
        <p:nvPicPr>
          <p:cNvPr id="13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5194" y="1292914"/>
            <a:ext cx="1904295" cy="23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21">
            <a:extLst>
              <a:ext uri="{FF2B5EF4-FFF2-40B4-BE49-F238E27FC236}">
                <a16:creationId xmlns:a16="http://schemas.microsoft.com/office/drawing/2014/main" xmlns="" id="{6A9E6EE0-E02A-CE1E-FDB3-62F9606D385C}"/>
              </a:ext>
            </a:extLst>
          </p:cNvPr>
          <p:cNvSpPr/>
          <p:nvPr/>
        </p:nvSpPr>
        <p:spPr>
          <a:xfrm>
            <a:off x="1480457" y="539292"/>
            <a:ext cx="9140313" cy="7996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15" name="Picture 2" descr="Вырубной плакат &quot;Мальчик с цветами&quot; | 14 февраля и 8 марта. Украшения для  интерьера">
            <a:extLst>
              <a:ext uri="{FF2B5EF4-FFF2-40B4-BE49-F238E27FC236}">
                <a16:creationId xmlns:a16="http://schemas.microsoft.com/office/drawing/2014/main" xmlns="" id="{130861BC-7603-71A1-1413-61517CC7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4" b="99429" l="0" r="100000">
                        <a14:foregroundMark x1="3667" y1="18000" x2="3667" y2="18000"/>
                        <a14:foregroundMark x1="1000" y1="16429" x2="1000" y2="16429"/>
                        <a14:foregroundMark x1="3667" y1="21000" x2="3667" y2="21000"/>
                        <a14:foregroundMark x1="3000" y1="22286" x2="3000" y2="22286"/>
                        <a14:foregroundMark x1="6000" y1="23571" x2="6000" y2="23571"/>
                        <a14:foregroundMark x1="7333" y1="23571" x2="9000" y2="25000"/>
                        <a14:foregroundMark x1="9667" y1="25429" x2="10667" y2="25857"/>
                        <a14:foregroundMark x1="18000" y1="97571" x2="18000" y2="97571"/>
                        <a14:foregroundMark x1="31000" y1="98571" x2="31000" y2="98571"/>
                        <a14:foregroundMark x1="50333" y1="89714" x2="50333" y2="89714"/>
                        <a14:foregroundMark x1="58667" y1="92857" x2="58667" y2="92857"/>
                        <a14:foregroundMark x1="53667" y1="93714" x2="53667" y2="9371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0" y="2300687"/>
            <a:ext cx="1789062" cy="41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File:20 Ukrainian hryvnia in 2018 Obverse.jpg - Wikipedia">
            <a:extLst>
              <a:ext uri="{FF2B5EF4-FFF2-40B4-BE49-F238E27FC236}">
                <a16:creationId xmlns:a16="http://schemas.microsoft.com/office/drawing/2014/main" xmlns="" id="{440416A2-D2C8-9B0D-D1B9-5AD833FF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08" y="2961623"/>
            <a:ext cx="2743619" cy="14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Ukraine announces last two notes of current series - stevenbron.nl">
            <a:extLst>
              <a:ext uri="{FF2B5EF4-FFF2-40B4-BE49-F238E27FC236}">
                <a16:creationId xmlns:a16="http://schemas.microsoft.com/office/drawing/2014/main" xmlns="" id="{94115489-0E6F-E296-BA96-8B2D8DBD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10" y="3754194"/>
            <a:ext cx="2779537" cy="14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ile:20 Ukrainian hryvnia in 2018 Obverse.jpg - Wikipedia">
            <a:extLst>
              <a:ext uri="{FF2B5EF4-FFF2-40B4-BE49-F238E27FC236}">
                <a16:creationId xmlns:a16="http://schemas.microsoft.com/office/drawing/2014/main" xmlns="" id="{725E7475-A33A-F90B-4E48-2CC2B839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07" y="4506446"/>
            <a:ext cx="2743619" cy="14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9793" y="4208212"/>
            <a:ext cx="63190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80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9252809" y="4621775"/>
            <a:ext cx="2439319" cy="1320977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255854" y="2633328"/>
            <a:ext cx="2436274" cy="1173019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33251" y="1267308"/>
            <a:ext cx="2531651" cy="1433377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50335" y="2588254"/>
            <a:ext cx="2381719" cy="1196859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13309" y="4621775"/>
            <a:ext cx="2461398" cy="1278999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6528670" y="2670077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6416868" y="2670077"/>
            <a:ext cx="2127881" cy="37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6468976" y="2645775"/>
            <a:ext cx="2181420" cy="36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449285">
            <a:off x="6583155" y="2451671"/>
            <a:ext cx="2007801" cy="37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6323023" y="2657160"/>
            <a:ext cx="2152108" cy="34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6414524" y="2585647"/>
            <a:ext cx="2506934" cy="34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344488" y="4700445"/>
            <a:ext cx="225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Над чим ще потрібно подумати?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34718" y="2804338"/>
            <a:ext cx="267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Чим ти сьогодні допоміг іншим?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75259" y="1388102"/>
            <a:ext cx="244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Яке завдання сподобалось </a:t>
            </a:r>
          </a:p>
          <a:p>
            <a:pPr algn="ctr"/>
            <a:r>
              <a:rPr lang="uk-UA" sz="2400" b="1" dirty="0"/>
              <a:t>найбільше?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60063" y="2811258"/>
            <a:ext cx="220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Що ти сьогодні виконав?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50335" y="4661109"/>
            <a:ext cx="2424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що нове ти сьогодні дізнався?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956367" y="494529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«5 питань»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0" name="Picture 4" descr="Изображения Мальчик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8" y="2266271"/>
            <a:ext cx="2710484" cy="44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50" grpId="0"/>
      <p:bldP spid="65" grpId="0"/>
      <p:bldP spid="66" grpId="0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43721" y="449992"/>
            <a:ext cx="8811364" cy="7800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0784" y="2201620"/>
            <a:ext cx="1149194" cy="1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6979" y="494528"/>
            <a:ext cx="8732066" cy="7944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24744" y="512448"/>
            <a:ext cx="7459014" cy="1084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«Намисто». </a:t>
            </a:r>
            <a:r>
              <a:rPr lang="uk-UA" sz="3600" b="1" dirty="0"/>
              <a:t>Розв'язування ланцюжка </a:t>
            </a:r>
            <a:r>
              <a:rPr lang="ru-RU" sz="3600" b="1" dirty="0"/>
              <a:t>прикладів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Полілінія: фігура 8">
            <a:extLst>
              <a:ext uri="{FF2B5EF4-FFF2-40B4-BE49-F238E27FC236}">
                <a16:creationId xmlns:a16="http://schemas.microsoft.com/office/drawing/2014/main" xmlns="" id="{6FAE8280-92A8-A18F-1BDD-A16813B89979}"/>
              </a:ext>
            </a:extLst>
          </p:cNvPr>
          <p:cNvSpPr/>
          <p:nvPr/>
        </p:nvSpPr>
        <p:spPr>
          <a:xfrm>
            <a:off x="55994" y="2041864"/>
            <a:ext cx="12080011" cy="3462291"/>
          </a:xfrm>
          <a:custGeom>
            <a:avLst/>
            <a:gdLst>
              <a:gd name="connsiteX0" fmla="*/ 0 w 11674136"/>
              <a:gd name="connsiteY0" fmla="*/ 159798 h 3462291"/>
              <a:gd name="connsiteX1" fmla="*/ 186432 w 11674136"/>
              <a:gd name="connsiteY1" fmla="*/ 186431 h 3462291"/>
              <a:gd name="connsiteX2" fmla="*/ 363985 w 11674136"/>
              <a:gd name="connsiteY2" fmla="*/ 230819 h 3462291"/>
              <a:gd name="connsiteX3" fmla="*/ 452762 w 11674136"/>
              <a:gd name="connsiteY3" fmla="*/ 248575 h 3462291"/>
              <a:gd name="connsiteX4" fmla="*/ 550416 w 11674136"/>
              <a:gd name="connsiteY4" fmla="*/ 284086 h 3462291"/>
              <a:gd name="connsiteX5" fmla="*/ 639193 w 11674136"/>
              <a:gd name="connsiteY5" fmla="*/ 310719 h 3462291"/>
              <a:gd name="connsiteX6" fmla="*/ 719092 w 11674136"/>
              <a:gd name="connsiteY6" fmla="*/ 337352 h 3462291"/>
              <a:gd name="connsiteX7" fmla="*/ 834501 w 11674136"/>
              <a:gd name="connsiteY7" fmla="*/ 363985 h 3462291"/>
              <a:gd name="connsiteX8" fmla="*/ 1065321 w 11674136"/>
              <a:gd name="connsiteY8" fmla="*/ 470517 h 3462291"/>
              <a:gd name="connsiteX9" fmla="*/ 1136342 w 11674136"/>
              <a:gd name="connsiteY9" fmla="*/ 497150 h 3462291"/>
              <a:gd name="connsiteX10" fmla="*/ 1269507 w 11674136"/>
              <a:gd name="connsiteY10" fmla="*/ 577049 h 3462291"/>
              <a:gd name="connsiteX11" fmla="*/ 1349406 w 11674136"/>
              <a:gd name="connsiteY11" fmla="*/ 621437 h 3462291"/>
              <a:gd name="connsiteX12" fmla="*/ 1420428 w 11674136"/>
              <a:gd name="connsiteY12" fmla="*/ 674703 h 3462291"/>
              <a:gd name="connsiteX13" fmla="*/ 1473694 w 11674136"/>
              <a:gd name="connsiteY13" fmla="*/ 710214 h 3462291"/>
              <a:gd name="connsiteX14" fmla="*/ 1553593 w 11674136"/>
              <a:gd name="connsiteY14" fmla="*/ 754602 h 3462291"/>
              <a:gd name="connsiteX15" fmla="*/ 1722268 w 11674136"/>
              <a:gd name="connsiteY15" fmla="*/ 896645 h 3462291"/>
              <a:gd name="connsiteX16" fmla="*/ 1819923 w 11674136"/>
              <a:gd name="connsiteY16" fmla="*/ 949911 h 3462291"/>
              <a:gd name="connsiteX17" fmla="*/ 1899822 w 11674136"/>
              <a:gd name="connsiteY17" fmla="*/ 1020932 h 3462291"/>
              <a:gd name="connsiteX18" fmla="*/ 1979721 w 11674136"/>
              <a:gd name="connsiteY18" fmla="*/ 1083076 h 3462291"/>
              <a:gd name="connsiteX19" fmla="*/ 2121764 w 11674136"/>
              <a:gd name="connsiteY19" fmla="*/ 1207363 h 3462291"/>
              <a:gd name="connsiteX20" fmla="*/ 2219418 w 11674136"/>
              <a:gd name="connsiteY20" fmla="*/ 1287262 h 3462291"/>
              <a:gd name="connsiteX21" fmla="*/ 2343705 w 11674136"/>
              <a:gd name="connsiteY21" fmla="*/ 1429305 h 3462291"/>
              <a:gd name="connsiteX22" fmla="*/ 2396971 w 11674136"/>
              <a:gd name="connsiteY22" fmla="*/ 1500326 h 3462291"/>
              <a:gd name="connsiteX23" fmla="*/ 2494626 w 11674136"/>
              <a:gd name="connsiteY23" fmla="*/ 1597981 h 3462291"/>
              <a:gd name="connsiteX24" fmla="*/ 2627791 w 11674136"/>
              <a:gd name="connsiteY24" fmla="*/ 1793289 h 3462291"/>
              <a:gd name="connsiteX25" fmla="*/ 2805344 w 11674136"/>
              <a:gd name="connsiteY25" fmla="*/ 2068497 h 3462291"/>
              <a:gd name="connsiteX26" fmla="*/ 2894121 w 11674136"/>
              <a:gd name="connsiteY26" fmla="*/ 2210540 h 3462291"/>
              <a:gd name="connsiteX27" fmla="*/ 2965142 w 11674136"/>
              <a:gd name="connsiteY27" fmla="*/ 2290439 h 3462291"/>
              <a:gd name="connsiteX28" fmla="*/ 3036164 w 11674136"/>
              <a:gd name="connsiteY28" fmla="*/ 2361460 h 3462291"/>
              <a:gd name="connsiteX29" fmla="*/ 3187084 w 11674136"/>
              <a:gd name="connsiteY29" fmla="*/ 2556769 h 3462291"/>
              <a:gd name="connsiteX30" fmla="*/ 3346882 w 11674136"/>
              <a:gd name="connsiteY30" fmla="*/ 2681056 h 3462291"/>
              <a:gd name="connsiteX31" fmla="*/ 3400148 w 11674136"/>
              <a:gd name="connsiteY31" fmla="*/ 2716567 h 3462291"/>
              <a:gd name="connsiteX32" fmla="*/ 3435659 w 11674136"/>
              <a:gd name="connsiteY32" fmla="*/ 2743200 h 3462291"/>
              <a:gd name="connsiteX33" fmla="*/ 3488925 w 11674136"/>
              <a:gd name="connsiteY33" fmla="*/ 2778711 h 3462291"/>
              <a:gd name="connsiteX34" fmla="*/ 3657600 w 11674136"/>
              <a:gd name="connsiteY34" fmla="*/ 2894120 h 3462291"/>
              <a:gd name="connsiteX35" fmla="*/ 3790766 w 11674136"/>
              <a:gd name="connsiteY35" fmla="*/ 2965142 h 3462291"/>
              <a:gd name="connsiteX36" fmla="*/ 3879542 w 11674136"/>
              <a:gd name="connsiteY36" fmla="*/ 3018408 h 3462291"/>
              <a:gd name="connsiteX37" fmla="*/ 4074851 w 11674136"/>
              <a:gd name="connsiteY37" fmla="*/ 3107185 h 3462291"/>
              <a:gd name="connsiteX38" fmla="*/ 4128117 w 11674136"/>
              <a:gd name="connsiteY38" fmla="*/ 3124940 h 3462291"/>
              <a:gd name="connsiteX39" fmla="*/ 4287915 w 11674136"/>
              <a:gd name="connsiteY39" fmla="*/ 3187084 h 3462291"/>
              <a:gd name="connsiteX40" fmla="*/ 4394447 w 11674136"/>
              <a:gd name="connsiteY40" fmla="*/ 3213717 h 3462291"/>
              <a:gd name="connsiteX41" fmla="*/ 4474346 w 11674136"/>
              <a:gd name="connsiteY41" fmla="*/ 3249227 h 3462291"/>
              <a:gd name="connsiteX42" fmla="*/ 4598633 w 11674136"/>
              <a:gd name="connsiteY42" fmla="*/ 3284738 h 3462291"/>
              <a:gd name="connsiteX43" fmla="*/ 4705166 w 11674136"/>
              <a:gd name="connsiteY43" fmla="*/ 3320249 h 3462291"/>
              <a:gd name="connsiteX44" fmla="*/ 4927107 w 11674136"/>
              <a:gd name="connsiteY44" fmla="*/ 3338004 h 3462291"/>
              <a:gd name="connsiteX45" fmla="*/ 4989251 w 11674136"/>
              <a:gd name="connsiteY45" fmla="*/ 3355759 h 3462291"/>
              <a:gd name="connsiteX46" fmla="*/ 5060272 w 11674136"/>
              <a:gd name="connsiteY46" fmla="*/ 3364637 h 3462291"/>
              <a:gd name="connsiteX47" fmla="*/ 5202315 w 11674136"/>
              <a:gd name="connsiteY47" fmla="*/ 3382392 h 3462291"/>
              <a:gd name="connsiteX48" fmla="*/ 5282214 w 11674136"/>
              <a:gd name="connsiteY48" fmla="*/ 3400148 h 3462291"/>
              <a:gd name="connsiteX49" fmla="*/ 5379868 w 11674136"/>
              <a:gd name="connsiteY49" fmla="*/ 3409025 h 3462291"/>
              <a:gd name="connsiteX50" fmla="*/ 5468645 w 11674136"/>
              <a:gd name="connsiteY50" fmla="*/ 3417903 h 3462291"/>
              <a:gd name="connsiteX51" fmla="*/ 5530789 w 11674136"/>
              <a:gd name="connsiteY51" fmla="*/ 3435658 h 3462291"/>
              <a:gd name="connsiteX52" fmla="*/ 5628443 w 11674136"/>
              <a:gd name="connsiteY52" fmla="*/ 3444536 h 3462291"/>
              <a:gd name="connsiteX53" fmla="*/ 6010183 w 11674136"/>
              <a:gd name="connsiteY53" fmla="*/ 3462291 h 3462291"/>
              <a:gd name="connsiteX54" fmla="*/ 6729274 w 11674136"/>
              <a:gd name="connsiteY54" fmla="*/ 3426781 h 3462291"/>
              <a:gd name="connsiteX55" fmla="*/ 6844684 w 11674136"/>
              <a:gd name="connsiteY55" fmla="*/ 3417903 h 3462291"/>
              <a:gd name="connsiteX56" fmla="*/ 6880195 w 11674136"/>
              <a:gd name="connsiteY56" fmla="*/ 3400148 h 3462291"/>
              <a:gd name="connsiteX57" fmla="*/ 6933461 w 11674136"/>
              <a:gd name="connsiteY57" fmla="*/ 3382392 h 3462291"/>
              <a:gd name="connsiteX58" fmla="*/ 7039993 w 11674136"/>
              <a:gd name="connsiteY58" fmla="*/ 3329126 h 3462291"/>
              <a:gd name="connsiteX59" fmla="*/ 7164280 w 11674136"/>
              <a:gd name="connsiteY59" fmla="*/ 3284738 h 3462291"/>
              <a:gd name="connsiteX60" fmla="*/ 7288567 w 11674136"/>
              <a:gd name="connsiteY60" fmla="*/ 3222594 h 3462291"/>
              <a:gd name="connsiteX61" fmla="*/ 7359589 w 11674136"/>
              <a:gd name="connsiteY61" fmla="*/ 3187084 h 3462291"/>
              <a:gd name="connsiteX62" fmla="*/ 7403977 w 11674136"/>
              <a:gd name="connsiteY62" fmla="*/ 3169328 h 3462291"/>
              <a:gd name="connsiteX63" fmla="*/ 7439488 w 11674136"/>
              <a:gd name="connsiteY63" fmla="*/ 3142695 h 3462291"/>
              <a:gd name="connsiteX64" fmla="*/ 7546020 w 11674136"/>
              <a:gd name="connsiteY64" fmla="*/ 3089429 h 3462291"/>
              <a:gd name="connsiteX65" fmla="*/ 7599286 w 11674136"/>
              <a:gd name="connsiteY65" fmla="*/ 3053919 h 3462291"/>
              <a:gd name="connsiteX66" fmla="*/ 7652552 w 11674136"/>
              <a:gd name="connsiteY66" fmla="*/ 3027286 h 3462291"/>
              <a:gd name="connsiteX67" fmla="*/ 7679185 w 11674136"/>
              <a:gd name="connsiteY67" fmla="*/ 3000653 h 3462291"/>
              <a:gd name="connsiteX68" fmla="*/ 7767962 w 11674136"/>
              <a:gd name="connsiteY68" fmla="*/ 2974019 h 3462291"/>
              <a:gd name="connsiteX69" fmla="*/ 7847861 w 11674136"/>
              <a:gd name="connsiteY69" fmla="*/ 2894120 h 3462291"/>
              <a:gd name="connsiteX70" fmla="*/ 7892249 w 11674136"/>
              <a:gd name="connsiteY70" fmla="*/ 2849732 h 3462291"/>
              <a:gd name="connsiteX71" fmla="*/ 7918882 w 11674136"/>
              <a:gd name="connsiteY71" fmla="*/ 2814221 h 3462291"/>
              <a:gd name="connsiteX72" fmla="*/ 7963270 w 11674136"/>
              <a:gd name="connsiteY72" fmla="*/ 2778711 h 3462291"/>
              <a:gd name="connsiteX73" fmla="*/ 8016536 w 11674136"/>
              <a:gd name="connsiteY73" fmla="*/ 2716567 h 3462291"/>
              <a:gd name="connsiteX74" fmla="*/ 8034292 w 11674136"/>
              <a:gd name="connsiteY74" fmla="*/ 2689934 h 3462291"/>
              <a:gd name="connsiteX75" fmla="*/ 8052047 w 11674136"/>
              <a:gd name="connsiteY75" fmla="*/ 2645546 h 3462291"/>
              <a:gd name="connsiteX76" fmla="*/ 8140824 w 11674136"/>
              <a:gd name="connsiteY76" fmla="*/ 2556769 h 3462291"/>
              <a:gd name="connsiteX77" fmla="*/ 8158579 w 11674136"/>
              <a:gd name="connsiteY77" fmla="*/ 2530136 h 3462291"/>
              <a:gd name="connsiteX78" fmla="*/ 8194090 w 11674136"/>
              <a:gd name="connsiteY78" fmla="*/ 2503503 h 3462291"/>
              <a:gd name="connsiteX79" fmla="*/ 8256233 w 11674136"/>
              <a:gd name="connsiteY79" fmla="*/ 2441359 h 3462291"/>
              <a:gd name="connsiteX80" fmla="*/ 8300622 w 11674136"/>
              <a:gd name="connsiteY80" fmla="*/ 2396971 h 3462291"/>
              <a:gd name="connsiteX81" fmla="*/ 8398276 w 11674136"/>
              <a:gd name="connsiteY81" fmla="*/ 2272684 h 3462291"/>
              <a:gd name="connsiteX82" fmla="*/ 8433787 w 11674136"/>
              <a:gd name="connsiteY82" fmla="*/ 2228295 h 3462291"/>
              <a:gd name="connsiteX83" fmla="*/ 8522564 w 11674136"/>
              <a:gd name="connsiteY83" fmla="*/ 2112886 h 3462291"/>
              <a:gd name="connsiteX84" fmla="*/ 8558074 w 11674136"/>
              <a:gd name="connsiteY84" fmla="*/ 2077375 h 3462291"/>
              <a:gd name="connsiteX85" fmla="*/ 8602463 w 11674136"/>
              <a:gd name="connsiteY85" fmla="*/ 2015231 h 3462291"/>
              <a:gd name="connsiteX86" fmla="*/ 8629096 w 11674136"/>
              <a:gd name="connsiteY86" fmla="*/ 1988598 h 3462291"/>
              <a:gd name="connsiteX87" fmla="*/ 8708995 w 11674136"/>
              <a:gd name="connsiteY87" fmla="*/ 1890944 h 3462291"/>
              <a:gd name="connsiteX88" fmla="*/ 8762261 w 11674136"/>
              <a:gd name="connsiteY88" fmla="*/ 1837678 h 3462291"/>
              <a:gd name="connsiteX89" fmla="*/ 8842160 w 11674136"/>
              <a:gd name="connsiteY89" fmla="*/ 1722268 h 3462291"/>
              <a:gd name="connsiteX90" fmla="*/ 8842160 w 11674136"/>
              <a:gd name="connsiteY90" fmla="*/ 1722268 h 3462291"/>
              <a:gd name="connsiteX91" fmla="*/ 8930936 w 11674136"/>
              <a:gd name="connsiteY91" fmla="*/ 1589103 h 3462291"/>
              <a:gd name="connsiteX92" fmla="*/ 8966447 w 11674136"/>
              <a:gd name="connsiteY92" fmla="*/ 1518082 h 3462291"/>
              <a:gd name="connsiteX93" fmla="*/ 9001958 w 11674136"/>
              <a:gd name="connsiteY93" fmla="*/ 1464816 h 3462291"/>
              <a:gd name="connsiteX94" fmla="*/ 9028591 w 11674136"/>
              <a:gd name="connsiteY94" fmla="*/ 1402672 h 3462291"/>
              <a:gd name="connsiteX95" fmla="*/ 9055224 w 11674136"/>
              <a:gd name="connsiteY95" fmla="*/ 1367161 h 3462291"/>
              <a:gd name="connsiteX96" fmla="*/ 9090734 w 11674136"/>
              <a:gd name="connsiteY96" fmla="*/ 1305018 h 3462291"/>
              <a:gd name="connsiteX97" fmla="*/ 9144000 w 11674136"/>
              <a:gd name="connsiteY97" fmla="*/ 1198486 h 3462291"/>
              <a:gd name="connsiteX98" fmla="*/ 9188389 w 11674136"/>
              <a:gd name="connsiteY98" fmla="*/ 1136342 h 3462291"/>
              <a:gd name="connsiteX99" fmla="*/ 9250532 w 11674136"/>
              <a:gd name="connsiteY99" fmla="*/ 1020932 h 3462291"/>
              <a:gd name="connsiteX100" fmla="*/ 9286043 w 11674136"/>
              <a:gd name="connsiteY100" fmla="*/ 976544 h 3462291"/>
              <a:gd name="connsiteX101" fmla="*/ 9330432 w 11674136"/>
              <a:gd name="connsiteY101" fmla="*/ 896645 h 3462291"/>
              <a:gd name="connsiteX102" fmla="*/ 9365942 w 11674136"/>
              <a:gd name="connsiteY102" fmla="*/ 861134 h 3462291"/>
              <a:gd name="connsiteX103" fmla="*/ 9410331 w 11674136"/>
              <a:gd name="connsiteY103" fmla="*/ 798990 h 3462291"/>
              <a:gd name="connsiteX104" fmla="*/ 9499107 w 11674136"/>
              <a:gd name="connsiteY104" fmla="*/ 710214 h 3462291"/>
              <a:gd name="connsiteX105" fmla="*/ 9552373 w 11674136"/>
              <a:gd name="connsiteY105" fmla="*/ 630315 h 3462291"/>
              <a:gd name="connsiteX106" fmla="*/ 9596762 w 11674136"/>
              <a:gd name="connsiteY106" fmla="*/ 577049 h 3462291"/>
              <a:gd name="connsiteX107" fmla="*/ 9632272 w 11674136"/>
              <a:gd name="connsiteY107" fmla="*/ 541538 h 3462291"/>
              <a:gd name="connsiteX108" fmla="*/ 9694416 w 11674136"/>
              <a:gd name="connsiteY108" fmla="*/ 461639 h 3462291"/>
              <a:gd name="connsiteX109" fmla="*/ 9729927 w 11674136"/>
              <a:gd name="connsiteY109" fmla="*/ 417251 h 3462291"/>
              <a:gd name="connsiteX110" fmla="*/ 9783193 w 11674136"/>
              <a:gd name="connsiteY110" fmla="*/ 372862 h 3462291"/>
              <a:gd name="connsiteX111" fmla="*/ 9818703 w 11674136"/>
              <a:gd name="connsiteY111" fmla="*/ 337352 h 3462291"/>
              <a:gd name="connsiteX112" fmla="*/ 9863092 w 11674136"/>
              <a:gd name="connsiteY112" fmla="*/ 310719 h 3462291"/>
              <a:gd name="connsiteX113" fmla="*/ 9880847 w 11674136"/>
              <a:gd name="connsiteY113" fmla="*/ 292963 h 3462291"/>
              <a:gd name="connsiteX114" fmla="*/ 9969624 w 11674136"/>
              <a:gd name="connsiteY114" fmla="*/ 248575 h 3462291"/>
              <a:gd name="connsiteX115" fmla="*/ 10111666 w 11674136"/>
              <a:gd name="connsiteY115" fmla="*/ 186431 h 3462291"/>
              <a:gd name="connsiteX116" fmla="*/ 10164932 w 11674136"/>
              <a:gd name="connsiteY116" fmla="*/ 168676 h 3462291"/>
              <a:gd name="connsiteX117" fmla="*/ 10200443 w 11674136"/>
              <a:gd name="connsiteY117" fmla="*/ 150920 h 3462291"/>
              <a:gd name="connsiteX118" fmla="*/ 10244832 w 11674136"/>
              <a:gd name="connsiteY118" fmla="*/ 142043 h 3462291"/>
              <a:gd name="connsiteX119" fmla="*/ 10324731 w 11674136"/>
              <a:gd name="connsiteY119" fmla="*/ 115410 h 3462291"/>
              <a:gd name="connsiteX120" fmla="*/ 10360241 w 11674136"/>
              <a:gd name="connsiteY120" fmla="*/ 97654 h 3462291"/>
              <a:gd name="connsiteX121" fmla="*/ 10386874 w 11674136"/>
              <a:gd name="connsiteY121" fmla="*/ 88777 h 3462291"/>
              <a:gd name="connsiteX122" fmla="*/ 10431263 w 11674136"/>
              <a:gd name="connsiteY122" fmla="*/ 71021 h 3462291"/>
              <a:gd name="connsiteX123" fmla="*/ 10502284 w 11674136"/>
              <a:gd name="connsiteY123" fmla="*/ 62144 h 3462291"/>
              <a:gd name="connsiteX124" fmla="*/ 10555550 w 11674136"/>
              <a:gd name="connsiteY124" fmla="*/ 44388 h 3462291"/>
              <a:gd name="connsiteX125" fmla="*/ 10599938 w 11674136"/>
              <a:gd name="connsiteY125" fmla="*/ 26633 h 3462291"/>
              <a:gd name="connsiteX126" fmla="*/ 10733103 w 11674136"/>
              <a:gd name="connsiteY126" fmla="*/ 0 h 3462291"/>
              <a:gd name="connsiteX127" fmla="*/ 11070455 w 11674136"/>
              <a:gd name="connsiteY127" fmla="*/ 8878 h 3462291"/>
              <a:gd name="connsiteX128" fmla="*/ 11248008 w 11674136"/>
              <a:gd name="connsiteY128" fmla="*/ 79899 h 3462291"/>
              <a:gd name="connsiteX129" fmla="*/ 11283519 w 11674136"/>
              <a:gd name="connsiteY129" fmla="*/ 115410 h 3462291"/>
              <a:gd name="connsiteX130" fmla="*/ 11310152 w 11674136"/>
              <a:gd name="connsiteY130" fmla="*/ 133165 h 3462291"/>
              <a:gd name="connsiteX131" fmla="*/ 11327907 w 11674136"/>
              <a:gd name="connsiteY131" fmla="*/ 159798 h 3462291"/>
              <a:gd name="connsiteX132" fmla="*/ 11354540 w 11674136"/>
              <a:gd name="connsiteY132" fmla="*/ 204186 h 3462291"/>
              <a:gd name="connsiteX133" fmla="*/ 11372296 w 11674136"/>
              <a:gd name="connsiteY133" fmla="*/ 221942 h 3462291"/>
              <a:gd name="connsiteX134" fmla="*/ 11425562 w 11674136"/>
              <a:gd name="connsiteY134" fmla="*/ 284086 h 3462291"/>
              <a:gd name="connsiteX135" fmla="*/ 11452195 w 11674136"/>
              <a:gd name="connsiteY135" fmla="*/ 346229 h 3462291"/>
              <a:gd name="connsiteX136" fmla="*/ 11478828 w 11674136"/>
              <a:gd name="connsiteY136" fmla="*/ 363985 h 3462291"/>
              <a:gd name="connsiteX137" fmla="*/ 11496583 w 11674136"/>
              <a:gd name="connsiteY137" fmla="*/ 390618 h 3462291"/>
              <a:gd name="connsiteX138" fmla="*/ 11576482 w 11674136"/>
              <a:gd name="connsiteY138" fmla="*/ 470517 h 3462291"/>
              <a:gd name="connsiteX139" fmla="*/ 11603115 w 11674136"/>
              <a:gd name="connsiteY139" fmla="*/ 497150 h 3462291"/>
              <a:gd name="connsiteX140" fmla="*/ 11674136 w 11674136"/>
              <a:gd name="connsiteY140" fmla="*/ 523783 h 34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674136" h="3462291">
                <a:moveTo>
                  <a:pt x="0" y="159798"/>
                </a:moveTo>
                <a:cubicBezTo>
                  <a:pt x="62144" y="168676"/>
                  <a:pt x="124511" y="176111"/>
                  <a:pt x="186432" y="186431"/>
                </a:cubicBezTo>
                <a:cubicBezTo>
                  <a:pt x="260114" y="198711"/>
                  <a:pt x="288430" y="212830"/>
                  <a:pt x="363985" y="230819"/>
                </a:cubicBezTo>
                <a:cubicBezTo>
                  <a:pt x="393343" y="237809"/>
                  <a:pt x="423745" y="240284"/>
                  <a:pt x="452762" y="248575"/>
                </a:cubicBezTo>
                <a:cubicBezTo>
                  <a:pt x="486066" y="258091"/>
                  <a:pt x="517557" y="273133"/>
                  <a:pt x="550416" y="284086"/>
                </a:cubicBezTo>
                <a:cubicBezTo>
                  <a:pt x="579726" y="293856"/>
                  <a:pt x="609732" y="301415"/>
                  <a:pt x="639193" y="310719"/>
                </a:cubicBezTo>
                <a:cubicBezTo>
                  <a:pt x="665964" y="319173"/>
                  <a:pt x="692008" y="329965"/>
                  <a:pt x="719092" y="337352"/>
                </a:cubicBezTo>
                <a:cubicBezTo>
                  <a:pt x="757182" y="347740"/>
                  <a:pt x="797652" y="349812"/>
                  <a:pt x="834501" y="363985"/>
                </a:cubicBezTo>
                <a:cubicBezTo>
                  <a:pt x="913592" y="394405"/>
                  <a:pt x="985977" y="440763"/>
                  <a:pt x="1065321" y="470517"/>
                </a:cubicBezTo>
                <a:cubicBezTo>
                  <a:pt x="1088995" y="479395"/>
                  <a:pt x="1113926" y="485455"/>
                  <a:pt x="1136342" y="497150"/>
                </a:cubicBezTo>
                <a:cubicBezTo>
                  <a:pt x="1182236" y="521095"/>
                  <a:pt x="1224256" y="551910"/>
                  <a:pt x="1269507" y="577049"/>
                </a:cubicBezTo>
                <a:cubicBezTo>
                  <a:pt x="1296140" y="591845"/>
                  <a:pt x="1323827" y="604886"/>
                  <a:pt x="1349406" y="621437"/>
                </a:cubicBezTo>
                <a:cubicBezTo>
                  <a:pt x="1374251" y="637513"/>
                  <a:pt x="1396348" y="657503"/>
                  <a:pt x="1420428" y="674703"/>
                </a:cubicBezTo>
                <a:cubicBezTo>
                  <a:pt x="1437793" y="687106"/>
                  <a:pt x="1455396" y="699235"/>
                  <a:pt x="1473694" y="710214"/>
                </a:cubicBezTo>
                <a:cubicBezTo>
                  <a:pt x="1499819" y="725889"/>
                  <a:pt x="1529219" y="736322"/>
                  <a:pt x="1553593" y="754602"/>
                </a:cubicBezTo>
                <a:cubicBezTo>
                  <a:pt x="1612397" y="798705"/>
                  <a:pt x="1657738" y="861447"/>
                  <a:pt x="1722268" y="896645"/>
                </a:cubicBezTo>
                <a:cubicBezTo>
                  <a:pt x="1754820" y="914400"/>
                  <a:pt x="1789547" y="928648"/>
                  <a:pt x="1819923" y="949911"/>
                </a:cubicBezTo>
                <a:cubicBezTo>
                  <a:pt x="1849115" y="970345"/>
                  <a:pt x="1872447" y="998120"/>
                  <a:pt x="1899822" y="1020932"/>
                </a:cubicBezTo>
                <a:cubicBezTo>
                  <a:pt x="1925742" y="1042532"/>
                  <a:pt x="1953886" y="1061374"/>
                  <a:pt x="1979721" y="1083076"/>
                </a:cubicBezTo>
                <a:cubicBezTo>
                  <a:pt x="2027895" y="1123542"/>
                  <a:pt x="2073871" y="1166565"/>
                  <a:pt x="2121764" y="1207363"/>
                </a:cubicBezTo>
                <a:cubicBezTo>
                  <a:pt x="2153781" y="1234636"/>
                  <a:pt x="2194972" y="1253038"/>
                  <a:pt x="2219418" y="1287262"/>
                </a:cubicBezTo>
                <a:cubicBezTo>
                  <a:pt x="2318778" y="1426368"/>
                  <a:pt x="2196861" y="1262882"/>
                  <a:pt x="2343705" y="1429305"/>
                </a:cubicBezTo>
                <a:cubicBezTo>
                  <a:pt x="2363284" y="1451494"/>
                  <a:pt x="2377239" y="1478273"/>
                  <a:pt x="2396971" y="1500326"/>
                </a:cubicBezTo>
                <a:cubicBezTo>
                  <a:pt x="2427667" y="1534633"/>
                  <a:pt x="2466136" y="1561821"/>
                  <a:pt x="2494626" y="1597981"/>
                </a:cubicBezTo>
                <a:cubicBezTo>
                  <a:pt x="2543390" y="1659874"/>
                  <a:pt x="2588089" y="1725227"/>
                  <a:pt x="2627791" y="1793289"/>
                </a:cubicBezTo>
                <a:cubicBezTo>
                  <a:pt x="2739277" y="1984411"/>
                  <a:pt x="2641835" y="1823232"/>
                  <a:pt x="2805344" y="2068497"/>
                </a:cubicBezTo>
                <a:cubicBezTo>
                  <a:pt x="2805351" y="2068508"/>
                  <a:pt x="2894112" y="2210530"/>
                  <a:pt x="2894121" y="2210540"/>
                </a:cubicBezTo>
                <a:cubicBezTo>
                  <a:pt x="2917795" y="2237173"/>
                  <a:pt x="2940720" y="2264491"/>
                  <a:pt x="2965142" y="2290439"/>
                </a:cubicBezTo>
                <a:cubicBezTo>
                  <a:pt x="2988088" y="2314819"/>
                  <a:pt x="3014731" y="2335740"/>
                  <a:pt x="3036164" y="2361460"/>
                </a:cubicBezTo>
                <a:cubicBezTo>
                  <a:pt x="3088835" y="2424665"/>
                  <a:pt x="3118627" y="2511131"/>
                  <a:pt x="3187084" y="2556769"/>
                </a:cubicBezTo>
                <a:cubicBezTo>
                  <a:pt x="3358803" y="2671249"/>
                  <a:pt x="3173847" y="2542628"/>
                  <a:pt x="3346882" y="2681056"/>
                </a:cubicBezTo>
                <a:cubicBezTo>
                  <a:pt x="3363545" y="2694387"/>
                  <a:pt x="3382666" y="2704330"/>
                  <a:pt x="3400148" y="2716567"/>
                </a:cubicBezTo>
                <a:cubicBezTo>
                  <a:pt x="3412270" y="2725052"/>
                  <a:pt x="3423537" y="2734715"/>
                  <a:pt x="3435659" y="2743200"/>
                </a:cubicBezTo>
                <a:cubicBezTo>
                  <a:pt x="3453141" y="2755437"/>
                  <a:pt x="3471667" y="2766160"/>
                  <a:pt x="3488925" y="2778711"/>
                </a:cubicBezTo>
                <a:cubicBezTo>
                  <a:pt x="3615571" y="2870817"/>
                  <a:pt x="3403527" y="2736836"/>
                  <a:pt x="3657600" y="2894120"/>
                </a:cubicBezTo>
                <a:cubicBezTo>
                  <a:pt x="3751731" y="2952392"/>
                  <a:pt x="3688413" y="2908279"/>
                  <a:pt x="3790766" y="2965142"/>
                </a:cubicBezTo>
                <a:cubicBezTo>
                  <a:pt x="3820933" y="2981902"/>
                  <a:pt x="3849375" y="3001648"/>
                  <a:pt x="3879542" y="3018408"/>
                </a:cubicBezTo>
                <a:cubicBezTo>
                  <a:pt x="3925641" y="3044019"/>
                  <a:pt x="4037330" y="3094678"/>
                  <a:pt x="4074851" y="3107185"/>
                </a:cubicBezTo>
                <a:cubicBezTo>
                  <a:pt x="4092606" y="3113103"/>
                  <a:pt x="4110593" y="3118368"/>
                  <a:pt x="4128117" y="3124940"/>
                </a:cubicBezTo>
                <a:cubicBezTo>
                  <a:pt x="4181630" y="3145007"/>
                  <a:pt x="4232469" y="3173223"/>
                  <a:pt x="4287915" y="3187084"/>
                </a:cubicBezTo>
                <a:cubicBezTo>
                  <a:pt x="4323426" y="3195962"/>
                  <a:pt x="4359722" y="3202142"/>
                  <a:pt x="4394447" y="3213717"/>
                </a:cubicBezTo>
                <a:cubicBezTo>
                  <a:pt x="4422096" y="3222933"/>
                  <a:pt x="4446819" y="3239652"/>
                  <a:pt x="4474346" y="3249227"/>
                </a:cubicBezTo>
                <a:cubicBezTo>
                  <a:pt x="4515041" y="3263382"/>
                  <a:pt x="4557452" y="3272067"/>
                  <a:pt x="4598633" y="3284738"/>
                </a:cubicBezTo>
                <a:cubicBezTo>
                  <a:pt x="4634410" y="3295746"/>
                  <a:pt x="4668665" y="3311953"/>
                  <a:pt x="4705166" y="3320249"/>
                </a:cubicBezTo>
                <a:cubicBezTo>
                  <a:pt x="4732772" y="3326523"/>
                  <a:pt x="4921989" y="3337663"/>
                  <a:pt x="4927107" y="3338004"/>
                </a:cubicBezTo>
                <a:cubicBezTo>
                  <a:pt x="4947822" y="3343922"/>
                  <a:pt x="4968126" y="3351534"/>
                  <a:pt x="4989251" y="3355759"/>
                </a:cubicBezTo>
                <a:cubicBezTo>
                  <a:pt x="5012646" y="3360438"/>
                  <a:pt x="5036623" y="3361484"/>
                  <a:pt x="5060272" y="3364637"/>
                </a:cubicBezTo>
                <a:cubicBezTo>
                  <a:pt x="5186921" y="3381524"/>
                  <a:pt x="5052984" y="3365801"/>
                  <a:pt x="5202315" y="3382392"/>
                </a:cubicBezTo>
                <a:cubicBezTo>
                  <a:pt x="5228948" y="3388311"/>
                  <a:pt x="5255233" y="3396101"/>
                  <a:pt x="5282214" y="3400148"/>
                </a:cubicBezTo>
                <a:cubicBezTo>
                  <a:pt x="5314538" y="3404997"/>
                  <a:pt x="5347330" y="3405926"/>
                  <a:pt x="5379868" y="3409025"/>
                </a:cubicBezTo>
                <a:lnTo>
                  <a:pt x="5468645" y="3417903"/>
                </a:lnTo>
                <a:cubicBezTo>
                  <a:pt x="5489360" y="3423821"/>
                  <a:pt x="5509539" y="3432116"/>
                  <a:pt x="5530789" y="3435658"/>
                </a:cubicBezTo>
                <a:cubicBezTo>
                  <a:pt x="5563030" y="3441031"/>
                  <a:pt x="5595808" y="3442723"/>
                  <a:pt x="5628443" y="3444536"/>
                </a:cubicBezTo>
                <a:lnTo>
                  <a:pt x="6010183" y="3462291"/>
                </a:lnTo>
                <a:lnTo>
                  <a:pt x="6729274" y="3426781"/>
                </a:lnTo>
                <a:cubicBezTo>
                  <a:pt x="6767803" y="3424732"/>
                  <a:pt x="6806687" y="3424608"/>
                  <a:pt x="6844684" y="3417903"/>
                </a:cubicBezTo>
                <a:cubicBezTo>
                  <a:pt x="6857717" y="3415603"/>
                  <a:pt x="6867907" y="3405063"/>
                  <a:pt x="6880195" y="3400148"/>
                </a:cubicBezTo>
                <a:cubicBezTo>
                  <a:pt x="6897572" y="3393197"/>
                  <a:pt x="6916358" y="3389993"/>
                  <a:pt x="6933461" y="3382392"/>
                </a:cubicBezTo>
                <a:cubicBezTo>
                  <a:pt x="6969741" y="3366267"/>
                  <a:pt x="7002328" y="3341681"/>
                  <a:pt x="7039993" y="3329126"/>
                </a:cubicBezTo>
                <a:cubicBezTo>
                  <a:pt x="7069844" y="3319176"/>
                  <a:pt x="7130817" y="3300589"/>
                  <a:pt x="7164280" y="3284738"/>
                </a:cubicBezTo>
                <a:cubicBezTo>
                  <a:pt x="7206140" y="3264909"/>
                  <a:pt x="7247138" y="3243308"/>
                  <a:pt x="7288567" y="3222594"/>
                </a:cubicBezTo>
                <a:cubicBezTo>
                  <a:pt x="7312241" y="3210757"/>
                  <a:pt x="7335014" y="3196914"/>
                  <a:pt x="7359589" y="3187084"/>
                </a:cubicBezTo>
                <a:cubicBezTo>
                  <a:pt x="7374385" y="3181165"/>
                  <a:pt x="7390047" y="3177067"/>
                  <a:pt x="7403977" y="3169328"/>
                </a:cubicBezTo>
                <a:cubicBezTo>
                  <a:pt x="7416911" y="3162142"/>
                  <a:pt x="7426592" y="3149949"/>
                  <a:pt x="7439488" y="3142695"/>
                </a:cubicBezTo>
                <a:cubicBezTo>
                  <a:pt x="7474091" y="3123231"/>
                  <a:pt x="7512986" y="3111451"/>
                  <a:pt x="7546020" y="3089429"/>
                </a:cubicBezTo>
                <a:cubicBezTo>
                  <a:pt x="7563775" y="3077592"/>
                  <a:pt x="7580854" y="3064671"/>
                  <a:pt x="7599286" y="3053919"/>
                </a:cubicBezTo>
                <a:cubicBezTo>
                  <a:pt x="7616433" y="3043917"/>
                  <a:pt x="7636035" y="3038297"/>
                  <a:pt x="7652552" y="3027286"/>
                </a:cubicBezTo>
                <a:cubicBezTo>
                  <a:pt x="7662998" y="3020322"/>
                  <a:pt x="7668539" y="3007307"/>
                  <a:pt x="7679185" y="3000653"/>
                </a:cubicBezTo>
                <a:cubicBezTo>
                  <a:pt x="7706668" y="2983476"/>
                  <a:pt x="7737220" y="2980168"/>
                  <a:pt x="7767962" y="2974019"/>
                </a:cubicBezTo>
                <a:cubicBezTo>
                  <a:pt x="7831813" y="2926130"/>
                  <a:pt x="7778611" y="2970294"/>
                  <a:pt x="7847861" y="2894120"/>
                </a:cubicBezTo>
                <a:cubicBezTo>
                  <a:pt x="7861937" y="2878637"/>
                  <a:pt x="7878347" y="2865371"/>
                  <a:pt x="7892249" y="2849732"/>
                </a:cubicBezTo>
                <a:cubicBezTo>
                  <a:pt x="7902079" y="2838673"/>
                  <a:pt x="7908420" y="2824683"/>
                  <a:pt x="7918882" y="2814221"/>
                </a:cubicBezTo>
                <a:cubicBezTo>
                  <a:pt x="7932280" y="2800823"/>
                  <a:pt x="7949010" y="2791188"/>
                  <a:pt x="7963270" y="2778711"/>
                </a:cubicBezTo>
                <a:cubicBezTo>
                  <a:pt x="7987853" y="2757201"/>
                  <a:pt x="7997117" y="2743754"/>
                  <a:pt x="8016536" y="2716567"/>
                </a:cubicBezTo>
                <a:cubicBezTo>
                  <a:pt x="8022738" y="2707885"/>
                  <a:pt x="8029520" y="2699477"/>
                  <a:pt x="8034292" y="2689934"/>
                </a:cubicBezTo>
                <a:cubicBezTo>
                  <a:pt x="8041419" y="2675681"/>
                  <a:pt x="8042092" y="2657990"/>
                  <a:pt x="8052047" y="2645546"/>
                </a:cubicBezTo>
                <a:cubicBezTo>
                  <a:pt x="8078190" y="2612867"/>
                  <a:pt x="8117610" y="2591590"/>
                  <a:pt x="8140824" y="2556769"/>
                </a:cubicBezTo>
                <a:cubicBezTo>
                  <a:pt x="8146742" y="2547891"/>
                  <a:pt x="8151034" y="2537681"/>
                  <a:pt x="8158579" y="2530136"/>
                </a:cubicBezTo>
                <a:cubicBezTo>
                  <a:pt x="8169041" y="2519674"/>
                  <a:pt x="8183142" y="2513456"/>
                  <a:pt x="8194090" y="2503503"/>
                </a:cubicBezTo>
                <a:cubicBezTo>
                  <a:pt x="8215766" y="2483797"/>
                  <a:pt x="8235518" y="2462074"/>
                  <a:pt x="8256233" y="2441359"/>
                </a:cubicBezTo>
                <a:cubicBezTo>
                  <a:pt x="8271029" y="2426563"/>
                  <a:pt x="8287694" y="2413425"/>
                  <a:pt x="8300622" y="2396971"/>
                </a:cubicBezTo>
                <a:lnTo>
                  <a:pt x="8398276" y="2272684"/>
                </a:lnTo>
                <a:cubicBezTo>
                  <a:pt x="8410017" y="2257812"/>
                  <a:pt x="8422234" y="2243314"/>
                  <a:pt x="8433787" y="2228295"/>
                </a:cubicBezTo>
                <a:cubicBezTo>
                  <a:pt x="8435336" y="2226282"/>
                  <a:pt x="8508962" y="2126489"/>
                  <a:pt x="8522564" y="2112886"/>
                </a:cubicBezTo>
                <a:cubicBezTo>
                  <a:pt x="8534401" y="2101049"/>
                  <a:pt x="8547051" y="2089973"/>
                  <a:pt x="8558074" y="2077375"/>
                </a:cubicBezTo>
                <a:cubicBezTo>
                  <a:pt x="8670057" y="1949392"/>
                  <a:pt x="8519568" y="2114703"/>
                  <a:pt x="8602463" y="2015231"/>
                </a:cubicBezTo>
                <a:cubicBezTo>
                  <a:pt x="8610501" y="2005586"/>
                  <a:pt x="8620925" y="1998130"/>
                  <a:pt x="8629096" y="1988598"/>
                </a:cubicBezTo>
                <a:cubicBezTo>
                  <a:pt x="8656467" y="1956665"/>
                  <a:pt x="8674001" y="1914274"/>
                  <a:pt x="8708995" y="1890944"/>
                </a:cubicBezTo>
                <a:cubicBezTo>
                  <a:pt x="8747939" y="1864980"/>
                  <a:pt x="8729226" y="1881724"/>
                  <a:pt x="8762261" y="1837678"/>
                </a:cubicBezTo>
                <a:cubicBezTo>
                  <a:pt x="8783121" y="1775093"/>
                  <a:pt x="8765292" y="1818352"/>
                  <a:pt x="8842160" y="1722268"/>
                </a:cubicBezTo>
                <a:lnTo>
                  <a:pt x="8842160" y="1722268"/>
                </a:lnTo>
                <a:cubicBezTo>
                  <a:pt x="8935457" y="1535672"/>
                  <a:pt x="8813456" y="1765323"/>
                  <a:pt x="8930936" y="1589103"/>
                </a:cubicBezTo>
                <a:cubicBezTo>
                  <a:pt x="8945618" y="1567080"/>
                  <a:pt x="8953315" y="1541063"/>
                  <a:pt x="8966447" y="1518082"/>
                </a:cubicBezTo>
                <a:cubicBezTo>
                  <a:pt x="8977034" y="1499554"/>
                  <a:pt x="8991841" y="1483605"/>
                  <a:pt x="9001958" y="1464816"/>
                </a:cubicBezTo>
                <a:cubicBezTo>
                  <a:pt x="9012643" y="1444973"/>
                  <a:pt x="9017799" y="1422457"/>
                  <a:pt x="9028591" y="1402672"/>
                </a:cubicBezTo>
                <a:cubicBezTo>
                  <a:pt x="9035676" y="1389682"/>
                  <a:pt x="9047280" y="1379644"/>
                  <a:pt x="9055224" y="1367161"/>
                </a:cubicBezTo>
                <a:cubicBezTo>
                  <a:pt x="9068033" y="1347033"/>
                  <a:pt x="9079622" y="1326130"/>
                  <a:pt x="9090734" y="1305018"/>
                </a:cubicBezTo>
                <a:cubicBezTo>
                  <a:pt x="9109225" y="1269885"/>
                  <a:pt x="9120923" y="1230793"/>
                  <a:pt x="9144000" y="1198486"/>
                </a:cubicBezTo>
                <a:cubicBezTo>
                  <a:pt x="9158796" y="1177771"/>
                  <a:pt x="9175047" y="1158022"/>
                  <a:pt x="9188389" y="1136342"/>
                </a:cubicBezTo>
                <a:cubicBezTo>
                  <a:pt x="9262116" y="1016537"/>
                  <a:pt x="9161397" y="1154635"/>
                  <a:pt x="9250532" y="1020932"/>
                </a:cubicBezTo>
                <a:cubicBezTo>
                  <a:pt x="9261043" y="1005166"/>
                  <a:pt x="9274206" y="991340"/>
                  <a:pt x="9286043" y="976544"/>
                </a:cubicBezTo>
                <a:cubicBezTo>
                  <a:pt x="9299120" y="937316"/>
                  <a:pt x="9295545" y="940255"/>
                  <a:pt x="9330432" y="896645"/>
                </a:cubicBezTo>
                <a:cubicBezTo>
                  <a:pt x="9340889" y="883573"/>
                  <a:pt x="9355342" y="874090"/>
                  <a:pt x="9365942" y="861134"/>
                </a:cubicBezTo>
                <a:cubicBezTo>
                  <a:pt x="9382062" y="841432"/>
                  <a:pt x="9393488" y="818078"/>
                  <a:pt x="9410331" y="798990"/>
                </a:cubicBezTo>
                <a:cubicBezTo>
                  <a:pt x="9438020" y="767610"/>
                  <a:pt x="9475893" y="745035"/>
                  <a:pt x="9499107" y="710214"/>
                </a:cubicBezTo>
                <a:cubicBezTo>
                  <a:pt x="9516862" y="683581"/>
                  <a:pt x="9531881" y="654905"/>
                  <a:pt x="9552373" y="630315"/>
                </a:cubicBezTo>
                <a:cubicBezTo>
                  <a:pt x="9567169" y="612560"/>
                  <a:pt x="9581301" y="594228"/>
                  <a:pt x="9596762" y="577049"/>
                </a:cubicBezTo>
                <a:cubicBezTo>
                  <a:pt x="9607960" y="564606"/>
                  <a:pt x="9621459" y="554317"/>
                  <a:pt x="9632272" y="541538"/>
                </a:cubicBezTo>
                <a:cubicBezTo>
                  <a:pt x="9654066" y="515781"/>
                  <a:pt x="9673570" y="488170"/>
                  <a:pt x="9694416" y="461639"/>
                </a:cubicBezTo>
                <a:cubicBezTo>
                  <a:pt x="9706123" y="446740"/>
                  <a:pt x="9716529" y="430650"/>
                  <a:pt x="9729927" y="417251"/>
                </a:cubicBezTo>
                <a:cubicBezTo>
                  <a:pt x="9782009" y="365166"/>
                  <a:pt x="9698799" y="446706"/>
                  <a:pt x="9783193" y="372862"/>
                </a:cubicBezTo>
                <a:cubicBezTo>
                  <a:pt x="9795791" y="361839"/>
                  <a:pt x="9805490" y="347629"/>
                  <a:pt x="9818703" y="337352"/>
                </a:cubicBezTo>
                <a:cubicBezTo>
                  <a:pt x="9832324" y="326758"/>
                  <a:pt x="9849051" y="320748"/>
                  <a:pt x="9863092" y="310719"/>
                </a:cubicBezTo>
                <a:cubicBezTo>
                  <a:pt x="9869903" y="305854"/>
                  <a:pt x="9874036" y="297828"/>
                  <a:pt x="9880847" y="292963"/>
                </a:cubicBezTo>
                <a:cubicBezTo>
                  <a:pt x="9922221" y="263409"/>
                  <a:pt x="9924618" y="267863"/>
                  <a:pt x="9969624" y="248575"/>
                </a:cubicBezTo>
                <a:cubicBezTo>
                  <a:pt x="10017126" y="228217"/>
                  <a:pt x="10062638" y="202774"/>
                  <a:pt x="10111666" y="186431"/>
                </a:cubicBezTo>
                <a:cubicBezTo>
                  <a:pt x="10129421" y="180513"/>
                  <a:pt x="10147555" y="175627"/>
                  <a:pt x="10164932" y="168676"/>
                </a:cubicBezTo>
                <a:cubicBezTo>
                  <a:pt x="10177220" y="163761"/>
                  <a:pt x="10187888" y="155105"/>
                  <a:pt x="10200443" y="150920"/>
                </a:cubicBezTo>
                <a:cubicBezTo>
                  <a:pt x="10214758" y="146148"/>
                  <a:pt x="10230036" y="145002"/>
                  <a:pt x="10244832" y="142043"/>
                </a:cubicBezTo>
                <a:cubicBezTo>
                  <a:pt x="10334087" y="97413"/>
                  <a:pt x="10221474" y="149829"/>
                  <a:pt x="10324731" y="115410"/>
                </a:cubicBezTo>
                <a:cubicBezTo>
                  <a:pt x="10337286" y="111225"/>
                  <a:pt x="10348077" y="102867"/>
                  <a:pt x="10360241" y="97654"/>
                </a:cubicBezTo>
                <a:cubicBezTo>
                  <a:pt x="10368842" y="93968"/>
                  <a:pt x="10378112" y="92063"/>
                  <a:pt x="10386874" y="88777"/>
                </a:cubicBezTo>
                <a:cubicBezTo>
                  <a:pt x="10401796" y="83181"/>
                  <a:pt x="10415735" y="74604"/>
                  <a:pt x="10431263" y="71021"/>
                </a:cubicBezTo>
                <a:cubicBezTo>
                  <a:pt x="10454510" y="65656"/>
                  <a:pt x="10478610" y="65103"/>
                  <a:pt x="10502284" y="62144"/>
                </a:cubicBezTo>
                <a:cubicBezTo>
                  <a:pt x="10520039" y="56225"/>
                  <a:pt x="10537961" y="50784"/>
                  <a:pt x="10555550" y="44388"/>
                </a:cubicBezTo>
                <a:cubicBezTo>
                  <a:pt x="10570526" y="38942"/>
                  <a:pt x="10584707" y="31319"/>
                  <a:pt x="10599938" y="26633"/>
                </a:cubicBezTo>
                <a:cubicBezTo>
                  <a:pt x="10659294" y="8370"/>
                  <a:pt x="10674212" y="8413"/>
                  <a:pt x="10733103" y="0"/>
                </a:cubicBezTo>
                <a:lnTo>
                  <a:pt x="11070455" y="8878"/>
                </a:lnTo>
                <a:cubicBezTo>
                  <a:pt x="11084095" y="10452"/>
                  <a:pt x="11213759" y="55925"/>
                  <a:pt x="11248008" y="79899"/>
                </a:cubicBezTo>
                <a:cubicBezTo>
                  <a:pt x="11261722" y="89499"/>
                  <a:pt x="11270809" y="104516"/>
                  <a:pt x="11283519" y="115410"/>
                </a:cubicBezTo>
                <a:cubicBezTo>
                  <a:pt x="11291620" y="122354"/>
                  <a:pt x="11301274" y="127247"/>
                  <a:pt x="11310152" y="133165"/>
                </a:cubicBezTo>
                <a:cubicBezTo>
                  <a:pt x="11316070" y="142043"/>
                  <a:pt x="11322252" y="150750"/>
                  <a:pt x="11327907" y="159798"/>
                </a:cubicBezTo>
                <a:cubicBezTo>
                  <a:pt x="11337052" y="174430"/>
                  <a:pt x="11344511" y="190145"/>
                  <a:pt x="11354540" y="204186"/>
                </a:cubicBezTo>
                <a:cubicBezTo>
                  <a:pt x="11359405" y="210997"/>
                  <a:pt x="11366849" y="215587"/>
                  <a:pt x="11372296" y="221942"/>
                </a:cubicBezTo>
                <a:cubicBezTo>
                  <a:pt x="11433405" y="293237"/>
                  <a:pt x="11385409" y="243933"/>
                  <a:pt x="11425562" y="284086"/>
                </a:cubicBezTo>
                <a:cubicBezTo>
                  <a:pt x="11434440" y="304800"/>
                  <a:pt x="11439694" y="327477"/>
                  <a:pt x="11452195" y="346229"/>
                </a:cubicBezTo>
                <a:cubicBezTo>
                  <a:pt x="11458114" y="355107"/>
                  <a:pt x="11471283" y="356440"/>
                  <a:pt x="11478828" y="363985"/>
                </a:cubicBezTo>
                <a:cubicBezTo>
                  <a:pt x="11486372" y="371530"/>
                  <a:pt x="11489495" y="382643"/>
                  <a:pt x="11496583" y="390618"/>
                </a:cubicBezTo>
                <a:lnTo>
                  <a:pt x="11576482" y="470517"/>
                </a:lnTo>
                <a:cubicBezTo>
                  <a:pt x="11585360" y="479395"/>
                  <a:pt x="11591359" y="492742"/>
                  <a:pt x="11603115" y="497150"/>
                </a:cubicBezTo>
                <a:lnTo>
                  <a:pt x="11674136" y="523783"/>
                </a:ln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F1167F8-8B13-3474-7D22-FDAD040AC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245348" y="1834133"/>
            <a:ext cx="1421896" cy="15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7446A14-84DA-E111-0ADF-234F85A73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03080" y="4439422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0D38FF2-20F3-D3CC-0738-823685A2E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387579" y="3476648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BD3BD43-55BE-B07E-07EA-21BE8285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772133" y="4692512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516185E-2A2D-3342-5020-5BABC2279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406857" y="2415674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8AE9BE-ECAD-97D9-D9E7-14E171B15600}"/>
              </a:ext>
            </a:extLst>
          </p:cNvPr>
          <p:cNvSpPr txBox="1"/>
          <p:nvPr/>
        </p:nvSpPr>
        <p:spPr>
          <a:xfrm>
            <a:off x="502461" y="1981549"/>
            <a:ext cx="81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FE85DF2-64E7-4271-E642-B2D00807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157214" y="4786888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95B15C0-FB44-44D9-8AAD-14FE2C6BC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526267" y="4129939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8BB58A5F-61B0-F870-A833-3FF135025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530914" y="3087189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4346883-3713-E184-CCF3-5423CC81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409440" y="1921233"/>
            <a:ext cx="1421896" cy="15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EC36BA4-AC03-34C1-0966-9C2A8AF81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0714110" y="1392343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1FED059-C0DB-8912-9130-C2DFC2F409DB}"/>
              </a:ext>
            </a:extLst>
          </p:cNvPr>
          <p:cNvSpPr txBox="1"/>
          <p:nvPr/>
        </p:nvSpPr>
        <p:spPr>
          <a:xfrm>
            <a:off x="1649349" y="2687801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7B492E-8A9F-497B-499F-AE869054F03E}"/>
              </a:ext>
            </a:extLst>
          </p:cNvPr>
          <p:cNvSpPr txBox="1"/>
          <p:nvPr/>
        </p:nvSpPr>
        <p:spPr>
          <a:xfrm>
            <a:off x="2722625" y="3773009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53E5A9-71AD-3A79-292B-239D42F30B50}"/>
              </a:ext>
            </a:extLst>
          </p:cNvPr>
          <p:cNvSpPr txBox="1"/>
          <p:nvPr/>
        </p:nvSpPr>
        <p:spPr>
          <a:xfrm>
            <a:off x="3761523" y="4674968"/>
            <a:ext cx="128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4906586-C228-6898-3FFC-B4DCA37CA1A0}"/>
              </a:ext>
            </a:extLst>
          </p:cNvPr>
          <p:cNvSpPr txBox="1"/>
          <p:nvPr/>
        </p:nvSpPr>
        <p:spPr>
          <a:xfrm>
            <a:off x="5059583" y="5046158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1A8B81-B71C-8980-7BB1-013172E8F4BD}"/>
              </a:ext>
            </a:extLst>
          </p:cNvPr>
          <p:cNvSpPr txBox="1"/>
          <p:nvPr/>
        </p:nvSpPr>
        <p:spPr>
          <a:xfrm>
            <a:off x="6401479" y="5025056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FAEB33E-9F7F-D01D-5861-E4B13C470D0E}"/>
              </a:ext>
            </a:extLst>
          </p:cNvPr>
          <p:cNvSpPr txBox="1"/>
          <p:nvPr/>
        </p:nvSpPr>
        <p:spPr>
          <a:xfrm>
            <a:off x="7829260" y="4470397"/>
            <a:ext cx="128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571CD31-02E1-AB8D-0A7C-81629828F545}"/>
              </a:ext>
            </a:extLst>
          </p:cNvPr>
          <p:cNvSpPr txBox="1"/>
          <p:nvPr/>
        </p:nvSpPr>
        <p:spPr>
          <a:xfrm>
            <a:off x="8813526" y="3360498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A769BC4-A35C-4360-C65B-A41450259091}"/>
              </a:ext>
            </a:extLst>
          </p:cNvPr>
          <p:cNvSpPr txBox="1"/>
          <p:nvPr/>
        </p:nvSpPr>
        <p:spPr>
          <a:xfrm>
            <a:off x="9654510" y="2174553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29BC3F-2A49-BD5F-B02C-60035E959D90}"/>
              </a:ext>
            </a:extLst>
          </p:cNvPr>
          <p:cNvSpPr txBox="1"/>
          <p:nvPr/>
        </p:nvSpPr>
        <p:spPr>
          <a:xfrm>
            <a:off x="11027770" y="1596828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трілка: кругова 1">
            <a:extLst>
              <a:ext uri="{FF2B5EF4-FFF2-40B4-BE49-F238E27FC236}">
                <a16:creationId xmlns:a16="http://schemas.microsoft.com/office/drawing/2014/main" xmlns="" id="{186FFEB2-6F00-2724-FAC9-C4AD60220AFA}"/>
              </a:ext>
            </a:extLst>
          </p:cNvPr>
          <p:cNvSpPr/>
          <p:nvPr/>
        </p:nvSpPr>
        <p:spPr>
          <a:xfrm rot="1401775">
            <a:off x="1304436" y="1833995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8CAE98C-EDCD-5A38-5CE0-B6E622973BD5}"/>
              </a:ext>
            </a:extLst>
          </p:cNvPr>
          <p:cNvSpPr txBox="1"/>
          <p:nvPr/>
        </p:nvSpPr>
        <p:spPr>
          <a:xfrm>
            <a:off x="1856598" y="1519949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трілка: кругова 5">
            <a:extLst>
              <a:ext uri="{FF2B5EF4-FFF2-40B4-BE49-F238E27FC236}">
                <a16:creationId xmlns:a16="http://schemas.microsoft.com/office/drawing/2014/main" xmlns="" id="{6517709A-4C45-9828-7CCC-2A758999B476}"/>
              </a:ext>
            </a:extLst>
          </p:cNvPr>
          <p:cNvSpPr/>
          <p:nvPr/>
        </p:nvSpPr>
        <p:spPr>
          <a:xfrm rot="2249708">
            <a:off x="2610425" y="2845775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2A8F39-3499-271A-4B2E-4D4A4BFB97ED}"/>
              </a:ext>
            </a:extLst>
          </p:cNvPr>
          <p:cNvSpPr txBox="1"/>
          <p:nvPr/>
        </p:nvSpPr>
        <p:spPr>
          <a:xfrm>
            <a:off x="3216446" y="2620918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трілка: кругова 9">
            <a:extLst>
              <a:ext uri="{FF2B5EF4-FFF2-40B4-BE49-F238E27FC236}">
                <a16:creationId xmlns:a16="http://schemas.microsoft.com/office/drawing/2014/main" xmlns="" id="{4C0A3074-0A4C-A8DB-34F9-BE6B14A70097}"/>
              </a:ext>
            </a:extLst>
          </p:cNvPr>
          <p:cNvSpPr/>
          <p:nvPr/>
        </p:nvSpPr>
        <p:spPr>
          <a:xfrm rot="2249708">
            <a:off x="3533451" y="3715666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8" name="Стрілка: кругова 10">
            <a:extLst>
              <a:ext uri="{FF2B5EF4-FFF2-40B4-BE49-F238E27FC236}">
                <a16:creationId xmlns:a16="http://schemas.microsoft.com/office/drawing/2014/main" xmlns="" id="{BD89E0B4-0A74-DBAC-4177-2F9B54795640}"/>
              </a:ext>
            </a:extLst>
          </p:cNvPr>
          <p:cNvSpPr/>
          <p:nvPr/>
        </p:nvSpPr>
        <p:spPr>
          <a:xfrm rot="538928">
            <a:off x="4473620" y="4221646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0" name="Стрілка: кругова 11">
            <a:extLst>
              <a:ext uri="{FF2B5EF4-FFF2-40B4-BE49-F238E27FC236}">
                <a16:creationId xmlns:a16="http://schemas.microsoft.com/office/drawing/2014/main" xmlns="" id="{59091821-D984-87F7-04DF-FC01F7463870}"/>
              </a:ext>
            </a:extLst>
          </p:cNvPr>
          <p:cNvSpPr/>
          <p:nvPr/>
        </p:nvSpPr>
        <p:spPr>
          <a:xfrm rot="21046189">
            <a:off x="5787373" y="4368296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1" name="Стрілка: кругова 12">
            <a:extLst>
              <a:ext uri="{FF2B5EF4-FFF2-40B4-BE49-F238E27FC236}">
                <a16:creationId xmlns:a16="http://schemas.microsoft.com/office/drawing/2014/main" xmlns="" id="{496B9461-3511-4E43-5105-CF581B8D336D}"/>
              </a:ext>
            </a:extLst>
          </p:cNvPr>
          <p:cNvSpPr/>
          <p:nvPr/>
        </p:nvSpPr>
        <p:spPr>
          <a:xfrm rot="19576125">
            <a:off x="6925433" y="4131266"/>
            <a:ext cx="87922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2" name="Стрілка: кругова 13">
            <a:extLst>
              <a:ext uri="{FF2B5EF4-FFF2-40B4-BE49-F238E27FC236}">
                <a16:creationId xmlns:a16="http://schemas.microsoft.com/office/drawing/2014/main" xmlns="" id="{CD8CCCB3-277D-A20B-6600-3E01CE213DF5}"/>
              </a:ext>
            </a:extLst>
          </p:cNvPr>
          <p:cNvSpPr/>
          <p:nvPr/>
        </p:nvSpPr>
        <p:spPr>
          <a:xfrm rot="17941621">
            <a:off x="7819274" y="3418604"/>
            <a:ext cx="1050209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3" name="Стрілка: кругова 20">
            <a:extLst>
              <a:ext uri="{FF2B5EF4-FFF2-40B4-BE49-F238E27FC236}">
                <a16:creationId xmlns:a16="http://schemas.microsoft.com/office/drawing/2014/main" xmlns="" id="{97A5A0C0-5EC0-0A3F-AE49-5BB39B91DCDD}"/>
              </a:ext>
            </a:extLst>
          </p:cNvPr>
          <p:cNvSpPr/>
          <p:nvPr/>
        </p:nvSpPr>
        <p:spPr>
          <a:xfrm rot="17941621">
            <a:off x="8642296" y="2310221"/>
            <a:ext cx="1056630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4" name="Стрілка: кругова 21">
            <a:extLst>
              <a:ext uri="{FF2B5EF4-FFF2-40B4-BE49-F238E27FC236}">
                <a16:creationId xmlns:a16="http://schemas.microsoft.com/office/drawing/2014/main" xmlns="" id="{CAAC4ECE-6199-480E-441E-590E75630970}"/>
              </a:ext>
            </a:extLst>
          </p:cNvPr>
          <p:cNvSpPr/>
          <p:nvPr/>
        </p:nvSpPr>
        <p:spPr>
          <a:xfrm rot="20271578">
            <a:off x="9971954" y="1356162"/>
            <a:ext cx="1056630" cy="769441"/>
          </a:xfrm>
          <a:prstGeom prst="circularArrow">
            <a:avLst>
              <a:gd name="adj1" fmla="val 0"/>
              <a:gd name="adj2" fmla="val 643526"/>
              <a:gd name="adj3" fmla="val 55164"/>
              <a:gd name="adj4" fmla="val 10800000"/>
              <a:gd name="adj5" fmla="val 636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1F617DF-18B7-6A44-2AED-6868BC2F4646}"/>
              </a:ext>
            </a:extLst>
          </p:cNvPr>
          <p:cNvSpPr txBox="1"/>
          <p:nvPr/>
        </p:nvSpPr>
        <p:spPr>
          <a:xfrm>
            <a:off x="5761624" y="3932964"/>
            <a:ext cx="96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00D2E79-41CB-6B53-67A8-DB7CB76218C1}"/>
              </a:ext>
            </a:extLst>
          </p:cNvPr>
          <p:cNvSpPr txBox="1"/>
          <p:nvPr/>
        </p:nvSpPr>
        <p:spPr>
          <a:xfrm>
            <a:off x="3933834" y="3397228"/>
            <a:ext cx="96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009682D-9235-F79A-0048-339C4F218D7B}"/>
              </a:ext>
            </a:extLst>
          </p:cNvPr>
          <p:cNvSpPr txBox="1"/>
          <p:nvPr/>
        </p:nvSpPr>
        <p:spPr>
          <a:xfrm>
            <a:off x="4832646" y="3818634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9CA630D-C341-7055-61E8-52F2995EFAAF}"/>
              </a:ext>
            </a:extLst>
          </p:cNvPr>
          <p:cNvSpPr txBox="1"/>
          <p:nvPr/>
        </p:nvSpPr>
        <p:spPr>
          <a:xfrm>
            <a:off x="6842806" y="3727271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F613161-BF1E-C231-583C-793D13200B94}"/>
              </a:ext>
            </a:extLst>
          </p:cNvPr>
          <p:cNvSpPr txBox="1"/>
          <p:nvPr/>
        </p:nvSpPr>
        <p:spPr>
          <a:xfrm>
            <a:off x="7526267" y="3117252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569B3CB-EFB8-5A76-AE86-08E8897B402D}"/>
              </a:ext>
            </a:extLst>
          </p:cNvPr>
          <p:cNvSpPr txBox="1"/>
          <p:nvPr/>
        </p:nvSpPr>
        <p:spPr>
          <a:xfrm>
            <a:off x="8164690" y="2115034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EB51F1F-AD38-55B8-2D54-59876D94FA0D}"/>
              </a:ext>
            </a:extLst>
          </p:cNvPr>
          <p:cNvSpPr txBox="1"/>
          <p:nvPr/>
        </p:nvSpPr>
        <p:spPr>
          <a:xfrm>
            <a:off x="9483757" y="1273145"/>
            <a:ext cx="10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3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50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64682" y="399638"/>
            <a:ext cx="8732066" cy="6889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2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DE8DDD5-22A6-5B44-19F5-6FF5BB0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9" y="1416196"/>
            <a:ext cx="1945985" cy="36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7588AD-49B6-3ED3-2597-EB09021B40C4}"/>
              </a:ext>
            </a:extLst>
          </p:cNvPr>
          <p:cNvSpPr txBox="1"/>
          <p:nvPr/>
        </p:nvSpPr>
        <p:spPr>
          <a:xfrm>
            <a:off x="2307772" y="1322762"/>
            <a:ext cx="8773885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число, у якому: </a:t>
            </a:r>
            <a:r>
              <a:rPr lang="uk-UA" sz="2400" b="1" dirty="0">
                <a:solidFill>
                  <a:srgbClr val="FF0000"/>
                </a:solidFill>
              </a:rPr>
              <a:t>3 дес. 5 од</a:t>
            </a:r>
            <a:r>
              <a:rPr lang="uk-UA" sz="2400" b="1" dirty="0">
                <a:solidFill>
                  <a:srgbClr val="7030A0"/>
                </a:solidFill>
              </a:rPr>
              <a:t>., </a:t>
            </a:r>
            <a:r>
              <a:rPr lang="uk-UA" sz="2400" b="1" dirty="0">
                <a:solidFill>
                  <a:srgbClr val="FF0000"/>
                </a:solidFill>
              </a:rPr>
              <a:t>6 дес. 1 од</a:t>
            </a:r>
            <a:r>
              <a:rPr lang="uk-UA" sz="2400" b="1" dirty="0">
                <a:solidFill>
                  <a:srgbClr val="7030A0"/>
                </a:solidFill>
              </a:rPr>
              <a:t>., </a:t>
            </a:r>
            <a:r>
              <a:rPr lang="uk-UA" sz="2400" b="1" dirty="0">
                <a:solidFill>
                  <a:srgbClr val="FF0000"/>
                </a:solidFill>
              </a:rPr>
              <a:t>2 </a:t>
            </a:r>
            <a:r>
              <a:rPr lang="uk-UA" sz="2400" b="1" dirty="0" err="1" smtClean="0">
                <a:solidFill>
                  <a:srgbClr val="FF0000"/>
                </a:solidFill>
              </a:rPr>
              <a:t>дес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rgbClr val="7030A0"/>
                </a:solidFill>
              </a:rPr>
              <a:t>, </a:t>
            </a:r>
            <a:r>
              <a:rPr lang="uk-UA" sz="2400" b="1" dirty="0">
                <a:solidFill>
                  <a:srgbClr val="FF0000"/>
                </a:solidFill>
              </a:rPr>
              <a:t>9 од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суму чисел: </a:t>
            </a:r>
            <a:r>
              <a:rPr lang="uk-UA" sz="2400" b="1" dirty="0">
                <a:solidFill>
                  <a:srgbClr val="FF0000"/>
                </a:solidFill>
              </a:rPr>
              <a:t>45 і 54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>
                <a:solidFill>
                  <a:srgbClr val="FF0000"/>
                </a:solidFill>
              </a:rPr>
              <a:t>71 та </a:t>
            </a:r>
            <a:r>
              <a:rPr lang="uk-UA" sz="2400" b="1" dirty="0" smtClean="0">
                <a:solidFill>
                  <a:srgbClr val="FF0000"/>
                </a:solidFill>
              </a:rPr>
              <a:t>17</a:t>
            </a:r>
            <a:r>
              <a:rPr lang="uk-UA" sz="2400" b="1" dirty="0" smtClean="0">
                <a:solidFill>
                  <a:srgbClr val="7030A0"/>
                </a:solidFill>
              </a:rPr>
              <a:t>.  </a:t>
            </a:r>
            <a:endParaRPr lang="uk-UA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Зменшуване </a:t>
            </a:r>
            <a:r>
              <a:rPr lang="uk-UA" sz="2400" b="1" dirty="0">
                <a:solidFill>
                  <a:srgbClr val="FF0000"/>
                </a:solidFill>
              </a:rPr>
              <a:t>56</a:t>
            </a:r>
            <a:r>
              <a:rPr lang="uk-UA" sz="2400" b="1" dirty="0">
                <a:solidFill>
                  <a:srgbClr val="7030A0"/>
                </a:solidFill>
              </a:rPr>
              <a:t>, від’ємник — </a:t>
            </a:r>
            <a:r>
              <a:rPr lang="uk-UA" sz="2400" b="1" dirty="0">
                <a:solidFill>
                  <a:srgbClr val="FF0000"/>
                </a:solidFill>
              </a:rPr>
              <a:t>40</a:t>
            </a:r>
            <a:r>
              <a:rPr lang="uk-UA" sz="2400" b="1" dirty="0">
                <a:solidFill>
                  <a:srgbClr val="7030A0"/>
                </a:solidFill>
              </a:rPr>
              <a:t>. Чому дорівнює різниця?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Сума — </a:t>
            </a:r>
            <a:r>
              <a:rPr lang="uk-UA" sz="2400" b="1" dirty="0">
                <a:solidFill>
                  <a:srgbClr val="FF0000"/>
                </a:solidFill>
              </a:rPr>
              <a:t>76</a:t>
            </a:r>
            <a:r>
              <a:rPr lang="uk-UA" sz="2400" b="1" dirty="0">
                <a:solidFill>
                  <a:srgbClr val="7030A0"/>
                </a:solidFill>
              </a:rPr>
              <a:t>, перший доданок </a:t>
            </a:r>
            <a:r>
              <a:rPr lang="uk-UA" sz="2400" b="1" dirty="0">
                <a:solidFill>
                  <a:srgbClr val="FF0000"/>
                </a:solidFill>
              </a:rPr>
              <a:t>70</a:t>
            </a:r>
            <a:r>
              <a:rPr lang="uk-UA" sz="2400" b="1" dirty="0">
                <a:solidFill>
                  <a:srgbClr val="7030A0"/>
                </a:solidFill>
              </a:rPr>
              <a:t>. Обчисліть другий доданок.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 задумала число, </a:t>
            </a:r>
            <a:r>
              <a:rPr lang="uk-UA" sz="2400" b="1" dirty="0" smtClean="0">
                <a:solidFill>
                  <a:srgbClr val="7030A0"/>
                </a:solidFill>
              </a:rPr>
              <a:t>додала до </a:t>
            </a:r>
            <a:r>
              <a:rPr lang="uk-UA" sz="2400" b="1" dirty="0">
                <a:solidFill>
                  <a:srgbClr val="7030A0"/>
                </a:solidFill>
              </a:rPr>
              <a:t>нього </a:t>
            </a:r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 smtClean="0">
                <a:solidFill>
                  <a:srgbClr val="7030A0"/>
                </a:solidFill>
              </a:rPr>
              <a:t>отримала </a:t>
            </a:r>
            <a:r>
              <a:rPr lang="uk-UA" sz="2400" b="1" dirty="0">
                <a:solidFill>
                  <a:srgbClr val="7030A0"/>
                </a:solidFill>
              </a:rPr>
              <a:t>— </a:t>
            </a:r>
            <a:r>
              <a:rPr lang="uk-UA" sz="2400" b="1" dirty="0" smtClean="0">
                <a:solidFill>
                  <a:srgbClr val="FF0000"/>
                </a:solidFill>
              </a:rPr>
              <a:t>83</a:t>
            </a:r>
            <a:r>
              <a:rPr lang="uk-UA" sz="2400" b="1" dirty="0" smtClean="0">
                <a:solidFill>
                  <a:srgbClr val="7030A0"/>
                </a:solidFill>
              </a:rPr>
              <a:t>. Яке число я задумала?</a:t>
            </a:r>
            <a:endParaRPr lang="uk-UA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 задумала число, відняла від нього </a:t>
            </a:r>
            <a:r>
              <a:rPr lang="uk-UA" sz="2400" b="1" dirty="0">
                <a:solidFill>
                  <a:srgbClr val="FF0000"/>
                </a:solidFill>
              </a:rPr>
              <a:t>5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 smtClean="0">
                <a:solidFill>
                  <a:srgbClr val="7030A0"/>
                </a:solidFill>
              </a:rPr>
              <a:t>залишилось </a:t>
            </a:r>
            <a:r>
              <a:rPr lang="uk-UA" sz="2400" b="1" dirty="0">
                <a:solidFill>
                  <a:srgbClr val="FF0000"/>
                </a:solidFill>
              </a:rPr>
              <a:t>50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  <a:r>
              <a:rPr lang="uk-UA" sz="2400" b="1" dirty="0" smtClean="0">
                <a:solidFill>
                  <a:srgbClr val="7030A0"/>
                </a:solidFill>
              </a:rPr>
              <a:t>Яке  число я задумала? 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772" y="4681137"/>
            <a:ext cx="78575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791" y="4688932"/>
            <a:ext cx="78575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0546" y="4681137"/>
            <a:ext cx="785754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300" y="4681136"/>
            <a:ext cx="593242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542" y="4681135"/>
            <a:ext cx="78575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5298" y="4681134"/>
            <a:ext cx="785754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052" y="4681133"/>
            <a:ext cx="78575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6807" y="4688931"/>
            <a:ext cx="60557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2382" y="4688932"/>
            <a:ext cx="779979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7800" y="4681131"/>
            <a:ext cx="779979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55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624890"/>
            <a:ext cx="8732066" cy="6596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4101" y="1596684"/>
            <a:ext cx="48058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 ми будемо повторювати вивчене, продовжимо тренуватися у виконанні арифметичних дій з двоцифровими числами. 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317173" y="2510071"/>
            <a:ext cx="2522852" cy="6974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55 – 34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105147" y="2493352"/>
            <a:ext cx="2537244" cy="6974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 – 20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426029" y="494529"/>
            <a:ext cx="9205025" cy="757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невідомий доданок, від’ємник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3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100715" y="219316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05147" y="1641050"/>
            <a:ext cx="2537244" cy="637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20 + __ = 70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6636" y="2475693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75320" y="1633268"/>
            <a:ext cx="2445082" cy="67612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__+ 40 = 48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17175" y="1657768"/>
            <a:ext cx="2503056" cy="637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34 + __ = 55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1530" y="2526789"/>
            <a:ext cx="7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75320" y="2526789"/>
            <a:ext cx="2445082" cy="66305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48 – 40 =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2231" y="1618807"/>
            <a:ext cx="77247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0511" y="1618806"/>
            <a:ext cx="53529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8224" y="1563127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0513" y="2518901"/>
            <a:ext cx="47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05147" y="4431009"/>
            <a:ext cx="2537244" cy="6974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 – 50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05147" y="3578707"/>
            <a:ext cx="2537244" cy="637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 – __ = 50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6636" y="4413350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8224" y="3500784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62325" y="4431009"/>
            <a:ext cx="2537244" cy="6974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55 – 21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62325" y="3578707"/>
            <a:ext cx="2537244" cy="637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55 – __ = 21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3814" y="4413350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5402" y="3500784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91603" y="4392046"/>
            <a:ext cx="2537244" cy="6974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48 – 8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391603" y="3539744"/>
            <a:ext cx="2537244" cy="637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48 – __ = 8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43092" y="4374387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24680" y="3461821"/>
            <a:ext cx="7857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15" grpId="0"/>
      <p:bldP spid="17" grpId="0" animBg="1"/>
      <p:bldP spid="22" grpId="0"/>
      <p:bldP spid="24" grpId="0"/>
      <p:bldP spid="25" grpId="0"/>
      <p:bldP spid="13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72493" y="368839"/>
            <a:ext cx="8732066" cy="6992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невідомий доданок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Picture 2" descr="Клипарт фон с небом (65 фото)">
            <a:extLst>
              <a:ext uri="{FF2B5EF4-FFF2-40B4-BE49-F238E27FC236}">
                <a16:creationId xmlns:a16="http://schemas.microsoft.com/office/drawing/2014/main" xmlns="" id="{9F626760-B9D2-3E54-E2A7-D8106F99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4" y="1189609"/>
            <a:ext cx="11664950" cy="52536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Хмара 6">
            <a:extLst>
              <a:ext uri="{FF2B5EF4-FFF2-40B4-BE49-F238E27FC236}">
                <a16:creationId xmlns:a16="http://schemas.microsoft.com/office/drawing/2014/main" xmlns="" id="{2BD04987-5A15-E6CD-9FBB-6F3230CD61B2}"/>
              </a:ext>
            </a:extLst>
          </p:cNvPr>
          <p:cNvSpPr/>
          <p:nvPr/>
        </p:nvSpPr>
        <p:spPr>
          <a:xfrm>
            <a:off x="261391" y="1235273"/>
            <a:ext cx="3950830" cy="1401831"/>
          </a:xfrm>
          <a:prstGeom prst="cloud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4" descr="Изображения Цеппелин дирижабль | Бесплатные векторы, стоковые фото и PSD">
            <a:extLst>
              <a:ext uri="{FF2B5EF4-FFF2-40B4-BE49-F238E27FC236}">
                <a16:creationId xmlns:a16="http://schemas.microsoft.com/office/drawing/2014/main" xmlns="" id="{7B78A4D2-9596-B9EE-1693-5B2ED7CA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2371" y="1197658"/>
            <a:ext cx="2961443" cy="24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Создать мем &quot;Самолёт (Самолёт, самолет, plane)&quot; - Картинки -  Meme-arsenal.com">
            <a:extLst>
              <a:ext uri="{FF2B5EF4-FFF2-40B4-BE49-F238E27FC236}">
                <a16:creationId xmlns:a16="http://schemas.microsoft.com/office/drawing/2014/main" xmlns="" id="{978A25E8-4287-E510-52AB-B6354739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494" y="2250049"/>
            <a:ext cx="4120867" cy="20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Red Helicopter Cartoon Airplane Flying Airplane Vehicle PNG , вертолет  клипарт, красный вертолет, мультфильм самолет PNG картинки и пнг рисунок  для бесплатной загрузки">
            <a:extLst>
              <a:ext uri="{FF2B5EF4-FFF2-40B4-BE49-F238E27FC236}">
                <a16:creationId xmlns:a16="http://schemas.microsoft.com/office/drawing/2014/main" xmlns="" id="{A020BE5F-1EC7-A71C-AFEB-C499AAA0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396" r="95208">
                        <a14:foregroundMark x1="21979" y1="56111" x2="21979" y2="56111"/>
                        <a14:foregroundMark x1="31563" y1="55417" x2="31563" y2="55417"/>
                        <a14:foregroundMark x1="41354" y1="55972" x2="41354" y2="55972"/>
                        <a14:foregroundMark x1="34792" y1="57083" x2="34792" y2="57083"/>
                        <a14:foregroundMark x1="34063" y1="55000" x2="34063" y2="55000"/>
                        <a14:foregroundMark x1="20833" y1="19861" x2="20833" y2="19861"/>
                        <a14:foregroundMark x1="19688" y1="18611" x2="19271" y2="18611"/>
                        <a14:foregroundMark x1="18333" y1="18194" x2="18333" y2="18194"/>
                        <a14:foregroundMark x1="18333" y1="18194" x2="18333" y2="18889"/>
                        <a14:foregroundMark x1="18646" y1="19306" x2="18646" y2="19306"/>
                        <a14:foregroundMark x1="19479" y1="18333" x2="19479" y2="18333"/>
                        <a14:foregroundMark x1="19479" y1="18333" x2="19479" y2="18333"/>
                        <a14:foregroundMark x1="19479" y1="17917" x2="18958" y2="18056"/>
                        <a14:foregroundMark x1="18958" y1="18056" x2="18438" y2="18194"/>
                        <a14:foregroundMark x1="18125" y1="19583" x2="18021" y2="20139"/>
                        <a14:foregroundMark x1="18021" y1="20278" x2="18021" y2="20278"/>
                        <a14:foregroundMark x1="18021" y1="20278" x2="18333" y2="20278"/>
                        <a14:foregroundMark x1="20208" y1="17222" x2="20208" y2="17222"/>
                        <a14:foregroundMark x1="20208" y1="17222" x2="20208" y2="17222"/>
                        <a14:foregroundMark x1="21667" y1="35694" x2="21667" y2="35694"/>
                        <a14:foregroundMark x1="21667" y1="35694" x2="21146" y2="35694"/>
                        <a14:foregroundMark x1="19063" y1="35694" x2="19063" y2="35694"/>
                        <a14:foregroundMark x1="19063" y1="35694" x2="19063" y2="35694"/>
                        <a14:foregroundMark x1="19063" y1="35694" x2="19063" y2="35694"/>
                        <a14:foregroundMark x1="19063" y1="35694" x2="19063" y2="35694"/>
                        <a14:foregroundMark x1="18229" y1="35694" x2="18229" y2="35694"/>
                        <a14:foregroundMark x1="18125" y1="35694" x2="18125" y2="35694"/>
                        <a14:foregroundMark x1="17396" y1="36389" x2="17396" y2="36389"/>
                        <a14:foregroundMark x1="17396" y1="36389" x2="17396" y2="36389"/>
                        <a14:foregroundMark x1="17292" y1="36806" x2="17292" y2="36806"/>
                        <a14:foregroundMark x1="17396" y1="37083" x2="17604" y2="37639"/>
                        <a14:foregroundMark x1="17604" y1="37639" x2="17604" y2="37639"/>
                        <a14:foregroundMark x1="17708" y1="37778" x2="17708" y2="37778"/>
                        <a14:foregroundMark x1="18542" y1="38194" x2="18854" y2="38611"/>
                        <a14:foregroundMark x1="19167" y1="38611" x2="19167" y2="38611"/>
                        <a14:foregroundMark x1="19167" y1="38750" x2="19167" y2="38750"/>
                        <a14:foregroundMark x1="19167" y1="38750" x2="19167" y2="38750"/>
                        <a14:foregroundMark x1="19167" y1="38750" x2="19167" y2="38750"/>
                        <a14:foregroundMark x1="60313" y1="20694" x2="60313" y2="20694"/>
                        <a14:foregroundMark x1="62604" y1="19583" x2="62604" y2="19583"/>
                        <a14:foregroundMark x1="63125" y1="19167" x2="63125" y2="19167"/>
                        <a14:foregroundMark x1="63750" y1="19167" x2="63750" y2="19167"/>
                        <a14:foregroundMark x1="64167" y1="19028" x2="65417" y2="19028"/>
                        <a14:foregroundMark x1="66354" y1="18889" x2="66354" y2="18889"/>
                        <a14:foregroundMark x1="66563" y1="18889" x2="66563" y2="18889"/>
                        <a14:foregroundMark x1="66354" y1="19167" x2="66354" y2="19167"/>
                        <a14:foregroundMark x1="66354" y1="19167" x2="65938" y2="19861"/>
                        <a14:foregroundMark x1="65521" y1="18056" x2="65521" y2="18056"/>
                        <a14:foregroundMark x1="65313" y1="18056" x2="64271" y2="18194"/>
                        <a14:foregroundMark x1="63229" y1="18194" x2="63229" y2="18194"/>
                        <a14:foregroundMark x1="63438" y1="18194" x2="63438" y2="18194"/>
                        <a14:foregroundMark x1="63958" y1="18056" x2="64167" y2="18056"/>
                        <a14:foregroundMark x1="64271" y1="18056" x2="64271" y2="18056"/>
                        <a14:foregroundMark x1="64792" y1="18056" x2="65729" y2="18333"/>
                        <a14:foregroundMark x1="66042" y1="18611" x2="66458" y2="18750"/>
                        <a14:foregroundMark x1="66563" y1="18750" x2="66563" y2="18750"/>
                        <a14:foregroundMark x1="66458" y1="18611" x2="65833" y2="18611"/>
                        <a14:foregroundMark x1="62917" y1="35556" x2="62917" y2="35556"/>
                        <a14:foregroundMark x1="62917" y1="35556" x2="62917" y2="35556"/>
                        <a14:foregroundMark x1="64063" y1="35694" x2="64792" y2="36528"/>
                        <a14:foregroundMark x1="64896" y1="36528" x2="65208" y2="36667"/>
                        <a14:foregroundMark x1="65313" y1="36806" x2="65313" y2="36806"/>
                        <a14:foregroundMark x1="65313" y1="37083" x2="66042" y2="38611"/>
                        <a14:foregroundMark x1="66250" y1="38611" x2="66667" y2="38472"/>
                        <a14:foregroundMark x1="66875" y1="38194" x2="66875" y2="38194"/>
                        <a14:foregroundMark x1="67188" y1="36806" x2="67188" y2="36806"/>
                        <a14:foregroundMark x1="67188" y1="36389" x2="67188" y2="35972"/>
                        <a14:foregroundMark x1="66771" y1="35417" x2="65833" y2="35278"/>
                        <a14:foregroundMark x1="65625" y1="35278" x2="65625" y2="35278"/>
                        <a14:foregroundMark x1="65625" y1="35139" x2="66458" y2="35556"/>
                        <a14:foregroundMark x1="66667" y1="35556" x2="67188" y2="36111"/>
                        <a14:foregroundMark x1="67500" y1="36111" x2="67500" y2="36111"/>
                        <a14:foregroundMark x1="67500" y1="36111" x2="67604" y2="36667"/>
                        <a14:foregroundMark x1="67604" y1="36667" x2="67604" y2="37083"/>
                        <a14:foregroundMark x1="67604" y1="37083" x2="67604" y2="37361"/>
                        <a14:foregroundMark x1="67396" y1="37778" x2="66979" y2="38750"/>
                        <a14:foregroundMark x1="66979" y1="38750" x2="66979" y2="38750"/>
                        <a14:foregroundMark x1="66979" y1="38750" x2="66979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08" y="3605441"/>
            <a:ext cx="2950346" cy="22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Синий воздушный шар PNG-файл | PNG Mart">
            <a:extLst>
              <a:ext uri="{FF2B5EF4-FFF2-40B4-BE49-F238E27FC236}">
                <a16:creationId xmlns:a16="http://schemas.microsoft.com/office/drawing/2014/main" xmlns="" id="{18061EAE-5FAC-102D-59A3-85C6F33D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49" y="2982944"/>
            <a:ext cx="2041071" cy="27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4B0C4223-23D8-0531-EF97-11484BE3538A}"/>
              </a:ext>
            </a:extLst>
          </p:cNvPr>
          <p:cNvSpPr/>
          <p:nvPr/>
        </p:nvSpPr>
        <p:spPr>
          <a:xfrm>
            <a:off x="9907144" y="3824115"/>
            <a:ext cx="660555" cy="5455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95FD779D-7773-85E1-5D8D-515D3FB6995E}"/>
              </a:ext>
            </a:extLst>
          </p:cNvPr>
          <p:cNvSpPr/>
          <p:nvPr/>
        </p:nvSpPr>
        <p:spPr>
          <a:xfrm>
            <a:off x="6929597" y="3591735"/>
            <a:ext cx="660555" cy="5455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9BB3BD49-7B8A-96BA-39B3-E62A405320E7}"/>
              </a:ext>
            </a:extLst>
          </p:cNvPr>
          <p:cNvSpPr/>
          <p:nvPr/>
        </p:nvSpPr>
        <p:spPr>
          <a:xfrm>
            <a:off x="5417853" y="1869206"/>
            <a:ext cx="660555" cy="5455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xmlns="" id="{6FA75142-A588-15A9-B900-DA70F0B2CEC4}"/>
              </a:ext>
            </a:extLst>
          </p:cNvPr>
          <p:cNvSpPr/>
          <p:nvPr/>
        </p:nvSpPr>
        <p:spPr>
          <a:xfrm>
            <a:off x="952899" y="2453794"/>
            <a:ext cx="660555" cy="5455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2070B7AD-0A3D-E77F-B50D-2FB1160436FD}"/>
              </a:ext>
            </a:extLst>
          </p:cNvPr>
          <p:cNvSpPr/>
          <p:nvPr/>
        </p:nvSpPr>
        <p:spPr>
          <a:xfrm>
            <a:off x="3941973" y="5282320"/>
            <a:ext cx="660555" cy="5455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кутник: округлені кути 15">
            <a:extLst>
              <a:ext uri="{FF2B5EF4-FFF2-40B4-BE49-F238E27FC236}">
                <a16:creationId xmlns:a16="http://schemas.microsoft.com/office/drawing/2014/main" xmlns="" id="{AA5E26A3-DAAA-25AA-5F5E-92474F61BC3A}"/>
              </a:ext>
            </a:extLst>
          </p:cNvPr>
          <p:cNvSpPr/>
          <p:nvPr/>
        </p:nvSpPr>
        <p:spPr>
          <a:xfrm>
            <a:off x="335706" y="3347806"/>
            <a:ext cx="1436787" cy="5643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60 +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9" name="Групувати 17">
            <a:extLst>
              <a:ext uri="{FF2B5EF4-FFF2-40B4-BE49-F238E27FC236}">
                <a16:creationId xmlns:a16="http://schemas.microsoft.com/office/drawing/2014/main" xmlns="" id="{1263FEAE-5C9D-E092-2420-7A591557E20B}"/>
              </a:ext>
            </a:extLst>
          </p:cNvPr>
          <p:cNvGrpSpPr/>
          <p:nvPr/>
        </p:nvGrpSpPr>
        <p:grpSpPr>
          <a:xfrm>
            <a:off x="1018087" y="3419447"/>
            <a:ext cx="656601" cy="409111"/>
            <a:chOff x="3710866" y="5442012"/>
            <a:chExt cx="852256" cy="399495"/>
          </a:xfrm>
        </p:grpSpPr>
        <p:sp>
          <p:nvSpPr>
            <p:cNvPr id="100" name="Прямокутник 18">
              <a:extLst>
                <a:ext uri="{FF2B5EF4-FFF2-40B4-BE49-F238E27FC236}">
                  <a16:creationId xmlns:a16="http://schemas.microsoft.com/office/drawing/2014/main" xmlns="" id="{CB087731-A6AE-5B56-1C6A-0C21A3D97DE7}"/>
                </a:ext>
              </a:extLst>
            </p:cNvPr>
            <p:cNvSpPr/>
            <p:nvPr/>
          </p:nvSpPr>
          <p:spPr>
            <a:xfrm>
              <a:off x="3710866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4">
              <a:extLst>
                <a:ext uri="{FF2B5EF4-FFF2-40B4-BE49-F238E27FC236}">
                  <a16:creationId xmlns:a16="http://schemas.microsoft.com/office/drawing/2014/main" xmlns="" id="{0F41F321-11F1-373C-4031-D5F62BDDD915}"/>
                </a:ext>
              </a:extLst>
            </p:cNvPr>
            <p:cNvSpPr/>
            <p:nvPr/>
          </p:nvSpPr>
          <p:spPr>
            <a:xfrm>
              <a:off x="4136994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2" name="Прямокутник: округлені кути 25">
            <a:extLst>
              <a:ext uri="{FF2B5EF4-FFF2-40B4-BE49-F238E27FC236}">
                <a16:creationId xmlns:a16="http://schemas.microsoft.com/office/drawing/2014/main" xmlns="" id="{3152D0BD-331D-5AF2-7CB7-454122418E90}"/>
              </a:ext>
            </a:extLst>
          </p:cNvPr>
          <p:cNvSpPr/>
          <p:nvPr/>
        </p:nvSpPr>
        <p:spPr>
          <a:xfrm>
            <a:off x="5103014" y="1053459"/>
            <a:ext cx="1436787" cy="5643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34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3" name="Групувати 26">
            <a:extLst>
              <a:ext uri="{FF2B5EF4-FFF2-40B4-BE49-F238E27FC236}">
                <a16:creationId xmlns:a16="http://schemas.microsoft.com/office/drawing/2014/main" xmlns="" id="{F48CC1F5-6F79-6E36-F877-61F97793ACD7}"/>
              </a:ext>
            </a:extLst>
          </p:cNvPr>
          <p:cNvGrpSpPr/>
          <p:nvPr/>
        </p:nvGrpSpPr>
        <p:grpSpPr>
          <a:xfrm>
            <a:off x="5785395" y="1125100"/>
            <a:ext cx="656601" cy="409111"/>
            <a:chOff x="3710866" y="5442012"/>
            <a:chExt cx="852256" cy="399495"/>
          </a:xfrm>
        </p:grpSpPr>
        <p:sp>
          <p:nvSpPr>
            <p:cNvPr id="104" name="Прямокутник 28">
              <a:extLst>
                <a:ext uri="{FF2B5EF4-FFF2-40B4-BE49-F238E27FC236}">
                  <a16:creationId xmlns:a16="http://schemas.microsoft.com/office/drawing/2014/main" xmlns="" id="{AE14B0A2-53EC-43D3-D88E-CAE85EA1A457}"/>
                </a:ext>
              </a:extLst>
            </p:cNvPr>
            <p:cNvSpPr/>
            <p:nvPr/>
          </p:nvSpPr>
          <p:spPr>
            <a:xfrm>
              <a:off x="3710866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Прямокутник 29">
              <a:extLst>
                <a:ext uri="{FF2B5EF4-FFF2-40B4-BE49-F238E27FC236}">
                  <a16:creationId xmlns:a16="http://schemas.microsoft.com/office/drawing/2014/main" xmlns="" id="{9581BF5B-E4E7-71AC-347B-0A02EDD3D560}"/>
                </a:ext>
              </a:extLst>
            </p:cNvPr>
            <p:cNvSpPr/>
            <p:nvPr/>
          </p:nvSpPr>
          <p:spPr>
            <a:xfrm>
              <a:off x="4136994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6" name="Прямокутник: округлені кути 30">
            <a:extLst>
              <a:ext uri="{FF2B5EF4-FFF2-40B4-BE49-F238E27FC236}">
                <a16:creationId xmlns:a16="http://schemas.microsoft.com/office/drawing/2014/main" xmlns="" id="{1AF46CD9-AFE4-18DD-871D-4F355031D0FE}"/>
              </a:ext>
            </a:extLst>
          </p:cNvPr>
          <p:cNvSpPr/>
          <p:nvPr/>
        </p:nvSpPr>
        <p:spPr>
          <a:xfrm>
            <a:off x="9514881" y="5567724"/>
            <a:ext cx="1436787" cy="5643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10 +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7" name="Групувати 31">
            <a:extLst>
              <a:ext uri="{FF2B5EF4-FFF2-40B4-BE49-F238E27FC236}">
                <a16:creationId xmlns:a16="http://schemas.microsoft.com/office/drawing/2014/main" xmlns="" id="{DC13586C-5129-E061-CA7D-433DB10868D7}"/>
              </a:ext>
            </a:extLst>
          </p:cNvPr>
          <p:cNvGrpSpPr/>
          <p:nvPr/>
        </p:nvGrpSpPr>
        <p:grpSpPr>
          <a:xfrm>
            <a:off x="10197262" y="5639365"/>
            <a:ext cx="656601" cy="409111"/>
            <a:chOff x="3710866" y="5442012"/>
            <a:chExt cx="852256" cy="399495"/>
          </a:xfrm>
        </p:grpSpPr>
        <p:sp>
          <p:nvSpPr>
            <p:cNvPr id="108" name="Прямокутник 32">
              <a:extLst>
                <a:ext uri="{FF2B5EF4-FFF2-40B4-BE49-F238E27FC236}">
                  <a16:creationId xmlns:a16="http://schemas.microsoft.com/office/drawing/2014/main" xmlns="" id="{46499984-2C89-8CB7-A418-AEB8DC20CE5C}"/>
                </a:ext>
              </a:extLst>
            </p:cNvPr>
            <p:cNvSpPr/>
            <p:nvPr/>
          </p:nvSpPr>
          <p:spPr>
            <a:xfrm>
              <a:off x="3710866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9" name="Прямокутник 33">
              <a:extLst>
                <a:ext uri="{FF2B5EF4-FFF2-40B4-BE49-F238E27FC236}">
                  <a16:creationId xmlns:a16="http://schemas.microsoft.com/office/drawing/2014/main" xmlns="" id="{2C200CE7-4C82-CD83-245D-6A0429440CE1}"/>
                </a:ext>
              </a:extLst>
            </p:cNvPr>
            <p:cNvSpPr/>
            <p:nvPr/>
          </p:nvSpPr>
          <p:spPr>
            <a:xfrm>
              <a:off x="4136994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" name="Прямокутник: округлені кути 34">
            <a:extLst>
              <a:ext uri="{FF2B5EF4-FFF2-40B4-BE49-F238E27FC236}">
                <a16:creationId xmlns:a16="http://schemas.microsoft.com/office/drawing/2014/main" xmlns="" id="{58A4AD49-2DD7-D7F8-990F-5CB4174887BF}"/>
              </a:ext>
            </a:extLst>
          </p:cNvPr>
          <p:cNvSpPr/>
          <p:nvPr/>
        </p:nvSpPr>
        <p:spPr>
          <a:xfrm>
            <a:off x="6613355" y="5744443"/>
            <a:ext cx="1436787" cy="5643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 +</a:t>
            </a:r>
            <a:endParaRPr lang="x-non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11" name="Групувати 35">
            <a:extLst>
              <a:ext uri="{FF2B5EF4-FFF2-40B4-BE49-F238E27FC236}">
                <a16:creationId xmlns:a16="http://schemas.microsoft.com/office/drawing/2014/main" xmlns="" id="{4FC93281-BC13-E97D-5F06-CA31D74E5630}"/>
              </a:ext>
            </a:extLst>
          </p:cNvPr>
          <p:cNvGrpSpPr/>
          <p:nvPr/>
        </p:nvGrpSpPr>
        <p:grpSpPr>
          <a:xfrm>
            <a:off x="7295736" y="5816084"/>
            <a:ext cx="656601" cy="409111"/>
            <a:chOff x="3710866" y="5442012"/>
            <a:chExt cx="852256" cy="399495"/>
          </a:xfrm>
        </p:grpSpPr>
        <p:sp>
          <p:nvSpPr>
            <p:cNvPr id="112" name="Прямокутник 36">
              <a:extLst>
                <a:ext uri="{FF2B5EF4-FFF2-40B4-BE49-F238E27FC236}">
                  <a16:creationId xmlns:a16="http://schemas.microsoft.com/office/drawing/2014/main" xmlns="" id="{6EDC5B32-7F57-D290-A964-5E44A6142EB2}"/>
                </a:ext>
              </a:extLst>
            </p:cNvPr>
            <p:cNvSpPr/>
            <p:nvPr/>
          </p:nvSpPr>
          <p:spPr>
            <a:xfrm>
              <a:off x="3710866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37">
              <a:extLst>
                <a:ext uri="{FF2B5EF4-FFF2-40B4-BE49-F238E27FC236}">
                  <a16:creationId xmlns:a16="http://schemas.microsoft.com/office/drawing/2014/main" xmlns="" id="{A3A1FE7C-2056-E848-EFED-311E3B2BB177}"/>
                </a:ext>
              </a:extLst>
            </p:cNvPr>
            <p:cNvSpPr/>
            <p:nvPr/>
          </p:nvSpPr>
          <p:spPr>
            <a:xfrm>
              <a:off x="4136994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4" name="Прямокутник: округлені кути 38">
            <a:extLst>
              <a:ext uri="{FF2B5EF4-FFF2-40B4-BE49-F238E27FC236}">
                <a16:creationId xmlns:a16="http://schemas.microsoft.com/office/drawing/2014/main" xmlns="" id="{AEC74E7F-79BF-376E-A761-C6DFF4843386}"/>
              </a:ext>
            </a:extLst>
          </p:cNvPr>
          <p:cNvSpPr/>
          <p:nvPr/>
        </p:nvSpPr>
        <p:spPr>
          <a:xfrm>
            <a:off x="2102052" y="5804541"/>
            <a:ext cx="1436787" cy="5643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20 +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15" name="Групувати 39">
            <a:extLst>
              <a:ext uri="{FF2B5EF4-FFF2-40B4-BE49-F238E27FC236}">
                <a16:creationId xmlns:a16="http://schemas.microsoft.com/office/drawing/2014/main" xmlns="" id="{1B2ADF46-906A-A2B6-D5C3-96F90E877FF9}"/>
              </a:ext>
            </a:extLst>
          </p:cNvPr>
          <p:cNvGrpSpPr/>
          <p:nvPr/>
        </p:nvGrpSpPr>
        <p:grpSpPr>
          <a:xfrm>
            <a:off x="2784433" y="5876182"/>
            <a:ext cx="656601" cy="409111"/>
            <a:chOff x="3710866" y="5442012"/>
            <a:chExt cx="852256" cy="399495"/>
          </a:xfrm>
        </p:grpSpPr>
        <p:sp>
          <p:nvSpPr>
            <p:cNvPr id="116" name="Прямокутник 40">
              <a:extLst>
                <a:ext uri="{FF2B5EF4-FFF2-40B4-BE49-F238E27FC236}">
                  <a16:creationId xmlns:a16="http://schemas.microsoft.com/office/drawing/2014/main" xmlns="" id="{A7194A5D-36AA-B3F5-890B-7EAD1938CEA2}"/>
                </a:ext>
              </a:extLst>
            </p:cNvPr>
            <p:cNvSpPr/>
            <p:nvPr/>
          </p:nvSpPr>
          <p:spPr>
            <a:xfrm>
              <a:off x="3710866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Прямокутник 41">
              <a:extLst>
                <a:ext uri="{FF2B5EF4-FFF2-40B4-BE49-F238E27FC236}">
                  <a16:creationId xmlns:a16="http://schemas.microsoft.com/office/drawing/2014/main" xmlns="" id="{F8966966-E813-322D-679C-E8A566974442}"/>
                </a:ext>
              </a:extLst>
            </p:cNvPr>
            <p:cNvSpPr/>
            <p:nvPr/>
          </p:nvSpPr>
          <p:spPr>
            <a:xfrm>
              <a:off x="4136994" y="5442012"/>
              <a:ext cx="426128" cy="3994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15150" y="5793458"/>
            <a:ext cx="85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8  0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673766" y="1094587"/>
            <a:ext cx="87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  </a:t>
            </a:r>
            <a:r>
              <a:rPr lang="uk-UA" sz="2800" i="1" dirty="0" smtClean="0"/>
              <a:t>2  0</a:t>
            </a:r>
            <a:endParaRPr lang="uk-UA" sz="2800" i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0093289" y="5614572"/>
            <a:ext cx="85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2  0</a:t>
            </a:r>
          </a:p>
        </p:txBody>
      </p:sp>
      <p:pic>
        <p:nvPicPr>
          <p:cNvPr id="128" name="Picture 8" descr="мультфильм самолет PNG , самолет клипарт, самолет, мультфильм самолет PNG  PNG картинки и пнг PSD рисунок для бесплатной загрузки | การ์ตูน,  เครื่องบิน, อากาศยาน">
            <a:extLst>
              <a:ext uri="{FF2B5EF4-FFF2-40B4-BE49-F238E27FC236}">
                <a16:creationId xmlns:a16="http://schemas.microsoft.com/office/drawing/2014/main" xmlns="" id="{69E6871D-1993-B931-0DCF-AD2BE361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8889">
                        <a14:foregroundMark x1="61389" y1="54444" x2="61389" y2="54444"/>
                        <a14:foregroundMark x1="68333" y1="53611" x2="68333" y2="53611"/>
                        <a14:foregroundMark x1="76389" y1="54167" x2="76389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91" flipH="1">
            <a:off x="2067258" y="3968249"/>
            <a:ext cx="2639087" cy="2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2758295" y="5849504"/>
            <a:ext cx="85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  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44487" y="3362392"/>
            <a:ext cx="85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/>
              <a:t> 7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  <p:bldP spid="127" grpId="0"/>
      <p:bldP spid="130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6263594" y="1370470"/>
            <a:ext cx="5111978" cy="263335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467216" y="350894"/>
            <a:ext cx="8732066" cy="7376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475160" y="1554374"/>
            <a:ext cx="514185" cy="4928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7138233" y="1452114"/>
            <a:ext cx="3927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Два пінгвіни ловили рибу. Один зловив 20 рибин, а другий — на 10 більше.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527050" y="5401530"/>
            <a:ext cx="19492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Відповідь:  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46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473055" y="2047190"/>
            <a:ext cx="5373945" cy="202672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406921D-C72C-2EFE-74EB-F4912935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758" r="82258" b="90883"/>
          <a:stretch/>
        </p:blipFill>
        <p:spPr>
          <a:xfrm>
            <a:off x="576000" y="4245220"/>
            <a:ext cx="4104000" cy="11270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0EB71CF-B9B2-1F4A-10CD-548A35E2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70146" y="4698430"/>
            <a:ext cx="336084" cy="220623"/>
          </a:xfrm>
          <a:prstGeom prst="rect">
            <a:avLst/>
          </a:prstGeom>
        </p:spPr>
      </p:pic>
      <p:sp>
        <p:nvSpPr>
          <p:cNvPr id="62" name="Стрілка: вправо 3">
            <a:extLst>
              <a:ext uri="{FF2B5EF4-FFF2-40B4-BE49-F238E27FC236}">
                <a16:creationId xmlns="" xmlns:a16="http://schemas.microsoft.com/office/drawing/2014/main" id="{662DA8B4-BE06-15EB-AA9F-122A16552B96}"/>
              </a:ext>
            </a:extLst>
          </p:cNvPr>
          <p:cNvSpPr/>
          <p:nvPr/>
        </p:nvSpPr>
        <p:spPr>
          <a:xfrm>
            <a:off x="6475160" y="2647931"/>
            <a:ext cx="514185" cy="4928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D18A096-827A-32D9-8104-B18343F32750}"/>
              </a:ext>
            </a:extLst>
          </p:cNvPr>
          <p:cNvSpPr txBox="1"/>
          <p:nvPr/>
        </p:nvSpPr>
        <p:spPr>
          <a:xfrm>
            <a:off x="7119205" y="2652443"/>
            <a:ext cx="4256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Пінгвіни дуже люблять рибу.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AB7CAE0-161A-A4AD-8D3F-ECA153569AEB}"/>
              </a:ext>
            </a:extLst>
          </p:cNvPr>
          <p:cNvSpPr txBox="1"/>
          <p:nvPr/>
        </p:nvSpPr>
        <p:spPr>
          <a:xfrm>
            <a:off x="3808771" y="4534053"/>
            <a:ext cx="95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243D2DD-7E65-2A07-1F3C-384BDD4295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117582" y="4450510"/>
            <a:ext cx="381740" cy="6043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F00668E-6FF4-4939-90AE-4DFE6D3E3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505288" y="4450510"/>
            <a:ext cx="317675" cy="68689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643D862-CD15-B5D9-6C5C-235A7E179F16}"/>
              </a:ext>
            </a:extLst>
          </p:cNvPr>
          <p:cNvSpPr txBox="1"/>
          <p:nvPr/>
        </p:nvSpPr>
        <p:spPr>
          <a:xfrm>
            <a:off x="2326887" y="5418731"/>
            <a:ext cx="50971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30 рибин зловив другий пінгвін.</a:t>
            </a:r>
            <a:endParaRPr lang="x-none" sz="2800" dirty="0">
              <a:solidFill>
                <a:srgbClr val="7030A0"/>
              </a:solidFill>
            </a:endParaRPr>
          </a:p>
        </p:txBody>
      </p:sp>
      <p:pic>
        <p:nvPicPr>
          <p:cNvPr id="70" name="Picture 2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="" xmlns:a16="http://schemas.microsoft.com/office/drawing/2014/main" id="{A68F3C1C-0216-B4FB-E692-4C1A35847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 bwMode="auto">
          <a:xfrm>
            <a:off x="3623392" y="2140732"/>
            <a:ext cx="1719734" cy="15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="" xmlns:a16="http://schemas.microsoft.com/office/drawing/2014/main" id="{29D26BB4-CB74-0830-6508-6140BA38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/>
        </p:blipFill>
        <p:spPr bwMode="auto">
          <a:xfrm flipH="1">
            <a:off x="597514" y="2163122"/>
            <a:ext cx="2639364" cy="16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Арктический, пингвин, ловит рыбу, лед, мультфильм. Арктический,  иллюстрация, вектор, лед, пингвин, мультфильм, ловит рыбу. | CanStock">
            <a:extLst>
              <a:ext uri="{FF2B5EF4-FFF2-40B4-BE49-F238E27FC236}">
                <a16:creationId xmlns="" xmlns:a16="http://schemas.microsoft.com/office/drawing/2014/main" id="{60AC98B1-2768-16B3-5F53-637B4F35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3" b="89764" l="59385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35354" r="22671" b="34386"/>
          <a:stretch/>
        </p:blipFill>
        <p:spPr bwMode="auto">
          <a:xfrm>
            <a:off x="4974719" y="2781542"/>
            <a:ext cx="712506" cy="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E80E8E4-E2DB-55F6-EA9A-A0F271621AD6}"/>
              </a:ext>
            </a:extLst>
          </p:cNvPr>
          <p:cNvSpPr txBox="1"/>
          <p:nvPr/>
        </p:nvSpPr>
        <p:spPr>
          <a:xfrm>
            <a:off x="1764302" y="3542164"/>
            <a:ext cx="1481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20 риб.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FEA2B28-69D4-4EFC-0CE7-45520A6C6F27}"/>
              </a:ext>
            </a:extLst>
          </p:cNvPr>
          <p:cNvSpPr txBox="1"/>
          <p:nvPr/>
        </p:nvSpPr>
        <p:spPr>
          <a:xfrm>
            <a:off x="3449319" y="3578564"/>
            <a:ext cx="2192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?, на 10 риб. </a:t>
            </a:r>
            <a:r>
              <a:rPr lang="en-US" sz="2400" b="1" dirty="0">
                <a:solidFill>
                  <a:srgbClr val="7030A0"/>
                </a:solidFill>
              </a:rPr>
              <a:t>&gt;</a:t>
            </a:r>
            <a:endParaRPr lang="x-none" sz="2000" b="1" dirty="0">
              <a:solidFill>
                <a:srgbClr val="7030A0"/>
              </a:solidFill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9755C926-3E00-4F7A-97BF-521F6030B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83073" y="4681975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457B3907-3E33-51A9-A580-FDCFABBEE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370169" y="4449892"/>
            <a:ext cx="317675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43A0026-826B-3953-0E04-890C81F82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23771" y="4444756"/>
            <a:ext cx="470074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F817404-2242-7F89-928F-70CA7B92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208788" y="4456549"/>
            <a:ext cx="42433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66D29BEE-7EC2-928C-D705-92FCD2241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623392" y="4450510"/>
            <a:ext cx="317675" cy="686891"/>
          </a:xfrm>
          <a:prstGeom prst="rect">
            <a:avLst/>
          </a:prstGeom>
        </p:spPr>
      </p:pic>
      <p:cxnSp>
        <p:nvCxnSpPr>
          <p:cNvPr id="80" name="Пряма сполучна лінія 29">
            <a:extLst>
              <a:ext uri="{FF2B5EF4-FFF2-40B4-BE49-F238E27FC236}">
                <a16:creationId xmlns="" xmlns:a16="http://schemas.microsoft.com/office/drawing/2014/main" id="{AAF4B8DB-3910-AE61-37D1-6AE557E26A3A}"/>
              </a:ext>
            </a:extLst>
          </p:cNvPr>
          <p:cNvCxnSpPr>
            <a:cxnSpLocks/>
          </p:cNvCxnSpPr>
          <p:nvPr/>
        </p:nvCxnSpPr>
        <p:spPr>
          <a:xfrm>
            <a:off x="6198738" y="2505699"/>
            <a:ext cx="1029668" cy="769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трілка: вправо 31">
            <a:extLst>
              <a:ext uri="{FF2B5EF4-FFF2-40B4-BE49-F238E27FC236}">
                <a16:creationId xmlns="" xmlns:a16="http://schemas.microsoft.com/office/drawing/2014/main" id="{8D3F1932-3025-C9AD-0B6D-58DD4DA4C4DE}"/>
              </a:ext>
            </a:extLst>
          </p:cNvPr>
          <p:cNvSpPr/>
          <p:nvPr/>
        </p:nvSpPr>
        <p:spPr>
          <a:xfrm>
            <a:off x="6475160" y="3194536"/>
            <a:ext cx="514185" cy="4928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74DD6A-625E-0347-D152-7BE5305F9604}"/>
              </a:ext>
            </a:extLst>
          </p:cNvPr>
          <p:cNvSpPr txBox="1"/>
          <p:nvPr/>
        </p:nvSpPr>
        <p:spPr>
          <a:xfrm>
            <a:off x="7119205" y="3025445"/>
            <a:ext cx="4256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рибин зловив другий пінгвін?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8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AF06BA2-99B6-E2FD-5679-A0083D9E876A}"/>
              </a:ext>
            </a:extLst>
          </p:cNvPr>
          <p:cNvSpPr/>
          <p:nvPr/>
        </p:nvSpPr>
        <p:spPr>
          <a:xfrm>
            <a:off x="1055245" y="1168514"/>
            <a:ext cx="4631980" cy="71471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Доповни</a:t>
            </a:r>
            <a:r>
              <a:rPr lang="ru-RU" sz="2000" b="1" dirty="0">
                <a:solidFill>
                  <a:srgbClr val="7030A0"/>
                </a:solidFill>
              </a:rPr>
              <a:t> текст так, </a:t>
            </a:r>
            <a:r>
              <a:rPr lang="ru-RU" sz="2000" b="1" dirty="0" err="1">
                <a:solidFill>
                  <a:srgbClr val="7030A0"/>
                </a:solidFill>
              </a:rPr>
              <a:t>щоб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утворилася</a:t>
            </a:r>
            <a:r>
              <a:rPr lang="ru-RU" sz="2000" b="1" dirty="0">
                <a:solidFill>
                  <a:srgbClr val="7030A0"/>
                </a:solidFill>
              </a:rPr>
              <a:t> задача.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Розв’яжи</a:t>
            </a:r>
            <a:r>
              <a:rPr lang="ru-RU" sz="2000" b="1" dirty="0" smtClean="0">
                <a:solidFill>
                  <a:srgbClr val="7030A0"/>
                </a:solidFill>
              </a:rPr>
              <a:t>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941951"/>
            <a:ext cx="1054100" cy="9229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AF06BA2-99B6-E2FD-5679-A0083D9E876A}"/>
              </a:ext>
            </a:extLst>
          </p:cNvPr>
          <p:cNvSpPr/>
          <p:nvPr/>
        </p:nvSpPr>
        <p:spPr>
          <a:xfrm>
            <a:off x="6988326" y="3994563"/>
            <a:ext cx="3662514" cy="1429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Задача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800" b="1" dirty="0" smtClean="0">
                <a:solidFill>
                  <a:schemeClr val="bg1"/>
                </a:solidFill>
              </a:rPr>
              <a:t> числа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 err="1" smtClean="0">
                <a:solidFill>
                  <a:schemeClr val="bg1"/>
                </a:solidFill>
              </a:rPr>
              <a:t>кілька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одиниць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81" grpId="0" animBg="1"/>
      <p:bldP spid="8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кутник: округлені кути 47">
            <a:extLst>
              <a:ext uri="{FF2B5EF4-FFF2-40B4-BE49-F238E27FC236}">
                <a16:creationId xmlns:a16="http://schemas.microsoft.com/office/drawing/2014/main" xmlns="" id="{464F4A19-AAC7-799A-EA54-D2216D9B918F}"/>
              </a:ext>
            </a:extLst>
          </p:cNvPr>
          <p:cNvSpPr/>
          <p:nvPr/>
        </p:nvSpPr>
        <p:spPr>
          <a:xfrm>
            <a:off x="1064968" y="3836396"/>
            <a:ext cx="10644326" cy="167907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B9923D-12C2-E8B4-16E3-AA4EBC25A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285" r="69796" b="87293"/>
          <a:stretch/>
        </p:blipFill>
        <p:spPr>
          <a:xfrm>
            <a:off x="5923110" y="3908948"/>
            <a:ext cx="5661895" cy="1539872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9495" y="828955"/>
            <a:ext cx="1929114" cy="29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увати 33">
            <a:extLst>
              <a:ext uri="{FF2B5EF4-FFF2-40B4-BE49-F238E27FC236}">
                <a16:creationId xmlns:a16="http://schemas.microsoft.com/office/drawing/2014/main" xmlns="" id="{D396D998-DEF5-D6C8-9CE8-032DAC5705C4}"/>
              </a:ext>
            </a:extLst>
          </p:cNvPr>
          <p:cNvGrpSpPr/>
          <p:nvPr/>
        </p:nvGrpSpPr>
        <p:grpSpPr>
          <a:xfrm>
            <a:off x="3958286" y="1349642"/>
            <a:ext cx="3168967" cy="2040752"/>
            <a:chOff x="3361653" y="2169377"/>
            <a:chExt cx="3485563" cy="2408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2" descr="Альбом для рисования Colibri Африка Тигренок 12 листов - Colibri - 245553 –  низкие цены, кредит, оплата частями в интернет-магазине ROZETKA | Купить в  Украине: Киеве, Харькове, Днепре, Одессе, Запорожье, Львове">
              <a:extLst>
                <a:ext uri="{FF2B5EF4-FFF2-40B4-BE49-F238E27FC236}">
                  <a16:creationId xmlns:a16="http://schemas.microsoft.com/office/drawing/2014/main" xmlns="" id="{7B636D30-FBDE-9820-4593-4ABF3848F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53" y="2169377"/>
              <a:ext cx="3485563" cy="2408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кутник: округлені кути 31">
              <a:extLst>
                <a:ext uri="{FF2B5EF4-FFF2-40B4-BE49-F238E27FC236}">
                  <a16:creationId xmlns:a16="http://schemas.microsoft.com/office/drawing/2014/main" xmlns="" id="{1FC18050-EAC0-225E-213B-66E92871B2C8}"/>
                </a:ext>
              </a:extLst>
            </p:cNvPr>
            <p:cNvSpPr/>
            <p:nvPr/>
          </p:nvSpPr>
          <p:spPr>
            <a:xfrm>
              <a:off x="3605211" y="2169377"/>
              <a:ext cx="717694" cy="403555"/>
            </a:xfrm>
            <a:prstGeom prst="roundRect">
              <a:avLst/>
            </a:prstGeom>
            <a:solidFill>
              <a:srgbClr val="9163AB"/>
            </a:solidFill>
            <a:ln>
              <a:solidFill>
                <a:srgbClr val="9163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9" name="Picture 4" descr="Зошит ДЕЛЬТА 12 аркушів &quot;Мрiя&quot; клітинка - купити оптом в Україні">
            <a:extLst>
              <a:ext uri="{FF2B5EF4-FFF2-40B4-BE49-F238E27FC236}">
                <a16:creationId xmlns:a16="http://schemas.microsoft.com/office/drawing/2014/main" xmlns="" id="{06D198DA-F1F7-5F6B-5826-1E2A231C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r="7697"/>
          <a:stretch/>
        </p:blipFill>
        <p:spPr bwMode="auto">
          <a:xfrm>
            <a:off x="7568538" y="1300053"/>
            <a:ext cx="1944211" cy="2296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13AAFE-9233-4DB9-0597-432B1516C86A}"/>
              </a:ext>
            </a:extLst>
          </p:cNvPr>
          <p:cNvSpPr txBox="1"/>
          <p:nvPr/>
        </p:nvSpPr>
        <p:spPr>
          <a:xfrm>
            <a:off x="8691239" y="2795222"/>
            <a:ext cx="128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Зошит</a:t>
            </a:r>
            <a:endParaRPr lang="x-none" i="1" dirty="0"/>
          </a:p>
        </p:txBody>
      </p:sp>
      <p:pic>
        <p:nvPicPr>
          <p:cNvPr id="21" name="Picture 6" descr="Price - Yellow Price Tag Png | Full Size PNG Download | SeekPNG">
            <a:extLst>
              <a:ext uri="{FF2B5EF4-FFF2-40B4-BE49-F238E27FC236}">
                <a16:creationId xmlns:a16="http://schemas.microsoft.com/office/drawing/2014/main" xmlns="" id="{9FC1B8EC-2EEF-EC7C-3133-E29AB4C4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66" y="1714855"/>
            <a:ext cx="1987073" cy="16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F5D3C4-7AED-571C-78DE-8C8746F3A77B}"/>
              </a:ext>
            </a:extLst>
          </p:cNvPr>
          <p:cNvSpPr txBox="1"/>
          <p:nvPr/>
        </p:nvSpPr>
        <p:spPr>
          <a:xfrm rot="19466427">
            <a:off x="2296188" y="2150640"/>
            <a:ext cx="16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7030A0"/>
                </a:solidFill>
              </a:rPr>
              <a:t>27 грн</a:t>
            </a:r>
            <a:endParaRPr lang="x-none" sz="3600" i="1" dirty="0">
              <a:solidFill>
                <a:srgbClr val="7030A0"/>
              </a:solidFill>
            </a:endParaRPr>
          </a:p>
        </p:txBody>
      </p:sp>
      <p:sp>
        <p:nvSpPr>
          <p:cNvPr id="23" name="Стрілка: вправо 45">
            <a:extLst>
              <a:ext uri="{FF2B5EF4-FFF2-40B4-BE49-F238E27FC236}">
                <a16:creationId xmlns:a16="http://schemas.microsoft.com/office/drawing/2014/main" xmlns="" id="{9720D77C-8512-8702-01B2-559FE153AB36}"/>
              </a:ext>
            </a:extLst>
          </p:cNvPr>
          <p:cNvSpPr/>
          <p:nvPr/>
        </p:nvSpPr>
        <p:spPr>
          <a:xfrm>
            <a:off x="1250610" y="3969639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Стрілка: вправо 46">
            <a:extLst>
              <a:ext uri="{FF2B5EF4-FFF2-40B4-BE49-F238E27FC236}">
                <a16:creationId xmlns:a16="http://schemas.microsoft.com/office/drawing/2014/main" xmlns="" id="{8B9CD985-6D6F-41C1-C9B6-526F01E56649}"/>
              </a:ext>
            </a:extLst>
          </p:cNvPr>
          <p:cNvSpPr/>
          <p:nvPr/>
        </p:nvSpPr>
        <p:spPr>
          <a:xfrm>
            <a:off x="1270241" y="4737045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5CB4A4A-D4A8-8370-3F46-218860BA7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43" y="4216047"/>
            <a:ext cx="920774" cy="6450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0341C96-A27D-5250-63A9-E2B3C7DEAF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650813" y="4073024"/>
            <a:ext cx="317675" cy="68689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B8FD2F8-CA01-D953-6818-0EAF66CEF2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260644" y="4071599"/>
            <a:ext cx="381740" cy="604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05AC256-2861-6596-5E01-E4A7E7CF07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351362" y="4063842"/>
            <a:ext cx="470074" cy="6868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8778AB3-0057-3A87-4741-83497665B5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130370" y="4063841"/>
            <a:ext cx="424330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7823F38-4B87-6880-C988-02BA896AEB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807321" y="4055747"/>
            <a:ext cx="317675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32839C-98F1-17DE-D255-2BE8671D89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798670" y="4330040"/>
            <a:ext cx="317675" cy="2085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4D50E41-A080-D032-4610-D8F819E43B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779086" y="4269310"/>
            <a:ext cx="426893" cy="2802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85D0005-8196-3343-DAAB-55A115D412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840600" y="4943073"/>
            <a:ext cx="382199" cy="34436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2D61883-7FAF-89C4-7670-D9245B041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65" y="4216047"/>
            <a:ext cx="920774" cy="6450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A805CC7-9A29-1458-5EF1-35137A7FF4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555116" y="4056936"/>
            <a:ext cx="317675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024B3F4-C4A2-75F5-DEF2-57C5BC1133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96" y="4216047"/>
            <a:ext cx="920774" cy="645062"/>
          </a:xfrm>
          <a:prstGeom prst="rect">
            <a:avLst/>
          </a:prstGeom>
        </p:spPr>
      </p:pic>
      <p:cxnSp>
        <p:nvCxnSpPr>
          <p:cNvPr id="37" name="Пряма сполучна лінія 67">
            <a:extLst>
              <a:ext uri="{FF2B5EF4-FFF2-40B4-BE49-F238E27FC236}">
                <a16:creationId xmlns:a16="http://schemas.microsoft.com/office/drawing/2014/main" xmlns="" id="{49D93271-3C4E-CA15-EAF7-C7081DFD985A}"/>
              </a:ext>
            </a:extLst>
          </p:cNvPr>
          <p:cNvCxnSpPr>
            <a:cxnSpLocks/>
          </p:cNvCxnSpPr>
          <p:nvPr/>
        </p:nvCxnSpPr>
        <p:spPr>
          <a:xfrm>
            <a:off x="5917389" y="3836396"/>
            <a:ext cx="0" cy="1674466"/>
          </a:xfrm>
          <a:prstGeom prst="line">
            <a:avLst/>
          </a:prstGeom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F71CF6D-A150-570B-3E17-C4CD472C4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28" y="4935744"/>
            <a:ext cx="920774" cy="64506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170A820-3A9F-3681-69DE-A3C0573A36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650813" y="4792721"/>
            <a:ext cx="317675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CA74258-515F-3664-66A0-4EF01D73B9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260644" y="4791296"/>
            <a:ext cx="381740" cy="6043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FA15213-87BE-4178-CBC3-16617FC76C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337247" y="4783539"/>
            <a:ext cx="470074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0000418-AFB7-0E1F-F57F-CCAD70330C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807321" y="4775444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A243687-DBFD-CA9C-C4A3-4C9F9C0075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798670" y="5049737"/>
            <a:ext cx="317675" cy="20853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7E65D1B-09E3-8051-B617-90D7B4C577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65" y="4935744"/>
            <a:ext cx="920774" cy="64506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94AE7D1-6C82-0E98-4B20-6B7E03F127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167490" y="4791296"/>
            <a:ext cx="381740" cy="6043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38C217F-C8A2-EFD1-A003-5D7E69606B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590605" y="4775444"/>
            <a:ext cx="317675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89A05A5-D846-25C9-D3FD-02436782B0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96" y="4961387"/>
            <a:ext cx="920774" cy="6450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AE2CFAD-CC6D-212A-B5C8-67C65D133FCD}"/>
              </a:ext>
            </a:extLst>
          </p:cNvPr>
          <p:cNvSpPr txBox="1"/>
          <p:nvPr/>
        </p:nvSpPr>
        <p:spPr>
          <a:xfrm>
            <a:off x="1904117" y="3944447"/>
            <a:ext cx="406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коштує альбом і зошит разом?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80CF88-0887-1C36-7CFA-00E202D223E6}"/>
              </a:ext>
            </a:extLst>
          </p:cNvPr>
          <p:cNvSpPr txBox="1"/>
          <p:nvPr/>
        </p:nvSpPr>
        <p:spPr>
          <a:xfrm>
            <a:off x="1869690" y="4684476"/>
            <a:ext cx="406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скільки альбом коштує більше, ніж зошит?</a:t>
            </a:r>
            <a:endParaRPr lang="x-non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39740" y="448865"/>
            <a:ext cx="9622181" cy="6338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Сформулюй два </a:t>
            </a:r>
            <a:r>
              <a:rPr lang="uk-UA" sz="3600" b="1" dirty="0" smtClean="0">
                <a:solidFill>
                  <a:schemeClr val="bg1"/>
                </a:solidFill>
              </a:rPr>
              <a:t>запитання і розв’яжи задачу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0" name="Picture 6" descr="Price - Yellow Price Tag Png | Full Size PNG Download | SeekPNG">
            <a:extLst>
              <a:ext uri="{FF2B5EF4-FFF2-40B4-BE49-F238E27FC236}">
                <a16:creationId xmlns:a16="http://schemas.microsoft.com/office/drawing/2014/main" xmlns="" id="{C94D2804-A04A-2948-F0D9-7386F1A6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7110">
            <a:off x="9453953" y="1435952"/>
            <a:ext cx="1987073" cy="16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770C849-E92A-5DDF-09CC-932751B71CF6}"/>
              </a:ext>
            </a:extLst>
          </p:cNvPr>
          <p:cNvSpPr txBox="1"/>
          <p:nvPr/>
        </p:nvSpPr>
        <p:spPr>
          <a:xfrm rot="1365829">
            <a:off x="9753221" y="2031682"/>
            <a:ext cx="157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7030A0"/>
                </a:solidFill>
              </a:rPr>
              <a:t>10 грн</a:t>
            </a:r>
            <a:endParaRPr lang="x-none" sz="3600" i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4264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Посібник.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14560</TotalTime>
  <Words>541</Words>
  <Application>Microsoft Office PowerPoint</Application>
  <PresentationFormat>Произвольный</PresentationFormat>
  <Paragraphs>155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1517</cp:revision>
  <dcterms:created xsi:type="dcterms:W3CDTF">2018-01-05T16:38:53Z</dcterms:created>
  <dcterms:modified xsi:type="dcterms:W3CDTF">2024-05-14T07:38:03Z</dcterms:modified>
</cp:coreProperties>
</file>