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931" r:id="rId3"/>
    <p:sldId id="1431" r:id="rId4"/>
    <p:sldId id="1634" r:id="rId5"/>
    <p:sldId id="1723" r:id="rId6"/>
    <p:sldId id="1865" r:id="rId7"/>
    <p:sldId id="1927" r:id="rId8"/>
    <p:sldId id="1837" r:id="rId9"/>
    <p:sldId id="1918" r:id="rId10"/>
    <p:sldId id="1919" r:id="rId11"/>
    <p:sldId id="1911" r:id="rId12"/>
    <p:sldId id="1929" r:id="rId13"/>
    <p:sldId id="1920" r:id="rId14"/>
    <p:sldId id="1930" r:id="rId15"/>
    <p:sldId id="1922" r:id="rId16"/>
    <p:sldId id="192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931"/>
            <p14:sldId id="1431"/>
            <p14:sldId id="1634"/>
            <p14:sldId id="1723"/>
            <p14:sldId id="1865"/>
            <p14:sldId id="1927"/>
            <p14:sldId id="1837"/>
            <p14:sldId id="1918"/>
            <p14:sldId id="1919"/>
            <p14:sldId id="1911"/>
            <p14:sldId id="1929"/>
            <p14:sldId id="1920"/>
            <p14:sldId id="1930"/>
            <p14:sldId id="1922"/>
            <p14:sldId id="192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FB7FF"/>
    <a:srgbClr val="FF3399"/>
    <a:srgbClr val="FF99FF"/>
    <a:srgbClr val="FFFFFF"/>
    <a:srgbClr val="354B80"/>
    <a:srgbClr val="99FFCC"/>
    <a:srgbClr val="CCFF66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74797" y="4539121"/>
            <a:ext cx="9343161" cy="17366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Повторення за рік. 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Числа 1-100</a:t>
            </a:r>
            <a:r>
              <a:rPr lang="uk-UA" sz="4800" b="1" dirty="0">
                <a:solidFill>
                  <a:schemeClr val="bg1"/>
                </a:solidFill>
              </a:rPr>
              <a:t>. </a:t>
            </a:r>
            <a:r>
              <a:rPr lang="uk-UA" sz="4800" b="1" dirty="0" smtClean="0">
                <a:solidFill>
                  <a:schemeClr val="bg1"/>
                </a:solidFill>
              </a:rPr>
              <a:t>Дії </a:t>
            </a:r>
            <a:r>
              <a:rPr lang="uk-UA" sz="4800" b="1" dirty="0">
                <a:solidFill>
                  <a:schemeClr val="bg1"/>
                </a:solidFill>
              </a:rPr>
              <a:t>з числами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7F0E41-711D-1FD4-265F-18E28895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70" y="1077686"/>
            <a:ext cx="3215502" cy="325569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52247" y="1498702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133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D474FEDB-036E-0193-52DB-CB4F6A64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A3180688-92D2-446C-2495-ABD9CE27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23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FAE917-A748-F2BE-2C69-98CC61A43F8B}"/>
              </a:ext>
            </a:extLst>
          </p:cNvPr>
          <p:cNvSpPr txBox="1"/>
          <p:nvPr/>
        </p:nvSpPr>
        <p:spPr>
          <a:xfrm>
            <a:off x="1196111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+ 10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C2054C-C429-4081-DC1D-88683E8FEC08}"/>
              </a:ext>
            </a:extLst>
          </p:cNvPr>
          <p:cNvSpPr txBox="1"/>
          <p:nvPr/>
        </p:nvSpPr>
        <p:spPr>
          <a:xfrm>
            <a:off x="1828800" y="5697626"/>
            <a:ext cx="79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A5DFA790-109A-D455-413E-E3624E00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84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57BA6377-11B8-23FA-6648-E4F953E1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82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99E2D4-6DE3-2429-5D2F-165D0BB85C3C}"/>
              </a:ext>
            </a:extLst>
          </p:cNvPr>
          <p:cNvSpPr txBox="1"/>
          <p:nvPr/>
        </p:nvSpPr>
        <p:spPr>
          <a:xfrm>
            <a:off x="3815970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+ 20 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FA8AC6-AB6D-2862-16D2-B61B46B2FC93}"/>
              </a:ext>
            </a:extLst>
          </p:cNvPr>
          <p:cNvSpPr txBox="1"/>
          <p:nvPr/>
        </p:nvSpPr>
        <p:spPr>
          <a:xfrm>
            <a:off x="4470400" y="5697626"/>
            <a:ext cx="76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AB27F7FB-A9BF-2BFD-D443-221208BB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12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97CEEAC-4C99-6871-7087-89B367DD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10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5573BD-C461-4C4B-0E1B-E82F07C3783F}"/>
              </a:ext>
            </a:extLst>
          </p:cNvPr>
          <p:cNvSpPr txBox="1"/>
          <p:nvPr/>
        </p:nvSpPr>
        <p:spPr>
          <a:xfrm>
            <a:off x="6410198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– 10 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072C8AA-ECAD-B876-4AF0-3B7C717DA9F4}"/>
              </a:ext>
            </a:extLst>
          </p:cNvPr>
          <p:cNvSpPr txBox="1"/>
          <p:nvPr/>
        </p:nvSpPr>
        <p:spPr>
          <a:xfrm>
            <a:off x="7131155" y="5697490"/>
            <a:ext cx="6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4298DCA1-317B-F912-18BA-1A8DF6BF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71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88795332-A085-39F9-A7C7-DB6D9899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69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57EA9C6-FBD6-4BF7-A5DF-147FDD8B31D9}"/>
              </a:ext>
            </a:extLst>
          </p:cNvPr>
          <p:cNvSpPr txBox="1"/>
          <p:nvPr/>
        </p:nvSpPr>
        <p:spPr>
          <a:xfrm>
            <a:off x="9030057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+ 20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F2E85E-AE33-CA83-48A5-BFC9909359BE}"/>
              </a:ext>
            </a:extLst>
          </p:cNvPr>
          <p:cNvSpPr txBox="1"/>
          <p:nvPr/>
        </p:nvSpPr>
        <p:spPr>
          <a:xfrm>
            <a:off x="9735127" y="5697626"/>
            <a:ext cx="718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 сполучна лінія 6">
            <a:extLst>
              <a:ext uri="{FF2B5EF4-FFF2-40B4-BE49-F238E27FC236}">
                <a16:creationId xmlns:a16="http://schemas.microsoft.com/office/drawing/2014/main" xmlns="" id="{81E08062-0661-7626-0CAF-6F58C7E0D17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178659" y="3833100"/>
            <a:ext cx="150963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2">
            <a:extLst>
              <a:ext uri="{FF2B5EF4-FFF2-40B4-BE49-F238E27FC236}">
                <a16:creationId xmlns:a16="http://schemas.microsoft.com/office/drawing/2014/main" xmlns="" id="{D69817B2-B51C-3F39-ACB8-45C19429B11A}"/>
              </a:ext>
            </a:extLst>
          </p:cNvPr>
          <p:cNvCxnSpPr>
            <a:cxnSpLocks/>
          </p:cNvCxnSpPr>
          <p:nvPr/>
        </p:nvCxnSpPr>
        <p:spPr>
          <a:xfrm>
            <a:off x="4707517" y="3858202"/>
            <a:ext cx="515158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3">
            <a:extLst>
              <a:ext uri="{FF2B5EF4-FFF2-40B4-BE49-F238E27FC236}">
                <a16:creationId xmlns:a16="http://schemas.microsoft.com/office/drawing/2014/main" xmlns="" id="{ACAA9D73-69DF-1015-A604-F46206CC4A16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4949481" y="3883304"/>
            <a:ext cx="2233637" cy="1199545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4">
            <a:extLst>
              <a:ext uri="{FF2B5EF4-FFF2-40B4-BE49-F238E27FC236}">
                <a16:creationId xmlns:a16="http://schemas.microsoft.com/office/drawing/2014/main" xmlns="" id="{27635697-41E2-5912-C969-F5F41BBF8980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543709" y="3833100"/>
            <a:ext cx="206992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360714" y="542209"/>
            <a:ext cx="9443133" cy="6987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</a:t>
            </a:r>
            <a:r>
              <a:rPr lang="en-US" sz="3200" b="1" dirty="0"/>
              <a:t>’</a:t>
            </a:r>
            <a:r>
              <a:rPr lang="uk-UA" sz="3200" b="1" dirty="0"/>
              <a:t>єднай кожний вираз із його </a:t>
            </a:r>
            <a:r>
              <a:rPr lang="uk-UA" sz="3200" b="1" dirty="0" smtClean="0"/>
              <a:t>значенням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604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480457" y="520437"/>
            <a:ext cx="9317605" cy="6661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Скільки гривень у кожному гаманці?</a:t>
            </a:r>
          </a:p>
        </p:txBody>
      </p:sp>
      <p:pic>
        <p:nvPicPr>
          <p:cNvPr id="41" name="Picture 10" descr="Шерман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CB1BBC8C-B501-F2CF-675F-EF215305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0" y="2859333"/>
            <a:ext cx="1697919" cy="37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ошелек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F3BE005F-A197-9E91-B430-7B75C6D5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99" y="1352957"/>
            <a:ext cx="2253028" cy="19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ошелек скачать бесплатно - Бумажник деньги клип арт - Черный кошелек с  деньгами PNG клипарт">
            <a:extLst>
              <a:ext uri="{FF2B5EF4-FFF2-40B4-BE49-F238E27FC236}">
                <a16:creationId xmlns:a16="http://schemas.microsoft.com/office/drawing/2014/main" xmlns="" id="{E4E15CA0-5CF0-10FE-83C9-A933DFB0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90000" l="0" r="98846">
                        <a14:foregroundMark x1="81154" y1="41154" x2="81154" y2="41154"/>
                        <a14:foregroundMark x1="80385" y1="39615" x2="80385" y2="3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8" y="1534178"/>
            <a:ext cx="2185176" cy="21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кошелек скачать бесплатно - Бумажник деньги клип арт - Черный кошелек с  деньгами PNG клипарт">
            <a:extLst>
              <a:ext uri="{FF2B5EF4-FFF2-40B4-BE49-F238E27FC236}">
                <a16:creationId xmlns:a16="http://schemas.microsoft.com/office/drawing/2014/main" xmlns="" id="{0A335747-07BA-96FD-44E9-A710F015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90000" l="0" r="98846">
                        <a14:foregroundMark x1="81154" y1="41154" x2="81154" y2="41154"/>
                        <a14:foregroundMark x1="80385" y1="39615" x2="80385" y2="3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84" y="1534178"/>
            <a:ext cx="2185176" cy="21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ошелек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2F508D5B-7D23-6C26-686E-81A0287D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41" y="1426130"/>
            <a:ext cx="2169401" cy="18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F7E1E0-1B41-BC83-0B4A-1D85C42664AB}"/>
              </a:ext>
            </a:extLst>
          </p:cNvPr>
          <p:cNvSpPr txBox="1"/>
          <p:nvPr/>
        </p:nvSpPr>
        <p:spPr>
          <a:xfrm>
            <a:off x="2454917" y="3274333"/>
            <a:ext cx="161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4F6239-A76F-8F30-27A3-1387BB806D3C}"/>
              </a:ext>
            </a:extLst>
          </p:cNvPr>
          <p:cNvSpPr txBox="1"/>
          <p:nvPr/>
        </p:nvSpPr>
        <p:spPr>
          <a:xfrm>
            <a:off x="4732686" y="3257507"/>
            <a:ext cx="158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FE701B6-195A-10BE-B551-B2DBE451BA3D}"/>
              </a:ext>
            </a:extLst>
          </p:cNvPr>
          <p:cNvSpPr txBox="1"/>
          <p:nvPr/>
        </p:nvSpPr>
        <p:spPr>
          <a:xfrm>
            <a:off x="7444168" y="3274333"/>
            <a:ext cx="167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5D0F5F1-FECA-DD4D-2378-4CDE5183D7F5}"/>
              </a:ext>
            </a:extLst>
          </p:cNvPr>
          <p:cNvSpPr txBox="1"/>
          <p:nvPr/>
        </p:nvSpPr>
        <p:spPr>
          <a:xfrm>
            <a:off x="9742954" y="3274333"/>
            <a:ext cx="162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x-none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7" y="2390383"/>
            <a:ext cx="656358" cy="656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73" y="1789698"/>
            <a:ext cx="723418" cy="723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2" y="1798719"/>
            <a:ext cx="669370" cy="66937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6" y="1789698"/>
            <a:ext cx="723418" cy="72341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49" y="2319786"/>
            <a:ext cx="724219" cy="72421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82" y="1651825"/>
            <a:ext cx="723418" cy="72341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31" y="1651629"/>
            <a:ext cx="723418" cy="72341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79" y="2312038"/>
            <a:ext cx="723418" cy="7234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4" y="2285856"/>
            <a:ext cx="724219" cy="7242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76" y="2436852"/>
            <a:ext cx="669370" cy="6693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04" y="2407784"/>
            <a:ext cx="724219" cy="7242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66" y="1745690"/>
            <a:ext cx="669370" cy="6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1 клас\2 Матем\1 УРОКИ Листопад\7 Арифметичні дії в межах 100\№133 Числа 1-20. Дії з числами\2024-05-21_154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45" y="1236194"/>
            <a:ext cx="6890184" cy="481680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93845" y="448865"/>
            <a:ext cx="9141365" cy="6397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Назви призерів змагань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8724280" y="1236194"/>
            <a:ext cx="179399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Е – Віктор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pic>
        <p:nvPicPr>
          <p:cNvPr id="9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C5A6AC93-4294-22F7-8471-7B9136045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68185" y="3206074"/>
            <a:ext cx="1979650" cy="3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8741211" y="2682854"/>
            <a:ext cx="179399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 – Сергій 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8515290" y="2006153"/>
            <a:ext cx="201992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 – Микола 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938934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Посібник.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72998" y="494529"/>
            <a:ext cx="9097487" cy="6920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304452" y="2745358"/>
            <a:ext cx="5550091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м</a:t>
            </a:r>
            <a:r>
              <a:rPr lang="en-US" sz="2800" b="1" dirty="0">
                <a:solidFill>
                  <a:srgbClr val="7030A0"/>
                </a:solidFill>
              </a:rPr>
              <a:t>’</a:t>
            </a:r>
            <a:r>
              <a:rPr lang="uk-UA" sz="2800" b="1" dirty="0" err="1">
                <a:solidFill>
                  <a:srgbClr val="7030A0"/>
                </a:solidFill>
              </a:rPr>
              <a:t>ячів</a:t>
            </a:r>
            <a:r>
              <a:rPr lang="uk-UA" sz="2800" b="1" dirty="0">
                <a:solidFill>
                  <a:srgbClr val="7030A0"/>
                </a:solidFill>
              </a:rPr>
              <a:t> принесла Оксанка?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всього</a:t>
            </a:r>
            <a:r>
              <a:rPr lang="ru-RU" sz="2800" b="1" dirty="0">
                <a:solidFill>
                  <a:srgbClr val="7030A0"/>
                </a:solidFill>
              </a:rPr>
              <a:t> м</a:t>
            </a:r>
            <a:r>
              <a:rPr lang="en-US" sz="2800" b="1" dirty="0">
                <a:solidFill>
                  <a:srgbClr val="7030A0"/>
                </a:solidFill>
              </a:rPr>
              <a:t>’</a:t>
            </a:r>
            <a:r>
              <a:rPr lang="uk-UA" sz="2800" b="1" dirty="0" err="1">
                <a:solidFill>
                  <a:srgbClr val="7030A0"/>
                </a:solidFill>
              </a:rPr>
              <a:t>ячів</a:t>
            </a:r>
            <a:r>
              <a:rPr lang="uk-UA" sz="2800" b="1" dirty="0">
                <a:solidFill>
                  <a:srgbClr val="7030A0"/>
                </a:solidFill>
              </a:rPr>
              <a:t> принесли Макар і Оксанка?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B659519-55AF-0C5C-68A3-5E27636D0AE0}"/>
              </a:ext>
            </a:extLst>
          </p:cNvPr>
          <p:cNvSpPr txBox="1"/>
          <p:nvPr/>
        </p:nvSpPr>
        <p:spPr>
          <a:xfrm>
            <a:off x="6675584" y="1360363"/>
            <a:ext cx="4807825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Макар </a:t>
            </a:r>
            <a:r>
              <a:rPr lang="ru-RU" sz="2800" b="1" dirty="0" err="1">
                <a:solidFill>
                  <a:srgbClr val="7030A0"/>
                </a:solidFill>
              </a:rPr>
              <a:t>приніс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тренування</a:t>
            </a:r>
            <a:r>
              <a:rPr lang="ru-RU" sz="2800" b="1" dirty="0">
                <a:solidFill>
                  <a:srgbClr val="7030A0"/>
                </a:solidFill>
              </a:rPr>
              <a:t> 6 </a:t>
            </a:r>
            <a:r>
              <a:rPr lang="ru-RU" sz="2800" b="1" dirty="0" err="1">
                <a:solidFill>
                  <a:srgbClr val="7030A0"/>
                </a:solidFill>
              </a:rPr>
              <a:t>тенісних</a:t>
            </a:r>
            <a:r>
              <a:rPr lang="ru-RU" sz="2800" b="1" dirty="0">
                <a:solidFill>
                  <a:srgbClr val="7030A0"/>
                </a:solidFill>
              </a:rPr>
              <a:t> м</a:t>
            </a:r>
            <a:r>
              <a:rPr lang="en-US" sz="2800" b="1" dirty="0">
                <a:solidFill>
                  <a:srgbClr val="7030A0"/>
                </a:solidFill>
              </a:rPr>
              <a:t>’</a:t>
            </a:r>
            <a:r>
              <a:rPr lang="uk-UA" sz="2800" b="1" dirty="0" err="1">
                <a:solidFill>
                  <a:srgbClr val="7030A0"/>
                </a:solidFill>
              </a:rPr>
              <a:t>ячів</a:t>
            </a:r>
            <a:r>
              <a:rPr lang="uk-UA" sz="2800" b="1" dirty="0">
                <a:solidFill>
                  <a:srgbClr val="7030A0"/>
                </a:solidFill>
              </a:rPr>
              <a:t>, а Оксанка – на два м</a:t>
            </a:r>
            <a:r>
              <a:rPr lang="en-US" sz="2800" b="1" dirty="0">
                <a:solidFill>
                  <a:srgbClr val="7030A0"/>
                </a:solidFill>
              </a:rPr>
              <a:t>’</a:t>
            </a:r>
            <a:r>
              <a:rPr lang="uk-UA" sz="2800" b="1" dirty="0" err="1">
                <a:solidFill>
                  <a:srgbClr val="7030A0"/>
                </a:solidFill>
              </a:rPr>
              <a:t>ячі</a:t>
            </a:r>
            <a:r>
              <a:rPr lang="uk-UA" sz="2800" b="1" dirty="0">
                <a:solidFill>
                  <a:srgbClr val="7030A0"/>
                </a:solidFill>
              </a:rPr>
              <a:t> менше.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D377FBD-D3A3-3650-AD55-249670FC8A56}"/>
              </a:ext>
            </a:extLst>
          </p:cNvPr>
          <p:cNvSpPr txBox="1"/>
          <p:nvPr/>
        </p:nvSpPr>
        <p:spPr>
          <a:xfrm>
            <a:off x="991662" y="5563160"/>
            <a:ext cx="19184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Відповідь: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2928298" y="5563160"/>
            <a:ext cx="60741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10 </a:t>
            </a:r>
            <a:r>
              <a:rPr lang="ru-RU" sz="2800" b="1" dirty="0">
                <a:solidFill>
                  <a:srgbClr val="FF0000"/>
                </a:solidFill>
              </a:rPr>
              <a:t>м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r>
              <a:rPr lang="uk-UA" sz="2800" b="1" dirty="0" err="1">
                <a:solidFill>
                  <a:srgbClr val="FF0000"/>
                </a:solidFill>
              </a:rPr>
              <a:t>ячів</a:t>
            </a:r>
            <a:r>
              <a:rPr lang="uk-UA" sz="2800" b="1" dirty="0">
                <a:solidFill>
                  <a:srgbClr val="FF0000"/>
                </a:solidFill>
              </a:rPr>
              <a:t> принесли Макар і Оксанка.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2910072" y="4282754"/>
            <a:ext cx="44051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4 (м.) – принесла Оксанка.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1254948" y="4289391"/>
            <a:ext cx="1634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1) 6 – 2 =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pic>
        <p:nvPicPr>
          <p:cNvPr id="7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1C6771F9-BC64-AB83-C7AD-2C4E7453B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175163" y="3964648"/>
            <a:ext cx="1679380" cy="25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01" y="2449640"/>
            <a:ext cx="695919" cy="6959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91" y="2449640"/>
            <a:ext cx="695919" cy="6959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25" y="2458321"/>
            <a:ext cx="695919" cy="6959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48" y="2846260"/>
            <a:ext cx="695919" cy="69591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7" y="3268729"/>
            <a:ext cx="695919" cy="69591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58" y="2894313"/>
            <a:ext cx="695919" cy="695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934" y="1464918"/>
            <a:ext cx="4939234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Макар – 6 м. 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Оксанка - </a:t>
            </a:r>
            <a:r>
              <a:rPr lang="uk-UA" sz="2800" b="1" dirty="0" smtClean="0">
                <a:solidFill>
                  <a:srgbClr val="FF0000"/>
                </a:solidFill>
              </a:rPr>
              <a:t>?,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на 2 </a:t>
            </a:r>
            <a:r>
              <a:rPr lang="uk-UA" sz="2800" b="1" dirty="0" smtClean="0">
                <a:solidFill>
                  <a:srgbClr val="7030A0"/>
                </a:solidFill>
              </a:rPr>
              <a:t>менше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717740" y="1537248"/>
            <a:ext cx="250649" cy="809445"/>
          </a:xfrm>
          <a:prstGeom prst="rightBrace">
            <a:avLst>
              <a:gd name="adj1" fmla="val 8333"/>
              <a:gd name="adj2" fmla="val 51758"/>
            </a:avLst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877" y="1610505"/>
            <a:ext cx="7513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?</a:t>
            </a:r>
            <a:r>
              <a:rPr lang="uk-UA" sz="2800" b="1" dirty="0" smtClean="0">
                <a:solidFill>
                  <a:srgbClr val="FF0000"/>
                </a:solidFill>
              </a:rPr>
              <a:t>м.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1225039" y="4923097"/>
            <a:ext cx="16850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2) 4 + 6 = 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2928300" y="4916460"/>
            <a:ext cx="27867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10 (м.) – всього.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48" grpId="0" animBg="1"/>
      <p:bldP spid="49" grpId="0" animBg="1"/>
      <p:bldP spid="6" grpId="0" animBg="1"/>
      <p:bldP spid="2" grpId="0" animBg="1"/>
      <p:bldP spid="44" grpId="0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505436" y="409574"/>
            <a:ext cx="5089822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144500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53-54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435" y="1440315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2 Матем\1 УРОКИ Листопад\7 Арифметичні дії в межах 100\№133 Числа 1-20. Дії з числами\2024-05-21_155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40" y="180975"/>
            <a:ext cx="5972175" cy="63436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2865290" y="1440315"/>
            <a:ext cx="2544911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Пронумеруй усі стовпчики на шляху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94714" y="3373918"/>
            <a:ext cx="1175657" cy="93617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61313" y="4157690"/>
            <a:ext cx="1175657" cy="93617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37713" y="3437844"/>
            <a:ext cx="1175657" cy="93617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1121145">
            <a:off x="6683827" y="4963232"/>
            <a:ext cx="1175657" cy="78377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49884" y="4157691"/>
            <a:ext cx="1088573" cy="8055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425541" y="4157037"/>
            <a:ext cx="1066800" cy="80619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37713" y="4885411"/>
            <a:ext cx="1088572" cy="83982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1525" y="274534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7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67634" y="274534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5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73955" y="281065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7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21720" y="28106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5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6468459" y="5824825"/>
            <a:ext cx="2544911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Сімдесят  п’ять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67999" y="60194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7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259920" y="60277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5</a:t>
            </a:r>
            <a:endParaRPr lang="ru-RU" sz="2400" dirty="0">
              <a:solidFill>
                <a:srgbClr val="FF3300"/>
              </a:solidFill>
            </a:endParaRPr>
          </a:p>
        </p:txBody>
      </p:sp>
      <p:pic>
        <p:nvPicPr>
          <p:cNvPr id="2052" name="Picture 4" descr="D:\1 клас\2 Матем\1 УРОКИ Листопад\7 Арифметичні дії в межах 100\№133 Числа 1-20. Дії з числами\2024-05-21_155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02" y="2810657"/>
            <a:ext cx="5886450" cy="300027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 клас\2 Матем\1 УРОКИ Листопад\7 Арифметичні дії в межах 100\№133 Числа 1-20. Дії з числами\2024-05-21_15580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6055" r="162" b="55"/>
          <a:stretch/>
        </p:blipFill>
        <p:spPr bwMode="auto">
          <a:xfrm>
            <a:off x="5852629" y="180975"/>
            <a:ext cx="5940000" cy="65137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452267" y="6117212"/>
            <a:ext cx="74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2 8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96943" y="6143064"/>
            <a:ext cx="74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4 8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98829" y="6166683"/>
            <a:ext cx="74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5 5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568543" y="6199341"/>
            <a:ext cx="74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3300"/>
                </a:solidFill>
              </a:rPr>
              <a:t>7 3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>
            <a:off x="10252595" y="6143063"/>
            <a:ext cx="755562" cy="483989"/>
          </a:xfrm>
          <a:prstGeom prst="round2Same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3300"/>
                </a:solidFill>
              </a:rPr>
              <a:t>7 8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5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r Peabody Stickers | Redbubble">
            <a:extLst>
              <a:ext uri="{FF2B5EF4-FFF2-40B4-BE49-F238E27FC236}">
                <a16:creationId xmlns:a16="http://schemas.microsoft.com/office/drawing/2014/main" xmlns="" id="{17ED615B-1B5A-2B0E-A9F0-88C165E18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6086" y="2419719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F557968-1DD1-985B-16F0-BA227B8CD668}"/>
              </a:ext>
            </a:extLst>
          </p:cNvPr>
          <p:cNvSpPr/>
          <p:nvPr/>
        </p:nvSpPr>
        <p:spPr>
          <a:xfrm>
            <a:off x="3356256" y="5225458"/>
            <a:ext cx="5939603" cy="902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Котру годину покаже кожний годинник через </a:t>
            </a:r>
            <a:r>
              <a:rPr lang="en-US" sz="2400" b="1" dirty="0">
                <a:solidFill>
                  <a:srgbClr val="7030A0"/>
                </a:solidFill>
              </a:rPr>
              <a:t>5</a:t>
            </a:r>
            <a:r>
              <a:rPr lang="uk-UA" sz="2400" b="1" dirty="0">
                <a:solidFill>
                  <a:srgbClr val="7030A0"/>
                </a:solidFill>
              </a:rPr>
              <a:t> годин?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3467E7BF-0043-74D5-2AC3-D9DF43866B2D}"/>
              </a:ext>
            </a:extLst>
          </p:cNvPr>
          <p:cNvSpPr/>
          <p:nvPr/>
        </p:nvSpPr>
        <p:spPr>
          <a:xfrm>
            <a:off x="2070872" y="520182"/>
            <a:ext cx="8732066" cy="6119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Визначення </a:t>
            </a:r>
            <a:r>
              <a:rPr lang="uk-UA" sz="4000" b="1" dirty="0">
                <a:solidFill>
                  <a:schemeClr val="bg1"/>
                </a:solidFill>
              </a:rPr>
              <a:t>часу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0D9D5EB-E37F-CA39-0C98-E96C6364989A}"/>
              </a:ext>
            </a:extLst>
          </p:cNvPr>
          <p:cNvSpPr/>
          <p:nvPr/>
        </p:nvSpPr>
        <p:spPr>
          <a:xfrm>
            <a:off x="3436963" y="2036169"/>
            <a:ext cx="1819204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54B08E81-89AB-2F8B-12A5-171E6D77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84" y="1980121"/>
            <a:ext cx="1978564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зі стрілкою 28">
            <a:extLst>
              <a:ext uri="{FF2B5EF4-FFF2-40B4-BE49-F238E27FC236}">
                <a16:creationId xmlns:a16="http://schemas.microsoft.com/office/drawing/2014/main" xmlns="" id="{5BEF0C40-7958-1A16-CA81-00B299CF36EC}"/>
              </a:ext>
            </a:extLst>
          </p:cNvPr>
          <p:cNvCxnSpPr>
            <a:cxnSpLocks/>
          </p:cNvCxnSpPr>
          <p:nvPr/>
        </p:nvCxnSpPr>
        <p:spPr>
          <a:xfrm flipV="1">
            <a:off x="4330189" y="2397413"/>
            <a:ext cx="0" cy="62145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29">
            <a:extLst>
              <a:ext uri="{FF2B5EF4-FFF2-40B4-BE49-F238E27FC236}">
                <a16:creationId xmlns:a16="http://schemas.microsoft.com/office/drawing/2014/main" xmlns="" id="{EF0D99FE-84D2-3689-557E-4B71BFE242A3}"/>
              </a:ext>
            </a:extLst>
          </p:cNvPr>
          <p:cNvCxnSpPr>
            <a:cxnSpLocks/>
          </p:cNvCxnSpPr>
          <p:nvPr/>
        </p:nvCxnSpPr>
        <p:spPr>
          <a:xfrm>
            <a:off x="4330188" y="2987521"/>
            <a:ext cx="261267" cy="32962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CB742C9-BD51-DC0A-3C16-DF48EE9F7ABC}"/>
              </a:ext>
            </a:extLst>
          </p:cNvPr>
          <p:cNvSpPr/>
          <p:nvPr/>
        </p:nvSpPr>
        <p:spPr>
          <a:xfrm>
            <a:off x="6295917" y="1994328"/>
            <a:ext cx="1819204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3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880B1F45-7058-33AB-4B95-18AE3965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38" y="1938280"/>
            <a:ext cx="1978564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 зі стрілкою 34">
            <a:extLst>
              <a:ext uri="{FF2B5EF4-FFF2-40B4-BE49-F238E27FC236}">
                <a16:creationId xmlns:a16="http://schemas.microsoft.com/office/drawing/2014/main" xmlns="" id="{5C0C28DF-05AA-7C3C-6959-7827B3583019}"/>
              </a:ext>
            </a:extLst>
          </p:cNvPr>
          <p:cNvCxnSpPr>
            <a:cxnSpLocks/>
          </p:cNvCxnSpPr>
          <p:nvPr/>
        </p:nvCxnSpPr>
        <p:spPr>
          <a:xfrm flipV="1">
            <a:off x="7189143" y="2355572"/>
            <a:ext cx="0" cy="62145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35">
            <a:extLst>
              <a:ext uri="{FF2B5EF4-FFF2-40B4-BE49-F238E27FC236}">
                <a16:creationId xmlns:a16="http://schemas.microsoft.com/office/drawing/2014/main" xmlns="" id="{CBF42822-739C-48A4-013B-D79C21521473}"/>
              </a:ext>
            </a:extLst>
          </p:cNvPr>
          <p:cNvCxnSpPr>
            <a:cxnSpLocks/>
          </p:cNvCxnSpPr>
          <p:nvPr/>
        </p:nvCxnSpPr>
        <p:spPr>
          <a:xfrm flipV="1">
            <a:off x="7205519" y="2925326"/>
            <a:ext cx="459877" cy="203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7DB519F-9204-8140-4BF6-08BF6D789B10}"/>
              </a:ext>
            </a:extLst>
          </p:cNvPr>
          <p:cNvSpPr/>
          <p:nvPr/>
        </p:nvSpPr>
        <p:spPr>
          <a:xfrm>
            <a:off x="9375538" y="2036169"/>
            <a:ext cx="1819204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7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20DA7310-2EE9-55A6-3597-9A64B216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859" y="1980121"/>
            <a:ext cx="1978564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 зі стрілкою 40">
            <a:extLst>
              <a:ext uri="{FF2B5EF4-FFF2-40B4-BE49-F238E27FC236}">
                <a16:creationId xmlns:a16="http://schemas.microsoft.com/office/drawing/2014/main" xmlns="" id="{B64B2F22-9DDD-C0B3-DE2D-7925CC723922}"/>
              </a:ext>
            </a:extLst>
          </p:cNvPr>
          <p:cNvCxnSpPr>
            <a:cxnSpLocks/>
          </p:cNvCxnSpPr>
          <p:nvPr/>
        </p:nvCxnSpPr>
        <p:spPr>
          <a:xfrm flipV="1">
            <a:off x="10268764" y="2397413"/>
            <a:ext cx="0" cy="62145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41">
            <a:extLst>
              <a:ext uri="{FF2B5EF4-FFF2-40B4-BE49-F238E27FC236}">
                <a16:creationId xmlns:a16="http://schemas.microsoft.com/office/drawing/2014/main" xmlns="" id="{543EE808-E020-DCAF-2581-BFB5DFE9FE0F}"/>
              </a:ext>
            </a:extLst>
          </p:cNvPr>
          <p:cNvCxnSpPr>
            <a:cxnSpLocks/>
          </p:cNvCxnSpPr>
          <p:nvPr/>
        </p:nvCxnSpPr>
        <p:spPr>
          <a:xfrm>
            <a:off x="10285140" y="2987521"/>
            <a:ext cx="9549" cy="42512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73B209-D3F7-5A3D-7B2F-E4BF6D34DDBC}"/>
              </a:ext>
            </a:extLst>
          </p:cNvPr>
          <p:cNvSpPr txBox="1"/>
          <p:nvPr/>
        </p:nvSpPr>
        <p:spPr>
          <a:xfrm>
            <a:off x="2609921" y="1415060"/>
            <a:ext cx="299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П’ята</a:t>
            </a:r>
            <a:r>
              <a:rPr lang="ru-RU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година</a:t>
            </a:r>
            <a:endParaRPr lang="x-none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923438-23A6-C7C1-9BDB-CA331BEC3C18}"/>
              </a:ext>
            </a:extLst>
          </p:cNvPr>
          <p:cNvSpPr txBox="1"/>
          <p:nvPr/>
        </p:nvSpPr>
        <p:spPr>
          <a:xfrm>
            <a:off x="5813977" y="1415134"/>
            <a:ext cx="253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Третя година</a:t>
            </a:r>
            <a:endParaRPr lang="x-none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39EDBE-55F3-2469-B759-909545BC3D4B}"/>
              </a:ext>
            </a:extLst>
          </p:cNvPr>
          <p:cNvSpPr txBox="1"/>
          <p:nvPr/>
        </p:nvSpPr>
        <p:spPr>
          <a:xfrm>
            <a:off x="8719661" y="1421268"/>
            <a:ext cx="315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Шоста година</a:t>
            </a:r>
            <a:endParaRPr lang="x-none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AE88D9-A699-7BA0-D682-E78B200F1A4D}"/>
              </a:ext>
            </a:extLst>
          </p:cNvPr>
          <p:cNvSpPr txBox="1"/>
          <p:nvPr/>
        </p:nvSpPr>
        <p:spPr>
          <a:xfrm>
            <a:off x="2556573" y="2569923"/>
            <a:ext cx="94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</a:t>
            </a:r>
            <a:endParaRPr lang="x-none" sz="36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20E056-3E0D-A967-7448-43D64CC626EF}"/>
              </a:ext>
            </a:extLst>
          </p:cNvPr>
          <p:cNvSpPr txBox="1"/>
          <p:nvPr/>
        </p:nvSpPr>
        <p:spPr>
          <a:xfrm>
            <a:off x="5495872" y="2569923"/>
            <a:ext cx="94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B0D79A-C4EA-91C4-1256-6F596BD61D2E}"/>
              </a:ext>
            </a:extLst>
          </p:cNvPr>
          <p:cNvSpPr txBox="1"/>
          <p:nvPr/>
        </p:nvSpPr>
        <p:spPr>
          <a:xfrm>
            <a:off x="8544591" y="2572764"/>
            <a:ext cx="94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 зі стрілкою 9">
            <a:extLst>
              <a:ext uri="{FF2B5EF4-FFF2-40B4-BE49-F238E27FC236}">
                <a16:creationId xmlns:a16="http://schemas.microsoft.com/office/drawing/2014/main" xmlns="" id="{F345A270-8AE9-053A-8035-D135AC9F6DF9}"/>
              </a:ext>
            </a:extLst>
          </p:cNvPr>
          <p:cNvCxnSpPr>
            <a:cxnSpLocks/>
            <a:stCxn id="31" idx="5"/>
          </p:cNvCxnSpPr>
          <p:nvPr/>
        </p:nvCxnSpPr>
        <p:spPr>
          <a:xfrm flipH="1" flipV="1">
            <a:off x="3930651" y="2697748"/>
            <a:ext cx="451099" cy="33429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D70BDF3-B533-377D-3D5B-61E960FE3EFB}"/>
              </a:ext>
            </a:extLst>
          </p:cNvPr>
          <p:cNvSpPr txBox="1"/>
          <p:nvPr/>
        </p:nvSpPr>
        <p:spPr>
          <a:xfrm>
            <a:off x="2831535" y="4021532"/>
            <a:ext cx="299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Десята </a:t>
            </a:r>
          </a:p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година</a:t>
            </a:r>
            <a:endParaRPr lang="x-none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A0CE184-B53A-B170-3BC5-861D3A68F69A}"/>
              </a:ext>
            </a:extLst>
          </p:cNvPr>
          <p:cNvSpPr txBox="1"/>
          <p:nvPr/>
        </p:nvSpPr>
        <p:spPr>
          <a:xfrm>
            <a:off x="5849074" y="4021532"/>
            <a:ext cx="299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Восьма </a:t>
            </a:r>
          </a:p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година</a:t>
            </a:r>
            <a:endParaRPr lang="x-none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493C380-A563-5327-3A7F-18E09A12E41D}"/>
              </a:ext>
            </a:extLst>
          </p:cNvPr>
          <p:cNvSpPr txBox="1"/>
          <p:nvPr/>
        </p:nvSpPr>
        <p:spPr>
          <a:xfrm>
            <a:off x="9001591" y="4018252"/>
            <a:ext cx="299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Одинадцята година</a:t>
            </a:r>
            <a:endParaRPr lang="x-none" sz="28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 зі стрілкою 24">
            <a:extLst>
              <a:ext uri="{FF2B5EF4-FFF2-40B4-BE49-F238E27FC236}">
                <a16:creationId xmlns:a16="http://schemas.microsoft.com/office/drawing/2014/main" xmlns="" id="{B3B9FA91-716B-FC24-F381-4F0DEB01F7B3}"/>
              </a:ext>
            </a:extLst>
          </p:cNvPr>
          <p:cNvCxnSpPr>
            <a:cxnSpLocks/>
          </p:cNvCxnSpPr>
          <p:nvPr/>
        </p:nvCxnSpPr>
        <p:spPr>
          <a:xfrm flipH="1" flipV="1">
            <a:off x="10005587" y="2569923"/>
            <a:ext cx="246802" cy="36558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E27468C-FAFB-B726-6811-73561A31F80E}"/>
              </a:ext>
            </a:extLst>
          </p:cNvPr>
          <p:cNvSpPr/>
          <p:nvPr/>
        </p:nvSpPr>
        <p:spPr>
          <a:xfrm>
            <a:off x="4257269" y="2903224"/>
            <a:ext cx="145839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Пряма зі стрілкою 16">
            <a:extLst>
              <a:ext uri="{FF2B5EF4-FFF2-40B4-BE49-F238E27FC236}">
                <a16:creationId xmlns:a16="http://schemas.microsoft.com/office/drawing/2014/main" xmlns="" id="{B38C2674-D94D-0DFF-DD8D-72B909E96858}"/>
              </a:ext>
            </a:extLst>
          </p:cNvPr>
          <p:cNvCxnSpPr>
            <a:cxnSpLocks/>
          </p:cNvCxnSpPr>
          <p:nvPr/>
        </p:nvCxnSpPr>
        <p:spPr>
          <a:xfrm flipH="1">
            <a:off x="6805226" y="2922877"/>
            <a:ext cx="450798" cy="24882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04B70A8E-35BD-23D9-9197-0C96177701D5}"/>
              </a:ext>
            </a:extLst>
          </p:cNvPr>
          <p:cNvSpPr/>
          <p:nvPr/>
        </p:nvSpPr>
        <p:spPr>
          <a:xfrm>
            <a:off x="7116223" y="2861383"/>
            <a:ext cx="145839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777CD906-4B3C-ADA9-887B-6D3836E30ECE}"/>
              </a:ext>
            </a:extLst>
          </p:cNvPr>
          <p:cNvSpPr/>
          <p:nvPr/>
        </p:nvSpPr>
        <p:spPr>
          <a:xfrm>
            <a:off x="10195844" y="2903224"/>
            <a:ext cx="145839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18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7" y="1605593"/>
              <a:ext cx="1429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/>
                <a:t>Сьогодні </a:t>
              </a:r>
            </a:p>
            <a:p>
              <a:pPr algn="ctr"/>
              <a:r>
                <a:rPr lang="uk-UA" sz="1800" b="1" dirty="0"/>
                <a:t>на уроці </a:t>
              </a:r>
            </a:p>
            <a:p>
              <a:pPr algn="ctr"/>
              <a:r>
                <a:rPr lang="uk-UA" sz="1800" b="1" dirty="0"/>
                <a:t>я навчився/</a:t>
              </a:r>
            </a:p>
            <a:p>
              <a:pPr algn="ctr"/>
              <a:r>
                <a:rPr lang="uk-UA" sz="1800" b="1" dirty="0"/>
                <a:t>навчилася…</a:t>
              </a:r>
              <a:endParaRPr lang="ru-RU" sz="1800" b="1" dirty="0"/>
            </a:p>
          </p:txBody>
        </p:sp>
      </p:grpSp>
      <p:grpSp>
        <p:nvGrpSpPr>
          <p:cNvPr id="21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967129" y="1605593"/>
              <a:ext cx="146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 уроці</a:t>
              </a:r>
            </a:p>
            <a:p>
              <a:r>
                <a:rPr lang="uk-UA" dirty="0"/>
                <a:t>я</a:t>
              </a:r>
              <a:r>
                <a:rPr lang="en-US" dirty="0"/>
                <a:t> </a:t>
              </a:r>
              <a:r>
                <a:rPr lang="uk-UA" dirty="0"/>
                <a:t>запам’ятав/</a:t>
              </a:r>
            </a:p>
            <a:p>
              <a:r>
                <a:rPr lang="uk-UA" dirty="0"/>
                <a:t>запам’ятала…</a:t>
              </a:r>
              <a:endParaRPr lang="ru-RU" dirty="0"/>
            </a:p>
          </p:txBody>
        </p:sp>
      </p:grpSp>
      <p:grpSp>
        <p:nvGrpSpPr>
          <p:cNvPr id="24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Найкраще </a:t>
              </a:r>
            </a:p>
            <a:p>
              <a:r>
                <a:rPr lang="uk-UA" dirty="0"/>
                <a:t>мені вдалося…</a:t>
              </a:r>
              <a:endParaRPr lang="ru-RU" dirty="0"/>
            </a:p>
          </p:txBody>
        </p:sp>
      </p:grpSp>
      <p:grpSp>
        <p:nvGrpSpPr>
          <p:cNvPr id="27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4" y="4310292"/>
              <a:ext cx="1500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Найбільше</a:t>
              </a:r>
            </a:p>
            <a:p>
              <a:r>
                <a:rPr lang="uk-UA" dirty="0"/>
                <a:t> мені сподобалося…</a:t>
              </a:r>
              <a:endParaRPr lang="ru-RU" dirty="0"/>
            </a:p>
          </p:txBody>
        </p:sp>
      </p:grpSp>
      <p:grpSp>
        <p:nvGrpSpPr>
          <p:cNvPr id="30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967129" y="4310292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Урок </a:t>
              </a:r>
            </a:p>
            <a:p>
              <a:r>
                <a:rPr lang="uk-UA" dirty="0"/>
                <a:t>завершую з настроєм…</a:t>
              </a:r>
              <a:endParaRPr lang="ru-RU" dirty="0"/>
            </a:p>
          </p:txBody>
        </p:sp>
      </p:grpSp>
      <p:grpSp>
        <p:nvGrpSpPr>
          <p:cNvPr id="43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Труднощі виникали…</a:t>
              </a:r>
              <a:endParaRPr lang="ru-RU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820710" y="494528"/>
            <a:ext cx="8732066" cy="7246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3" y="1820312"/>
            <a:ext cx="5069999" cy="4979958"/>
          </a:xfrm>
          <a:prstGeom prst="rect">
            <a:avLst/>
          </a:prstGeom>
        </p:spPr>
      </p:pic>
      <p:sp>
        <p:nvSpPr>
          <p:cNvPr id="50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4720" y="1097280"/>
            <a:ext cx="4359125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(для відкриття по листі варто натиснути)</a:t>
            </a:r>
          </a:p>
        </p:txBody>
      </p:sp>
    </p:spTree>
    <p:extLst>
      <p:ext uri="{BB962C8B-B14F-4D97-AF65-F5344CB8AC3E}">
        <p14:creationId xmlns:p14="http://schemas.microsoft.com/office/powerpoint/2010/main" val="18728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6979" y="494528"/>
            <a:ext cx="8732066" cy="7944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5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0362" y="570729"/>
            <a:ext cx="8975238" cy="7029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1658" y="1781350"/>
            <a:ext cx="520949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 ми будемо повторювати вивчене за рік. Пригадаємо числа від 1 до </a:t>
            </a:r>
            <a:r>
              <a:rPr lang="uk-UA" sz="3200" b="1" dirty="0" smtClean="0">
                <a:solidFill>
                  <a:schemeClr val="bg1"/>
                </a:solidFill>
              </a:rPr>
              <a:t>100</a:t>
            </a:r>
            <a:r>
              <a:rPr lang="uk-UA" sz="3200" b="1" dirty="0">
                <a:solidFill>
                  <a:schemeClr val="bg1"/>
                </a:solidFill>
              </a:rPr>
              <a:t>. Будемо виконувати дії з ними</a:t>
            </a:r>
            <a:r>
              <a:rPr lang="uk-UA" sz="3200" b="1" dirty="0" smtClean="0">
                <a:solidFill>
                  <a:schemeClr val="bg1"/>
                </a:solidFill>
              </a:rPr>
              <a:t>. Познайомимося з задачею на дві дії.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1039025" y="1622540"/>
            <a:ext cx="4436085" cy="436053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66" name="TextBox 6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189536" y="1392983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4001074" y="1432091"/>
            <a:ext cx="1689645" cy="1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73019" y="363540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1264682" y="1905835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36430" y="498381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439564" y="3896346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2104291" y="2940236"/>
            <a:ext cx="246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787981" y="494528"/>
            <a:ext cx="8732066" cy="6739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«Кругові приклади»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4868A7E-DA8E-5A14-E6B2-219A0B0CD63C}"/>
              </a:ext>
            </a:extLst>
          </p:cNvPr>
          <p:cNvSpPr txBox="1"/>
          <p:nvPr/>
        </p:nvSpPr>
        <p:spPr>
          <a:xfrm>
            <a:off x="4329177" y="1867482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885AF06-03F3-611D-4670-078BC5539A49}"/>
              </a:ext>
            </a:extLst>
          </p:cNvPr>
          <p:cNvSpPr txBox="1"/>
          <p:nvPr/>
        </p:nvSpPr>
        <p:spPr>
          <a:xfrm>
            <a:off x="4836127" y="4328618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Стрілка: вправо 48">
            <a:extLst>
              <a:ext uri="{FF2B5EF4-FFF2-40B4-BE49-F238E27FC236}">
                <a16:creationId xmlns:a16="http://schemas.microsoft.com/office/drawing/2014/main" xmlns="" id="{6BA07D06-3BD4-11CD-73E1-FE084633F571}"/>
              </a:ext>
            </a:extLst>
          </p:cNvPr>
          <p:cNvSpPr/>
          <p:nvPr/>
        </p:nvSpPr>
        <p:spPr>
          <a:xfrm>
            <a:off x="2979233" y="1764071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Стрілка: вправо 49">
            <a:extLst>
              <a:ext uri="{FF2B5EF4-FFF2-40B4-BE49-F238E27FC236}">
                <a16:creationId xmlns:a16="http://schemas.microsoft.com/office/drawing/2014/main" xmlns="" id="{7E434BEC-CBE9-25B5-0601-3EDBE8AF0288}"/>
              </a:ext>
            </a:extLst>
          </p:cNvPr>
          <p:cNvSpPr/>
          <p:nvPr/>
        </p:nvSpPr>
        <p:spPr>
          <a:xfrm rot="4735794">
            <a:off x="4782189" y="327924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Стрілка: вправо 52">
            <a:extLst>
              <a:ext uri="{FF2B5EF4-FFF2-40B4-BE49-F238E27FC236}">
                <a16:creationId xmlns:a16="http://schemas.microsoft.com/office/drawing/2014/main" xmlns="" id="{EED8DFE5-0326-2DC8-836A-F9751EA030BD}"/>
              </a:ext>
            </a:extLst>
          </p:cNvPr>
          <p:cNvSpPr/>
          <p:nvPr/>
        </p:nvSpPr>
        <p:spPr>
          <a:xfrm rot="8698039">
            <a:off x="3933921" y="519156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Стрілка: вправо 53">
            <a:extLst>
              <a:ext uri="{FF2B5EF4-FFF2-40B4-BE49-F238E27FC236}">
                <a16:creationId xmlns:a16="http://schemas.microsoft.com/office/drawing/2014/main" xmlns="" id="{29D6FCA4-7146-42AF-5F02-FEEC1E0B0DDF}"/>
              </a:ext>
            </a:extLst>
          </p:cNvPr>
          <p:cNvSpPr/>
          <p:nvPr/>
        </p:nvSpPr>
        <p:spPr>
          <a:xfrm rot="13461130">
            <a:off x="1703605" y="5101512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3026D7F-D697-D46B-14B2-BEBBC62DADC3}"/>
              </a:ext>
            </a:extLst>
          </p:cNvPr>
          <p:cNvSpPr txBox="1"/>
          <p:nvPr/>
        </p:nvSpPr>
        <p:spPr>
          <a:xfrm>
            <a:off x="2702572" y="5507549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5B7A46D-B2D9-18F7-7455-35E04045A806}"/>
              </a:ext>
            </a:extLst>
          </p:cNvPr>
          <p:cNvSpPr txBox="1"/>
          <p:nvPr/>
        </p:nvSpPr>
        <p:spPr>
          <a:xfrm>
            <a:off x="648902" y="4100557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08DF2274-115E-752A-02D3-AA7698E35F74}"/>
              </a:ext>
            </a:extLst>
          </p:cNvPr>
          <p:cNvSpPr/>
          <p:nvPr/>
        </p:nvSpPr>
        <p:spPr>
          <a:xfrm>
            <a:off x="7092576" y="1622540"/>
            <a:ext cx="4436085" cy="436053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8F4F47C-B5A5-9902-BF10-A3DB96809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243087" y="1392983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45F95F1-C913-7236-57AB-6BE56513C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054625" y="1432091"/>
            <a:ext cx="1689645" cy="1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D9C3956-D2C3-C501-FC1B-612D4B03C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426570" y="363540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5F98E26-343C-0C65-9864-14F1987E0D8F}"/>
              </a:ext>
            </a:extLst>
          </p:cNvPr>
          <p:cNvSpPr txBox="1"/>
          <p:nvPr/>
        </p:nvSpPr>
        <p:spPr>
          <a:xfrm>
            <a:off x="7318233" y="1905835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60DA833-2E81-FD88-4F73-4A6235BA9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389981" y="498381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92E3D13-F33E-6F53-D17B-8850C0B01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493115" y="3896346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F5B98327-F341-948E-D6CF-4A069937B5F1}"/>
              </a:ext>
            </a:extLst>
          </p:cNvPr>
          <p:cNvSpPr txBox="1"/>
          <p:nvPr/>
        </p:nvSpPr>
        <p:spPr>
          <a:xfrm>
            <a:off x="8904691" y="2940236"/>
            <a:ext cx="1166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7B91F91-3DD8-32A6-9DBD-6C44068FFEA0}"/>
              </a:ext>
            </a:extLst>
          </p:cNvPr>
          <p:cNvSpPr txBox="1"/>
          <p:nvPr/>
        </p:nvSpPr>
        <p:spPr>
          <a:xfrm>
            <a:off x="10382728" y="1867482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0B81C4F-1303-D71E-6D27-E786CE10B3E7}"/>
              </a:ext>
            </a:extLst>
          </p:cNvPr>
          <p:cNvSpPr txBox="1"/>
          <p:nvPr/>
        </p:nvSpPr>
        <p:spPr>
          <a:xfrm>
            <a:off x="10889678" y="4328618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Стрілка: вправо 67">
            <a:extLst>
              <a:ext uri="{FF2B5EF4-FFF2-40B4-BE49-F238E27FC236}">
                <a16:creationId xmlns:a16="http://schemas.microsoft.com/office/drawing/2014/main" xmlns="" id="{EBBD8637-4727-3A1B-2B96-405B698FA84C}"/>
              </a:ext>
            </a:extLst>
          </p:cNvPr>
          <p:cNvSpPr/>
          <p:nvPr/>
        </p:nvSpPr>
        <p:spPr>
          <a:xfrm>
            <a:off x="9032784" y="1764071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Стрілка: вправо 68">
            <a:extLst>
              <a:ext uri="{FF2B5EF4-FFF2-40B4-BE49-F238E27FC236}">
                <a16:creationId xmlns:a16="http://schemas.microsoft.com/office/drawing/2014/main" xmlns="" id="{B1ADA2D8-0FCD-54A4-F24E-F06390EB0CAA}"/>
              </a:ext>
            </a:extLst>
          </p:cNvPr>
          <p:cNvSpPr/>
          <p:nvPr/>
        </p:nvSpPr>
        <p:spPr>
          <a:xfrm rot="4735794">
            <a:off x="10835740" y="327924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Стрілка: вправо 69">
            <a:extLst>
              <a:ext uri="{FF2B5EF4-FFF2-40B4-BE49-F238E27FC236}">
                <a16:creationId xmlns:a16="http://schemas.microsoft.com/office/drawing/2014/main" xmlns="" id="{29754E21-EB27-0ADE-FEAA-FE61D49BD9A4}"/>
              </a:ext>
            </a:extLst>
          </p:cNvPr>
          <p:cNvSpPr/>
          <p:nvPr/>
        </p:nvSpPr>
        <p:spPr>
          <a:xfrm rot="8698039">
            <a:off x="9987472" y="519156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Стрілка: вправо 70">
            <a:extLst>
              <a:ext uri="{FF2B5EF4-FFF2-40B4-BE49-F238E27FC236}">
                <a16:creationId xmlns:a16="http://schemas.microsoft.com/office/drawing/2014/main" xmlns="" id="{E64C479D-A5CC-700C-4F6E-65F0B0A8E158}"/>
              </a:ext>
            </a:extLst>
          </p:cNvPr>
          <p:cNvSpPr/>
          <p:nvPr/>
        </p:nvSpPr>
        <p:spPr>
          <a:xfrm rot="13461130">
            <a:off x="7757156" y="5101512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FA10633-105C-6985-F9AD-C2BD5B3BE4A6}"/>
              </a:ext>
            </a:extLst>
          </p:cNvPr>
          <p:cNvSpPr txBox="1"/>
          <p:nvPr/>
        </p:nvSpPr>
        <p:spPr>
          <a:xfrm>
            <a:off x="8756123" y="5507549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324A2532-946B-D3D4-E965-2DB3C9FB817F}"/>
              </a:ext>
            </a:extLst>
          </p:cNvPr>
          <p:cNvSpPr txBox="1"/>
          <p:nvPr/>
        </p:nvSpPr>
        <p:spPr>
          <a:xfrm>
            <a:off x="6702453" y="4100557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</a:t>
            </a: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121" grpId="0"/>
      <p:bldP spid="122" grpId="0"/>
      <p:bldP spid="123" grpId="0"/>
      <p:bldP spid="124" grpId="0" animBg="1"/>
      <p:bldP spid="125" grpId="0" animBg="1"/>
      <p:bldP spid="126" grpId="0" animBg="1"/>
      <p:bldP spid="127" grpId="0" animBg="1"/>
      <p:bldP spid="128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68" name="TextBox 6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466017" y="3946886"/>
            <a:ext cx="157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368072" y="1560671"/>
            <a:ext cx="12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7931056" y="383570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105519" y="1442175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731" y="2805911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696268" y="2787144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47722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10115473" y="234741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C8F7A3B-DEF4-B51A-39E3-5B36EB31F054}"/>
              </a:ext>
            </a:extLst>
          </p:cNvPr>
          <p:cNvSpPr txBox="1"/>
          <p:nvPr/>
        </p:nvSpPr>
        <p:spPr>
          <a:xfrm>
            <a:off x="1603918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C25176F-C0AC-B2CD-CDC2-24F724176C54}"/>
              </a:ext>
            </a:extLst>
          </p:cNvPr>
          <p:cNvSpPr txBox="1"/>
          <p:nvPr/>
        </p:nvSpPr>
        <p:spPr>
          <a:xfrm>
            <a:off x="6237135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980452" y="475071"/>
            <a:ext cx="8732066" cy="8165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A79499D-E4B3-A0F9-D01E-528CE65155EE}"/>
              </a:ext>
            </a:extLst>
          </p:cNvPr>
          <p:cNvSpPr txBox="1"/>
          <p:nvPr/>
        </p:nvSpPr>
        <p:spPr>
          <a:xfrm>
            <a:off x="8228707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2" grpId="0"/>
      <p:bldP spid="84" grpId="0"/>
      <p:bldP spid="86" grpId="0"/>
      <p:bldP spid="88" grpId="0"/>
      <p:bldP spid="100" grpId="0"/>
      <p:bldP spid="102" grpId="0"/>
      <p:bldP spid="104" grpId="0"/>
      <p:bldP spid="106" grpId="0"/>
      <p:bldP spid="108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кутник: округлені кути 95">
            <a:extLst>
              <a:ext uri="{FF2B5EF4-FFF2-40B4-BE49-F238E27FC236}">
                <a16:creationId xmlns:a16="http://schemas.microsoft.com/office/drawing/2014/main" xmlns="" id="{088AF978-DE7D-0173-5218-A1E61FE0235C}"/>
              </a:ext>
            </a:extLst>
          </p:cNvPr>
          <p:cNvSpPr/>
          <p:nvPr/>
        </p:nvSpPr>
        <p:spPr>
          <a:xfrm>
            <a:off x="10672331" y="44558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90543" y="434130"/>
            <a:ext cx="7604875" cy="6870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«Потяг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9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1" y="324876"/>
            <a:ext cx="2295494" cy="20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FEBCB94-8449-8B26-470C-CC831156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9" t="-868" r="11107" b="868"/>
          <a:stretch/>
        </p:blipFill>
        <p:spPr bwMode="auto">
          <a:xfrm flipH="1">
            <a:off x="23880" y="2192240"/>
            <a:ext cx="2220821" cy="20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9A668AE0-04DE-C4EF-D6CF-489FAD50A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212854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кутник: округлені кути 27">
            <a:extLst>
              <a:ext uri="{FF2B5EF4-FFF2-40B4-BE49-F238E27FC236}">
                <a16:creationId xmlns:a16="http://schemas.microsoft.com/office/drawing/2014/main" xmlns="" id="{EEA4BFB2-B873-0237-5A06-18571CF79A31}"/>
              </a:ext>
            </a:extLst>
          </p:cNvPr>
          <p:cNvSpPr/>
          <p:nvPr/>
        </p:nvSpPr>
        <p:spPr>
          <a:xfrm>
            <a:off x="244429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E29858C-C745-ECE6-ECAD-A5DB3753113D}"/>
              </a:ext>
            </a:extLst>
          </p:cNvPr>
          <p:cNvSpPr txBox="1"/>
          <p:nvPr/>
        </p:nvSpPr>
        <p:spPr>
          <a:xfrm>
            <a:off x="254436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EF72D9D5-83C5-9C8F-7E51-5C3A2685E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357543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кутник: округлені кути 48">
            <a:extLst>
              <a:ext uri="{FF2B5EF4-FFF2-40B4-BE49-F238E27FC236}">
                <a16:creationId xmlns:a16="http://schemas.microsoft.com/office/drawing/2014/main" xmlns="" id="{B6A540DC-C68E-61D0-1DAB-311B7D34F06E}"/>
              </a:ext>
            </a:extLst>
          </p:cNvPr>
          <p:cNvSpPr/>
          <p:nvPr/>
        </p:nvSpPr>
        <p:spPr>
          <a:xfrm>
            <a:off x="389118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A1D063-AD2E-C9B4-F623-18109936C218}"/>
              </a:ext>
            </a:extLst>
          </p:cNvPr>
          <p:cNvSpPr txBox="1"/>
          <p:nvPr/>
        </p:nvSpPr>
        <p:spPr>
          <a:xfrm>
            <a:off x="399125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394CA312-0DD0-090C-9610-84305DEC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502231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кутник: округлені кути 51">
            <a:extLst>
              <a:ext uri="{FF2B5EF4-FFF2-40B4-BE49-F238E27FC236}">
                <a16:creationId xmlns:a16="http://schemas.microsoft.com/office/drawing/2014/main" xmlns="" id="{19B78403-AD2C-AB15-85D2-BA2C3EFA7529}"/>
              </a:ext>
            </a:extLst>
          </p:cNvPr>
          <p:cNvSpPr/>
          <p:nvPr/>
        </p:nvSpPr>
        <p:spPr>
          <a:xfrm>
            <a:off x="533806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8106865-05C4-3877-93DF-9A023E14ECA1}"/>
              </a:ext>
            </a:extLst>
          </p:cNvPr>
          <p:cNvSpPr txBox="1"/>
          <p:nvPr/>
        </p:nvSpPr>
        <p:spPr>
          <a:xfrm>
            <a:off x="5438137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1FC1C108-C8E6-3E5F-04A7-8C344063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6407077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кутник: округлені кути 67">
            <a:extLst>
              <a:ext uri="{FF2B5EF4-FFF2-40B4-BE49-F238E27FC236}">
                <a16:creationId xmlns:a16="http://schemas.microsoft.com/office/drawing/2014/main" xmlns="" id="{3629E157-95F9-5738-0817-0A1E06E3E232}"/>
              </a:ext>
            </a:extLst>
          </p:cNvPr>
          <p:cNvSpPr/>
          <p:nvPr/>
        </p:nvSpPr>
        <p:spPr>
          <a:xfrm>
            <a:off x="6722825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922E967-EB79-09F0-56DB-7E226CEB19A9}"/>
              </a:ext>
            </a:extLst>
          </p:cNvPr>
          <p:cNvSpPr txBox="1"/>
          <p:nvPr/>
        </p:nvSpPr>
        <p:spPr>
          <a:xfrm>
            <a:off x="6822896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00FB04E8-0AF7-B628-B7B4-E61B3805E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779183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кутник: округлені кути 79">
            <a:extLst>
              <a:ext uri="{FF2B5EF4-FFF2-40B4-BE49-F238E27FC236}">
                <a16:creationId xmlns:a16="http://schemas.microsoft.com/office/drawing/2014/main" xmlns="" id="{E02A4BAE-177C-D213-C18D-249CDAB0DF1E}"/>
              </a:ext>
            </a:extLst>
          </p:cNvPr>
          <p:cNvSpPr/>
          <p:nvPr/>
        </p:nvSpPr>
        <p:spPr>
          <a:xfrm>
            <a:off x="810758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42B8354-5F00-EB91-6479-63A4F5E00C34}"/>
              </a:ext>
            </a:extLst>
          </p:cNvPr>
          <p:cNvSpPr txBox="1"/>
          <p:nvPr/>
        </p:nvSpPr>
        <p:spPr>
          <a:xfrm>
            <a:off x="820765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837D801-27E7-E921-C553-6B6F2FB1D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917659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Прямокутник: округлені кути 92">
            <a:extLst>
              <a:ext uri="{FF2B5EF4-FFF2-40B4-BE49-F238E27FC236}">
                <a16:creationId xmlns:a16="http://schemas.microsoft.com/office/drawing/2014/main" xmlns="" id="{09DD4D6A-3384-C7DA-FDEC-18D62D05450D}"/>
              </a:ext>
            </a:extLst>
          </p:cNvPr>
          <p:cNvSpPr/>
          <p:nvPr/>
        </p:nvSpPr>
        <p:spPr>
          <a:xfrm>
            <a:off x="949234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125EAE6-A452-B6E0-1C33-E6D4960A7CF5}"/>
              </a:ext>
            </a:extLst>
          </p:cNvPr>
          <p:cNvSpPr txBox="1"/>
          <p:nvPr/>
        </p:nvSpPr>
        <p:spPr>
          <a:xfrm>
            <a:off x="959241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3A537A0D-B0BE-0755-EEFA-2DA68780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1056134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Прямокутник: округлені кути 95">
            <a:extLst>
              <a:ext uri="{FF2B5EF4-FFF2-40B4-BE49-F238E27FC236}">
                <a16:creationId xmlns:a16="http://schemas.microsoft.com/office/drawing/2014/main" xmlns="" id="{088AF978-DE7D-0173-5218-A1E61FE0235C}"/>
              </a:ext>
            </a:extLst>
          </p:cNvPr>
          <p:cNvSpPr/>
          <p:nvPr/>
        </p:nvSpPr>
        <p:spPr>
          <a:xfrm>
            <a:off x="1087709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11000219" y="2782669"/>
            <a:ext cx="108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Стрілка: вигнута вгору 5">
            <a:extLst>
              <a:ext uri="{FF2B5EF4-FFF2-40B4-BE49-F238E27FC236}">
                <a16:creationId xmlns:a16="http://schemas.microsoft.com/office/drawing/2014/main" xmlns="" id="{2EA0C555-9F47-0B12-9717-9DB0835A6B70}"/>
              </a:ext>
            </a:extLst>
          </p:cNvPr>
          <p:cNvSpPr/>
          <p:nvPr/>
        </p:nvSpPr>
        <p:spPr>
          <a:xfrm>
            <a:off x="2969443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5D9021A6-F5F9-F699-EEBD-86B25E4F2D8C}"/>
              </a:ext>
            </a:extLst>
          </p:cNvPr>
          <p:cNvSpPr txBox="1"/>
          <p:nvPr/>
        </p:nvSpPr>
        <p:spPr>
          <a:xfrm>
            <a:off x="3183841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+ 1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Стрілка: вигнута вгору 97">
            <a:extLst>
              <a:ext uri="{FF2B5EF4-FFF2-40B4-BE49-F238E27FC236}">
                <a16:creationId xmlns:a16="http://schemas.microsoft.com/office/drawing/2014/main" xmlns="" id="{2AEA29F7-A67D-8528-BEA2-C5F7DAD763EA}"/>
              </a:ext>
            </a:extLst>
          </p:cNvPr>
          <p:cNvSpPr/>
          <p:nvPr/>
        </p:nvSpPr>
        <p:spPr>
          <a:xfrm>
            <a:off x="4544545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3FC84E9-3396-078B-03A8-46F85205922D}"/>
              </a:ext>
            </a:extLst>
          </p:cNvPr>
          <p:cNvSpPr txBox="1"/>
          <p:nvPr/>
        </p:nvSpPr>
        <p:spPr>
          <a:xfrm>
            <a:off x="4758943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+ 10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Стрілка: вигнута вгору 99">
            <a:extLst>
              <a:ext uri="{FF2B5EF4-FFF2-40B4-BE49-F238E27FC236}">
                <a16:creationId xmlns:a16="http://schemas.microsoft.com/office/drawing/2014/main" xmlns="" id="{C70B90E3-ADEB-4C14-4B9B-0E89FEC3207D}"/>
              </a:ext>
            </a:extLst>
          </p:cNvPr>
          <p:cNvSpPr/>
          <p:nvPr/>
        </p:nvSpPr>
        <p:spPr>
          <a:xfrm>
            <a:off x="596582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E55E0D9-6FDB-3C8D-5049-530FE0E78710}"/>
              </a:ext>
            </a:extLst>
          </p:cNvPr>
          <p:cNvSpPr txBox="1"/>
          <p:nvPr/>
        </p:nvSpPr>
        <p:spPr>
          <a:xfrm>
            <a:off x="6180222" y="1663399"/>
            <a:ext cx="7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– 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Стрілка: вигнута вгору 101">
            <a:extLst>
              <a:ext uri="{FF2B5EF4-FFF2-40B4-BE49-F238E27FC236}">
                <a16:creationId xmlns:a16="http://schemas.microsoft.com/office/drawing/2014/main" xmlns="" id="{3549FC9B-FF14-1609-8CED-E7F58FF27280}"/>
              </a:ext>
            </a:extLst>
          </p:cNvPr>
          <p:cNvSpPr/>
          <p:nvPr/>
        </p:nvSpPr>
        <p:spPr>
          <a:xfrm>
            <a:off x="7367627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467C91D-B02C-BC8D-0032-0EDD4DB8B5CA}"/>
              </a:ext>
            </a:extLst>
          </p:cNvPr>
          <p:cNvSpPr txBox="1"/>
          <p:nvPr/>
        </p:nvSpPr>
        <p:spPr>
          <a:xfrm>
            <a:off x="7582025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+ 25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Стрілка: вигнута вгору 103">
            <a:extLst>
              <a:ext uri="{FF2B5EF4-FFF2-40B4-BE49-F238E27FC236}">
                <a16:creationId xmlns:a16="http://schemas.microsoft.com/office/drawing/2014/main" xmlns="" id="{CB87297B-1F72-C8D6-A94B-7873E5FDCAC1}"/>
              </a:ext>
            </a:extLst>
          </p:cNvPr>
          <p:cNvSpPr/>
          <p:nvPr/>
        </p:nvSpPr>
        <p:spPr>
          <a:xfrm>
            <a:off x="865969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B6B5EC0F-03BB-EA77-2257-F5AF33A469E8}"/>
              </a:ext>
            </a:extLst>
          </p:cNvPr>
          <p:cNvSpPr txBox="1"/>
          <p:nvPr/>
        </p:nvSpPr>
        <p:spPr>
          <a:xfrm>
            <a:off x="8874092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+ 23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Стрілка: вигнута вгору 105">
            <a:extLst>
              <a:ext uri="{FF2B5EF4-FFF2-40B4-BE49-F238E27FC236}">
                <a16:creationId xmlns:a16="http://schemas.microsoft.com/office/drawing/2014/main" xmlns="" id="{8EBF3218-DB8A-016C-55CF-0D2F5FD12469}"/>
              </a:ext>
            </a:extLst>
          </p:cNvPr>
          <p:cNvSpPr/>
          <p:nvPr/>
        </p:nvSpPr>
        <p:spPr>
          <a:xfrm>
            <a:off x="10052776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AF7661C-E37B-BAC2-5EC7-304AE857EA73}"/>
              </a:ext>
            </a:extLst>
          </p:cNvPr>
          <p:cNvSpPr txBox="1"/>
          <p:nvPr/>
        </p:nvSpPr>
        <p:spPr>
          <a:xfrm>
            <a:off x="10267174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EE357461-C26C-30B3-1606-ACFF06609AF3}"/>
              </a:ext>
            </a:extLst>
          </p:cNvPr>
          <p:cNvSpPr/>
          <p:nvPr/>
        </p:nvSpPr>
        <p:spPr>
          <a:xfrm>
            <a:off x="152469" y="4248469"/>
            <a:ext cx="1796073" cy="1243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Виконай обернені дії.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9" name="Прямокутник: округлені кути 27">
            <a:extLst>
              <a:ext uri="{FF2B5EF4-FFF2-40B4-BE49-F238E27FC236}">
                <a16:creationId xmlns:a16="http://schemas.microsoft.com/office/drawing/2014/main" xmlns="" id="{EEA4BFB2-B873-0237-5A06-18571CF79A31}"/>
              </a:ext>
            </a:extLst>
          </p:cNvPr>
          <p:cNvSpPr/>
          <p:nvPr/>
        </p:nvSpPr>
        <p:spPr>
          <a:xfrm>
            <a:off x="2212297" y="45145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E29858C-C745-ECE6-ECAD-A5DB3753113D}"/>
              </a:ext>
            </a:extLst>
          </p:cNvPr>
          <p:cNvSpPr txBox="1"/>
          <p:nvPr/>
        </p:nvSpPr>
        <p:spPr>
          <a:xfrm>
            <a:off x="2312368" y="444669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кутник: округлені кути 48">
            <a:extLst>
              <a:ext uri="{FF2B5EF4-FFF2-40B4-BE49-F238E27FC236}">
                <a16:creationId xmlns:a16="http://schemas.microsoft.com/office/drawing/2014/main" xmlns="" id="{B6A540DC-C68E-61D0-1DAB-311B7D34F06E}"/>
              </a:ext>
            </a:extLst>
          </p:cNvPr>
          <p:cNvSpPr/>
          <p:nvPr/>
        </p:nvSpPr>
        <p:spPr>
          <a:xfrm>
            <a:off x="3659184" y="45145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A1D063-AD2E-C9B4-F623-18109936C218}"/>
              </a:ext>
            </a:extLst>
          </p:cNvPr>
          <p:cNvSpPr txBox="1"/>
          <p:nvPr/>
        </p:nvSpPr>
        <p:spPr>
          <a:xfrm>
            <a:off x="3759255" y="444669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кутник: округлені кути 51">
            <a:extLst>
              <a:ext uri="{FF2B5EF4-FFF2-40B4-BE49-F238E27FC236}">
                <a16:creationId xmlns:a16="http://schemas.microsoft.com/office/drawing/2014/main" xmlns="" id="{19B78403-AD2C-AB15-85D2-BA2C3EFA7529}"/>
              </a:ext>
            </a:extLst>
          </p:cNvPr>
          <p:cNvSpPr/>
          <p:nvPr/>
        </p:nvSpPr>
        <p:spPr>
          <a:xfrm>
            <a:off x="5106070" y="45145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8106865-05C4-3877-93DF-9A023E14ECA1}"/>
              </a:ext>
            </a:extLst>
          </p:cNvPr>
          <p:cNvSpPr txBox="1"/>
          <p:nvPr/>
        </p:nvSpPr>
        <p:spPr>
          <a:xfrm>
            <a:off x="5206141" y="444669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кутник: округлені кути 67">
            <a:extLst>
              <a:ext uri="{FF2B5EF4-FFF2-40B4-BE49-F238E27FC236}">
                <a16:creationId xmlns:a16="http://schemas.microsoft.com/office/drawing/2014/main" xmlns="" id="{3629E157-95F9-5738-0817-0A1E06E3E232}"/>
              </a:ext>
            </a:extLst>
          </p:cNvPr>
          <p:cNvSpPr/>
          <p:nvPr/>
        </p:nvSpPr>
        <p:spPr>
          <a:xfrm>
            <a:off x="6490829" y="45145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922E967-EB79-09F0-56DB-7E226CEB19A9}"/>
              </a:ext>
            </a:extLst>
          </p:cNvPr>
          <p:cNvSpPr txBox="1"/>
          <p:nvPr/>
        </p:nvSpPr>
        <p:spPr>
          <a:xfrm>
            <a:off x="6590900" y="444669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кутник: округлені кути 79">
            <a:extLst>
              <a:ext uri="{FF2B5EF4-FFF2-40B4-BE49-F238E27FC236}">
                <a16:creationId xmlns:a16="http://schemas.microsoft.com/office/drawing/2014/main" xmlns="" id="{E02A4BAE-177C-D213-C18D-249CDAB0DF1E}"/>
              </a:ext>
            </a:extLst>
          </p:cNvPr>
          <p:cNvSpPr/>
          <p:nvPr/>
        </p:nvSpPr>
        <p:spPr>
          <a:xfrm>
            <a:off x="7875587" y="45145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42B8354-5F00-EB91-6479-63A4F5E00C34}"/>
              </a:ext>
            </a:extLst>
          </p:cNvPr>
          <p:cNvSpPr txBox="1"/>
          <p:nvPr/>
        </p:nvSpPr>
        <p:spPr>
          <a:xfrm>
            <a:off x="7975658" y="444669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Прямокутник: округлені кути 92">
            <a:extLst>
              <a:ext uri="{FF2B5EF4-FFF2-40B4-BE49-F238E27FC236}">
                <a16:creationId xmlns:a16="http://schemas.microsoft.com/office/drawing/2014/main" xmlns="" id="{09DD4D6A-3384-C7DA-FDEC-18D62D05450D}"/>
              </a:ext>
            </a:extLst>
          </p:cNvPr>
          <p:cNvSpPr/>
          <p:nvPr/>
        </p:nvSpPr>
        <p:spPr>
          <a:xfrm>
            <a:off x="9260344" y="451459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125EAE6-A452-B6E0-1C33-E6D4960A7CF5}"/>
              </a:ext>
            </a:extLst>
          </p:cNvPr>
          <p:cNvSpPr txBox="1"/>
          <p:nvPr/>
        </p:nvSpPr>
        <p:spPr>
          <a:xfrm>
            <a:off x="9360415" y="444669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10768224" y="4409879"/>
            <a:ext cx="69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Стрілка: вигнута вгору 5">
            <a:extLst>
              <a:ext uri="{FF2B5EF4-FFF2-40B4-BE49-F238E27FC236}">
                <a16:creationId xmlns:a16="http://schemas.microsoft.com/office/drawing/2014/main" xmlns="" id="{2EA0C555-9F47-0B12-9717-9DB0835A6B70}"/>
              </a:ext>
            </a:extLst>
          </p:cNvPr>
          <p:cNvSpPr/>
          <p:nvPr/>
        </p:nvSpPr>
        <p:spPr>
          <a:xfrm rot="11083345">
            <a:off x="2713946" y="5190532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2" name="Стрілка: вигнута вгору 97">
            <a:extLst>
              <a:ext uri="{FF2B5EF4-FFF2-40B4-BE49-F238E27FC236}">
                <a16:creationId xmlns:a16="http://schemas.microsoft.com/office/drawing/2014/main" xmlns="" id="{2AEA29F7-A67D-8528-BEA2-C5F7DAD763EA}"/>
              </a:ext>
            </a:extLst>
          </p:cNvPr>
          <p:cNvSpPr/>
          <p:nvPr/>
        </p:nvSpPr>
        <p:spPr>
          <a:xfrm rot="10800000">
            <a:off x="4052016" y="5177309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3" name="Стрілка: вигнута вгору 99">
            <a:extLst>
              <a:ext uri="{FF2B5EF4-FFF2-40B4-BE49-F238E27FC236}">
                <a16:creationId xmlns:a16="http://schemas.microsoft.com/office/drawing/2014/main" xmlns="" id="{C70B90E3-ADEB-4C14-4B9B-0E89FEC3207D}"/>
              </a:ext>
            </a:extLst>
          </p:cNvPr>
          <p:cNvSpPr/>
          <p:nvPr/>
        </p:nvSpPr>
        <p:spPr>
          <a:xfrm rot="10800000">
            <a:off x="5498902" y="5243580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4" name="Стрілка: вигнута вгору 101">
            <a:extLst>
              <a:ext uri="{FF2B5EF4-FFF2-40B4-BE49-F238E27FC236}">
                <a16:creationId xmlns:a16="http://schemas.microsoft.com/office/drawing/2014/main" xmlns="" id="{3549FC9B-FF14-1609-8CED-E7F58FF27280}"/>
              </a:ext>
            </a:extLst>
          </p:cNvPr>
          <p:cNvSpPr/>
          <p:nvPr/>
        </p:nvSpPr>
        <p:spPr>
          <a:xfrm rot="11048044">
            <a:off x="7039005" y="5185407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5" name="Стрілка: вигнута вгору 103">
            <a:extLst>
              <a:ext uri="{FF2B5EF4-FFF2-40B4-BE49-F238E27FC236}">
                <a16:creationId xmlns:a16="http://schemas.microsoft.com/office/drawing/2014/main" xmlns="" id="{CB87297B-1F72-C8D6-A94B-7873E5FDCAC1}"/>
              </a:ext>
            </a:extLst>
          </p:cNvPr>
          <p:cNvSpPr/>
          <p:nvPr/>
        </p:nvSpPr>
        <p:spPr>
          <a:xfrm rot="10800000">
            <a:off x="8443403" y="5182456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6" name="Стрілка: вигнута вгору 105">
            <a:extLst>
              <a:ext uri="{FF2B5EF4-FFF2-40B4-BE49-F238E27FC236}">
                <a16:creationId xmlns:a16="http://schemas.microsoft.com/office/drawing/2014/main" xmlns="" id="{8EBF3218-DB8A-016C-55CF-0D2F5FD12469}"/>
              </a:ext>
            </a:extLst>
          </p:cNvPr>
          <p:cNvSpPr/>
          <p:nvPr/>
        </p:nvSpPr>
        <p:spPr>
          <a:xfrm rot="10800000">
            <a:off x="9904119" y="5139204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D9021A6-F5F9-F699-EEBD-86B25E4F2D8C}"/>
              </a:ext>
            </a:extLst>
          </p:cNvPr>
          <p:cNvSpPr txBox="1"/>
          <p:nvPr/>
        </p:nvSpPr>
        <p:spPr>
          <a:xfrm>
            <a:off x="2852040" y="5655112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3FC84E9-3396-078B-03A8-46F85205922D}"/>
              </a:ext>
            </a:extLst>
          </p:cNvPr>
          <p:cNvSpPr txBox="1"/>
          <p:nvPr/>
        </p:nvSpPr>
        <p:spPr>
          <a:xfrm>
            <a:off x="4427142" y="5655112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E55E0D9-6FDB-3C8D-5049-530FE0E78710}"/>
              </a:ext>
            </a:extLst>
          </p:cNvPr>
          <p:cNvSpPr txBox="1"/>
          <p:nvPr/>
        </p:nvSpPr>
        <p:spPr>
          <a:xfrm>
            <a:off x="5848421" y="5655112"/>
            <a:ext cx="7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467C91D-B02C-BC8D-0032-0EDD4DB8B5CA}"/>
              </a:ext>
            </a:extLst>
          </p:cNvPr>
          <p:cNvSpPr txBox="1"/>
          <p:nvPr/>
        </p:nvSpPr>
        <p:spPr>
          <a:xfrm>
            <a:off x="7250224" y="5655112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25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6B5EC0F-03BB-EA77-2257-F5AF33A469E8}"/>
              </a:ext>
            </a:extLst>
          </p:cNvPr>
          <p:cNvSpPr txBox="1"/>
          <p:nvPr/>
        </p:nvSpPr>
        <p:spPr>
          <a:xfrm>
            <a:off x="8542291" y="5655112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23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AF7661C-E37B-BAC2-5EC7-304AE857EA73}"/>
              </a:ext>
            </a:extLst>
          </p:cNvPr>
          <p:cNvSpPr txBox="1"/>
          <p:nvPr/>
        </p:nvSpPr>
        <p:spPr>
          <a:xfrm>
            <a:off x="10222727" y="5638509"/>
            <a:ext cx="62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7" grpId="0"/>
      <p:bldP spid="60" grpId="0"/>
      <p:bldP spid="63" grpId="0"/>
      <p:bldP spid="66" grpId="0"/>
      <p:bldP spid="94" grpId="0"/>
      <p:bldP spid="97" grpId="0"/>
      <p:bldP spid="98" grpId="0" animBg="1"/>
      <p:bldP spid="99" grpId="0"/>
      <p:bldP spid="100" grpId="0" animBg="1"/>
      <p:bldP spid="101" grpId="0"/>
      <p:bldP spid="102" grpId="0" animBg="1"/>
      <p:bldP spid="103" grpId="0"/>
      <p:bldP spid="104" grpId="0" animBg="1"/>
      <p:bldP spid="105" grpId="0"/>
      <p:bldP spid="106" grpId="0" animBg="1"/>
      <p:bldP spid="107" grpId="0"/>
      <p:bldP spid="108" grpId="0" animBg="1"/>
      <p:bldP spid="109" grpId="0"/>
      <p:bldP spid="110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50" grpId="0"/>
      <p:bldP spid="67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023257" y="395578"/>
            <a:ext cx="9869657" cy="772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Усне </a:t>
            </a:r>
            <a:r>
              <a:rPr lang="uk-UA" sz="4000" b="1" dirty="0">
                <a:solidFill>
                  <a:schemeClr val="bg1"/>
                </a:solidFill>
              </a:rPr>
              <a:t>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5" y="2426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8155" y="1168514"/>
            <a:ext cx="9530559" cy="50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51D4E-9405-A2FD-9064-B8628FB49999}"/>
              </a:ext>
            </a:extLst>
          </p:cNvPr>
          <p:cNvSpPr txBox="1"/>
          <p:nvPr/>
        </p:nvSpPr>
        <p:spPr>
          <a:xfrm>
            <a:off x="2906482" y="1708137"/>
            <a:ext cx="84146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називаються числа при додаванні?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при </a:t>
            </a:r>
            <a:r>
              <a:rPr lang="uk-UA" sz="2800" b="1" dirty="0">
                <a:solidFill>
                  <a:srgbClr val="7030A0"/>
                </a:solidFill>
              </a:rPr>
              <a:t>відніманні?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Чи </a:t>
            </a:r>
            <a:r>
              <a:rPr lang="uk-UA" sz="2800" b="1" dirty="0">
                <a:solidFill>
                  <a:srgbClr val="7030A0"/>
                </a:solidFill>
              </a:rPr>
              <a:t>може різниця дорівнювати нулю? Коли? 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знайти невідомий доданок?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  невідоме </a:t>
            </a:r>
            <a:r>
              <a:rPr lang="uk-UA" sz="2800" b="1" dirty="0">
                <a:solidFill>
                  <a:srgbClr val="7030A0"/>
                </a:solidFill>
              </a:rPr>
              <a:t>зменшуване?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  невідомий </a:t>
            </a:r>
            <a:r>
              <a:rPr lang="uk-UA" sz="2800" b="1" dirty="0">
                <a:solidFill>
                  <a:srgbClr val="7030A0"/>
                </a:solidFill>
              </a:rPr>
              <a:t>від’ємник?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дізнатися, на скільки одне число більше чи менше за інше?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7131427" y="3811516"/>
            <a:ext cx="18088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_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8782643" y="3431686"/>
            <a:ext cx="18537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_ + ІІ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10107014" y="2801651"/>
            <a:ext cx="17671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0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7130677" y="4331697"/>
            <a:ext cx="185370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_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9260057" y="2016821"/>
            <a:ext cx="16939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І + ІІ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5544471" y="2540041"/>
            <a:ext cx="19067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– В = 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5958085" y="5155235"/>
            <a:ext cx="185370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І &gt; ІІ на ?</a:t>
            </a:r>
            <a:endParaRPr lang="x-non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360714" y="542209"/>
            <a:ext cx="9443133" cy="6987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</a:t>
            </a:r>
            <a:r>
              <a:rPr lang="en-US" sz="3200" b="1" dirty="0"/>
              <a:t>’</a:t>
            </a:r>
            <a:r>
              <a:rPr lang="uk-UA" sz="3200" b="1" dirty="0"/>
              <a:t>єднай кожний вираз із його </a:t>
            </a:r>
            <a:r>
              <a:rPr lang="uk-UA" sz="3200" b="1" dirty="0" smtClean="0"/>
              <a:t>значенням</a:t>
            </a:r>
            <a:endParaRPr lang="ru-RU" sz="3200" b="1" dirty="0"/>
          </a:p>
        </p:txBody>
      </p:sp>
      <p:pic>
        <p:nvPicPr>
          <p:cNvPr id="10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D474FEDB-036E-0193-52DB-CB4F6A64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A3180688-92D2-446C-2495-ABD9CE27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23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FAE917-A748-F2BE-2C69-98CC61A43F8B}"/>
              </a:ext>
            </a:extLst>
          </p:cNvPr>
          <p:cNvSpPr txBox="1"/>
          <p:nvPr/>
        </p:nvSpPr>
        <p:spPr>
          <a:xfrm>
            <a:off x="1196111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+ 5 + 5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C2054C-C429-4081-DC1D-88683E8FEC08}"/>
              </a:ext>
            </a:extLst>
          </p:cNvPr>
          <p:cNvSpPr txBox="1"/>
          <p:nvPr/>
        </p:nvSpPr>
        <p:spPr>
          <a:xfrm>
            <a:off x="1733068" y="5697626"/>
            <a:ext cx="88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A5DFA790-109A-D455-413E-E3624E00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84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57BA6377-11B8-23FA-6648-E4F953E1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82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99E2D4-6DE3-2429-5D2F-165D0BB85C3C}"/>
              </a:ext>
            </a:extLst>
          </p:cNvPr>
          <p:cNvSpPr txBox="1"/>
          <p:nvPr/>
        </p:nvSpPr>
        <p:spPr>
          <a:xfrm>
            <a:off x="3815970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+ 3 + 4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FA8AC6-AB6D-2862-16D2-B61B46B2FC93}"/>
              </a:ext>
            </a:extLst>
          </p:cNvPr>
          <p:cNvSpPr txBox="1"/>
          <p:nvPr/>
        </p:nvSpPr>
        <p:spPr>
          <a:xfrm>
            <a:off x="4470400" y="5697626"/>
            <a:ext cx="76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AB27F7FB-A9BF-2BFD-D443-221208BB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12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97CEEAC-4C99-6871-7087-89B367DD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10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5573BD-C461-4C4B-0E1B-E82F07C3783F}"/>
              </a:ext>
            </a:extLst>
          </p:cNvPr>
          <p:cNvSpPr txBox="1"/>
          <p:nvPr/>
        </p:nvSpPr>
        <p:spPr>
          <a:xfrm>
            <a:off x="6410198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+ 4 + 2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072C8AA-ECAD-B876-4AF0-3B7C717DA9F4}"/>
              </a:ext>
            </a:extLst>
          </p:cNvPr>
          <p:cNvSpPr txBox="1"/>
          <p:nvPr/>
        </p:nvSpPr>
        <p:spPr>
          <a:xfrm>
            <a:off x="7131155" y="5697490"/>
            <a:ext cx="6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4298DCA1-317B-F912-18BA-1A8DF6BF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71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88795332-A085-39F9-A7C7-DB6D9899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69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57EA9C6-FBD6-4BF7-A5DF-147FDD8B31D9}"/>
              </a:ext>
            </a:extLst>
          </p:cNvPr>
          <p:cNvSpPr txBox="1"/>
          <p:nvPr/>
        </p:nvSpPr>
        <p:spPr>
          <a:xfrm>
            <a:off x="9030057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+ 5 + 5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F2E85E-AE33-CA83-48A5-BFC9909359BE}"/>
              </a:ext>
            </a:extLst>
          </p:cNvPr>
          <p:cNvSpPr txBox="1"/>
          <p:nvPr/>
        </p:nvSpPr>
        <p:spPr>
          <a:xfrm>
            <a:off x="9728624" y="5697489"/>
            <a:ext cx="86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 сполучна лінія 6">
            <a:extLst>
              <a:ext uri="{FF2B5EF4-FFF2-40B4-BE49-F238E27FC236}">
                <a16:creationId xmlns:a16="http://schemas.microsoft.com/office/drawing/2014/main" xmlns="" id="{81E08062-0661-7626-0CAF-6F58C7E0D176}"/>
              </a:ext>
            </a:extLst>
          </p:cNvPr>
          <p:cNvCxnSpPr>
            <a:cxnSpLocks/>
          </p:cNvCxnSpPr>
          <p:nvPr/>
        </p:nvCxnSpPr>
        <p:spPr>
          <a:xfrm>
            <a:off x="2178659" y="3833100"/>
            <a:ext cx="515158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2">
            <a:extLst>
              <a:ext uri="{FF2B5EF4-FFF2-40B4-BE49-F238E27FC236}">
                <a16:creationId xmlns:a16="http://schemas.microsoft.com/office/drawing/2014/main" xmlns="" id="{D69817B2-B51C-3F39-ACB8-45C19429B11A}"/>
              </a:ext>
            </a:extLst>
          </p:cNvPr>
          <p:cNvCxnSpPr>
            <a:cxnSpLocks/>
          </p:cNvCxnSpPr>
          <p:nvPr/>
        </p:nvCxnSpPr>
        <p:spPr>
          <a:xfrm>
            <a:off x="4707517" y="3858202"/>
            <a:ext cx="515158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3">
            <a:extLst>
              <a:ext uri="{FF2B5EF4-FFF2-40B4-BE49-F238E27FC236}">
                <a16:creationId xmlns:a16="http://schemas.microsoft.com/office/drawing/2014/main" xmlns="" id="{ACAA9D73-69DF-1015-A604-F46206CC4A1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2329622" y="3883304"/>
            <a:ext cx="4853495" cy="1199545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4">
            <a:extLst>
              <a:ext uri="{FF2B5EF4-FFF2-40B4-BE49-F238E27FC236}">
                <a16:creationId xmlns:a16="http://schemas.microsoft.com/office/drawing/2014/main" xmlns="" id="{27635697-41E2-5912-C969-F5F41BBF8980}"/>
              </a:ext>
            </a:extLst>
          </p:cNvPr>
          <p:cNvCxnSpPr>
            <a:cxnSpLocks/>
          </p:cNvCxnSpPr>
          <p:nvPr/>
        </p:nvCxnSpPr>
        <p:spPr>
          <a:xfrm flipH="1">
            <a:off x="4760135" y="3833100"/>
            <a:ext cx="4853495" cy="1199545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D474FEDB-036E-0193-52DB-CB4F6A64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5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A3180688-92D2-446C-2495-ABD9CE27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23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FAE917-A748-F2BE-2C69-98CC61A43F8B}"/>
              </a:ext>
            </a:extLst>
          </p:cNvPr>
          <p:cNvSpPr txBox="1"/>
          <p:nvPr/>
        </p:nvSpPr>
        <p:spPr>
          <a:xfrm>
            <a:off x="1196111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– 20 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C2054C-C429-4081-DC1D-88683E8FEC08}"/>
              </a:ext>
            </a:extLst>
          </p:cNvPr>
          <p:cNvSpPr txBox="1"/>
          <p:nvPr/>
        </p:nvSpPr>
        <p:spPr>
          <a:xfrm>
            <a:off x="1838036" y="5697626"/>
            <a:ext cx="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A5DFA790-109A-D455-413E-E3624E00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84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57BA6377-11B8-23FA-6648-E4F953E1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82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99E2D4-6DE3-2429-5D2F-165D0BB85C3C}"/>
              </a:ext>
            </a:extLst>
          </p:cNvPr>
          <p:cNvSpPr txBox="1"/>
          <p:nvPr/>
        </p:nvSpPr>
        <p:spPr>
          <a:xfrm>
            <a:off x="3815970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74 - 14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FA8AC6-AB6D-2862-16D2-B61B46B2FC93}"/>
              </a:ext>
            </a:extLst>
          </p:cNvPr>
          <p:cNvSpPr txBox="1"/>
          <p:nvPr/>
        </p:nvSpPr>
        <p:spPr>
          <a:xfrm>
            <a:off x="4442691" y="5697626"/>
            <a:ext cx="79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AB27F7FB-A9BF-2BFD-D443-221208BB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12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97CEEAC-4C99-6871-7087-89B367DD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10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5573BD-C461-4C4B-0E1B-E82F07C3783F}"/>
              </a:ext>
            </a:extLst>
          </p:cNvPr>
          <p:cNvSpPr txBox="1"/>
          <p:nvPr/>
        </p:nvSpPr>
        <p:spPr>
          <a:xfrm>
            <a:off x="6410198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15 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072C8AA-ECAD-B876-4AF0-3B7C717DA9F4}"/>
              </a:ext>
            </a:extLst>
          </p:cNvPr>
          <p:cNvSpPr txBox="1"/>
          <p:nvPr/>
        </p:nvSpPr>
        <p:spPr>
          <a:xfrm>
            <a:off x="7131155" y="5697490"/>
            <a:ext cx="6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Bule livre de direitos Vetores Clip Art ilustração -hous0251-CoolCLIPS.com">
            <a:extLst>
              <a:ext uri="{FF2B5EF4-FFF2-40B4-BE49-F238E27FC236}">
                <a16:creationId xmlns:a16="http://schemas.microsoft.com/office/drawing/2014/main" xmlns="" id="{4298DCA1-317B-F912-18BA-1A8DF6BF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71" y="2188698"/>
            <a:ext cx="2791659" cy="1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Чашка кофе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88795332-A085-39F9-A7C7-DB6D9899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69" y="5082849"/>
            <a:ext cx="1781197" cy="1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57EA9C6-FBD6-4BF7-A5DF-147FDD8B31D9}"/>
              </a:ext>
            </a:extLst>
          </p:cNvPr>
          <p:cNvSpPr txBox="1"/>
          <p:nvPr/>
        </p:nvSpPr>
        <p:spPr>
          <a:xfrm>
            <a:off x="9030057" y="2878774"/>
            <a:ext cx="171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– 12 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BF2E85E-AE33-CA83-48A5-BFC9909359BE}"/>
              </a:ext>
            </a:extLst>
          </p:cNvPr>
          <p:cNvSpPr txBox="1"/>
          <p:nvPr/>
        </p:nvSpPr>
        <p:spPr>
          <a:xfrm>
            <a:off x="9762836" y="5697626"/>
            <a:ext cx="69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 сполучна лінія 6">
            <a:extLst>
              <a:ext uri="{FF2B5EF4-FFF2-40B4-BE49-F238E27FC236}">
                <a16:creationId xmlns:a16="http://schemas.microsoft.com/office/drawing/2014/main" xmlns="" id="{81E08062-0661-7626-0CAF-6F58C7E0D17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178659" y="3833100"/>
            <a:ext cx="277082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2">
            <a:extLst>
              <a:ext uri="{FF2B5EF4-FFF2-40B4-BE49-F238E27FC236}">
                <a16:creationId xmlns:a16="http://schemas.microsoft.com/office/drawing/2014/main" xmlns="" id="{D69817B2-B51C-3F39-ACB8-45C19429B11A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2329622" y="3858202"/>
            <a:ext cx="2377895" cy="1224647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3">
            <a:extLst>
              <a:ext uri="{FF2B5EF4-FFF2-40B4-BE49-F238E27FC236}">
                <a16:creationId xmlns:a16="http://schemas.microsoft.com/office/drawing/2014/main" xmlns="" id="{ACAA9D73-69DF-1015-A604-F46206CC4A1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7183118" y="3883304"/>
            <a:ext cx="2980450" cy="1199545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4">
            <a:extLst>
              <a:ext uri="{FF2B5EF4-FFF2-40B4-BE49-F238E27FC236}">
                <a16:creationId xmlns:a16="http://schemas.microsoft.com/office/drawing/2014/main" xmlns="" id="{27635697-41E2-5912-C969-F5F41BBF8980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543709" y="3833100"/>
            <a:ext cx="2069922" cy="1249749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360714" y="542209"/>
            <a:ext cx="9443133" cy="6987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</a:t>
            </a:r>
            <a:r>
              <a:rPr lang="en-US" sz="3200" b="1" dirty="0"/>
              <a:t>’</a:t>
            </a:r>
            <a:r>
              <a:rPr lang="uk-UA" sz="3200" b="1" dirty="0"/>
              <a:t>єднай кожний вираз із його </a:t>
            </a:r>
            <a:r>
              <a:rPr lang="uk-UA" sz="3200" b="1" dirty="0" smtClean="0"/>
              <a:t>значенням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471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14885</TotalTime>
  <Words>582</Words>
  <Application>Microsoft Office PowerPoint</Application>
  <PresentationFormat>Произвольный</PresentationFormat>
  <Paragraphs>192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1563</cp:revision>
  <dcterms:created xsi:type="dcterms:W3CDTF">2018-01-05T16:38:53Z</dcterms:created>
  <dcterms:modified xsi:type="dcterms:W3CDTF">2024-05-22T08:41:39Z</dcterms:modified>
</cp:coreProperties>
</file>