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5" r:id="rId3"/>
    <p:sldId id="306" r:id="rId4"/>
    <p:sldId id="304" r:id="rId5"/>
    <p:sldId id="305" r:id="rId6"/>
    <p:sldId id="290" r:id="rId7"/>
    <p:sldId id="278" r:id="rId8"/>
    <p:sldId id="289" r:id="rId9"/>
    <p:sldId id="291" r:id="rId10"/>
    <p:sldId id="295" r:id="rId11"/>
    <p:sldId id="299" r:id="rId12"/>
    <p:sldId id="274" r:id="rId13"/>
    <p:sldId id="308" r:id="rId14"/>
    <p:sldId id="30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5" y="4687115"/>
            <a:ext cx="9710057" cy="10215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Вивчаємо </a:t>
            </a:r>
            <a:r>
              <a:rPr lang="uk-UA" sz="5400" b="1" dirty="0">
                <a:solidFill>
                  <a:schemeClr val="bg1"/>
                </a:solidFill>
              </a:rPr>
              <a:t>будову </a:t>
            </a:r>
            <a:r>
              <a:rPr lang="uk-UA" sz="5400" b="1" dirty="0" smtClean="0">
                <a:solidFill>
                  <a:schemeClr val="bg1"/>
                </a:solidFill>
              </a:rPr>
              <a:t>рослин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3940" y="1131795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83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04" y="1131796"/>
            <a:ext cx="3992139" cy="266142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92853" y="498666"/>
            <a:ext cx="8732066" cy="7455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Цікаво</a:t>
            </a:r>
            <a:r>
              <a:rPr lang="ru-RU" sz="4000" b="1" dirty="0" smtClean="0"/>
              <a:t> про </a:t>
            </a:r>
            <a:r>
              <a:rPr lang="ru-RU" sz="4000" b="1" dirty="0" err="1" smtClean="0"/>
              <a:t>корінь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8254" r="2000" b="21270"/>
          <a:stretch/>
        </p:blipFill>
        <p:spPr>
          <a:xfrm>
            <a:off x="550024" y="1643037"/>
            <a:ext cx="5211461" cy="417669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924772" y="1643037"/>
            <a:ext cx="5646744" cy="1546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Коріння ростуть упродовж усього життя рослини. Вони рухаються у пошуках води і мінеральних солей.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4772" y="3370725"/>
            <a:ext cx="5646744" cy="16584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Корінь закріплює </a:t>
            </a:r>
            <a:r>
              <a:rPr lang="uk-UA" sz="2400" b="1" dirty="0"/>
              <a:t>рослину в ґрунті, міцно </a:t>
            </a:r>
            <a:r>
              <a:rPr lang="uk-UA" sz="2400" b="1" dirty="0" smtClean="0"/>
              <a:t>утримує </a:t>
            </a:r>
            <a:r>
              <a:rPr lang="uk-UA" sz="2400" b="1" dirty="0"/>
              <a:t>її. Чим більша рослина, тим більший корінь.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70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3067" y="494529"/>
            <a:ext cx="8732066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«</a:t>
            </a:r>
            <a:r>
              <a:rPr lang="ru-RU" sz="4000" b="1" dirty="0" err="1" smtClean="0"/>
              <a:t>Утвори</a:t>
            </a:r>
            <a:r>
              <a:rPr lang="ru-RU" sz="4000" b="1" dirty="0" smtClean="0"/>
              <a:t>» </a:t>
            </a:r>
            <a:r>
              <a:rPr lang="ru-RU" sz="4000" b="1" dirty="0"/>
              <a:t>пари: </a:t>
            </a:r>
            <a:r>
              <a:rPr lang="ru-RU" sz="4000" b="1" dirty="0" err="1"/>
              <a:t>плід</a:t>
            </a:r>
            <a:r>
              <a:rPr lang="ru-RU" sz="4000" b="1" dirty="0"/>
              <a:t> — </a:t>
            </a:r>
            <a:r>
              <a:rPr lang="ru-RU" sz="4000" b="1" dirty="0" smtClean="0"/>
              <a:t>листок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5" b="97982" l="300" r="72300">
                        <a14:foregroundMark x1="32300" y1="19450" x2="61000" y2="12294"/>
                        <a14:foregroundMark x1="34900" y1="23486" x2="59700" y2="27706"/>
                        <a14:foregroundMark x1="42600" y1="42569" x2="71300" y2="83853"/>
                        <a14:foregroundMark x1="42000" y1="45505" x2="52900" y2="88624"/>
                        <a14:foregroundMark x1="51300" y1="60917" x2="62600" y2="94679"/>
                        <a14:foregroundMark x1="26500" y1="12294" x2="300" y2="48440"/>
                        <a14:foregroundMark x1="36500" y1="12844" x2="36500" y2="14128"/>
                        <a14:foregroundMark x1="36200" y1="15780" x2="36200" y2="15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624" r="24103"/>
          <a:stretch/>
        </p:blipFill>
        <p:spPr>
          <a:xfrm>
            <a:off x="600928" y="1592076"/>
            <a:ext cx="3028628" cy="2210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7176" r="24923" b="11208"/>
          <a:stretch/>
        </p:blipFill>
        <p:spPr>
          <a:xfrm>
            <a:off x="6688747" y="4607231"/>
            <a:ext cx="2228045" cy="182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490" y="1489977"/>
            <a:ext cx="2077477" cy="20899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47" y="1469566"/>
            <a:ext cx="2384926" cy="2086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48" y="4602006"/>
            <a:ext cx="1853140" cy="1650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27" y="1457003"/>
            <a:ext cx="2049632" cy="23066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46" y="4399536"/>
            <a:ext cx="2870594" cy="19599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0028" r="7304" b="8142"/>
          <a:stretch/>
        </p:blipFill>
        <p:spPr>
          <a:xfrm>
            <a:off x="606166" y="4711544"/>
            <a:ext cx="2253803" cy="1879586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2411868" y="3365371"/>
            <a:ext cx="4660601" cy="18719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150232" y="3024191"/>
            <a:ext cx="4961177" cy="225993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643162" y="2968562"/>
            <a:ext cx="4870925" cy="214553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18052" y="3257420"/>
            <a:ext cx="4565635" cy="169845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3 Я досліджую світ\1 УРОКИ 2023\4 Людина і природа\№083 Як вивчати будову рослин\2024-04-06_0000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24489" r="785" b="171"/>
          <a:stretch/>
        </p:blipFill>
        <p:spPr bwMode="auto">
          <a:xfrm>
            <a:off x="1637492" y="2246831"/>
            <a:ext cx="8638621" cy="39870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5653" y="1397775"/>
            <a:ext cx="8732066" cy="7347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Проведи стрілочки. «Упізнай» рослину. Яку будову вона має? Доповни схему.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5489" y="2335044"/>
            <a:ext cx="303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к</a:t>
            </a:r>
            <a:r>
              <a:rPr lang="uk-UA" sz="4400" b="1" dirty="0" smtClean="0">
                <a:solidFill>
                  <a:srgbClr val="FF0000"/>
                </a:solidFill>
              </a:rPr>
              <a:t>  в  і  т  к 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5489" y="5327847"/>
            <a:ext cx="2825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К о р  і  н ь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108361" y="4240359"/>
            <a:ext cx="96438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8340" y="5627914"/>
            <a:ext cx="1004917" cy="1230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5653" y="484233"/>
            <a:ext cx="885817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3" y="614272"/>
            <a:ext cx="8732066" cy="8421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Поміркуймо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64" y="1619234"/>
            <a:ext cx="3113581" cy="431692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590584" y="1632829"/>
            <a:ext cx="6354074" cy="602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Які рослини називають квітковими?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90583" y="2330877"/>
            <a:ext cx="6405852" cy="6552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Назви частини - органи рослин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6425" y="5123629"/>
            <a:ext cx="6498775" cy="6492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 smtClean="0"/>
              <a:t>подобаються</a:t>
            </a:r>
            <a:r>
              <a:rPr lang="ru-RU" sz="2800" b="1" dirty="0" smtClean="0"/>
              <a:t>? За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26425" y="3063287"/>
            <a:ext cx="6405852" cy="9208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Корінь, стебло, листок, квітка, плід з насінням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7706" y="4045630"/>
            <a:ext cx="6404571" cy="8507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рослини ростуть біля твого дому?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485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010" y="494528"/>
            <a:ext cx="8732066" cy="914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408" y="1574602"/>
            <a:ext cx="2088000" cy="25243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408" y="4162364"/>
            <a:ext cx="2096590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Корисна інформація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6689" y="2697743"/>
            <a:ext cx="1895309" cy="23714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6688" y="5148823"/>
            <a:ext cx="1895309" cy="7694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 все зрозуміло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20301" y="4291868"/>
            <a:ext cx="1907670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Час пролетів непомітно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40738" y="3936906"/>
            <a:ext cx="2254872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Працювалось легко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316" y="5083507"/>
            <a:ext cx="2254872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Непотрібна інформація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7" y="1574602"/>
            <a:ext cx="2246283" cy="224628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7206" y="2697744"/>
            <a:ext cx="2225165" cy="2305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01" y="1574602"/>
            <a:ext cx="1831470" cy="26289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2996" y="549547"/>
            <a:ext cx="8732066" cy="8749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0600" y="1859311"/>
            <a:ext cx="5670537" cy="2919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Наш урок залюбки </a:t>
            </a:r>
          </a:p>
          <a:p>
            <a:pPr algn="ctr"/>
            <a:r>
              <a:rPr lang="uk-UA" sz="3200" b="1" dirty="0" smtClean="0"/>
              <a:t>Поведе тебе в світи.</a:t>
            </a:r>
          </a:p>
          <a:p>
            <a:pPr algn="ctr"/>
            <a:r>
              <a:rPr lang="uk-UA" sz="3200" b="1" dirty="0" smtClean="0"/>
              <a:t>І на «як?», «чому?» і «де?»</a:t>
            </a:r>
          </a:p>
          <a:p>
            <a:pPr algn="ctr"/>
            <a:r>
              <a:rPr lang="uk-UA" sz="3200" b="1" dirty="0" smtClean="0"/>
              <a:t>Завжди відповідь знайде.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26" y="1859311"/>
            <a:ext cx="3860893" cy="41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рис 5-08 лес поляна весн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0" y="1543117"/>
            <a:ext cx="5835379" cy="4603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xtLst/>
        </p:spPr>
      </p:pic>
      <p:sp>
        <p:nvSpPr>
          <p:cNvPr id="6" name="Прямоугольник 5"/>
          <p:cNvSpPr/>
          <p:nvPr/>
        </p:nvSpPr>
        <p:spPr>
          <a:xfrm>
            <a:off x="6607229" y="2291597"/>
            <a:ext cx="4885932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Зацвітають перші квіти, починається сокорух у деревах. Розпускаються </a:t>
            </a:r>
            <a:r>
              <a:rPr lang="uk-UA" sz="2000" b="1" dirty="0">
                <a:solidFill>
                  <a:schemeClr val="bg1"/>
                </a:solidFill>
              </a:rPr>
              <a:t>бруньки на деревах і кущах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5653" y="538071"/>
            <a:ext cx="8732066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Асоціація «Весна»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013766" y="1468810"/>
            <a:ext cx="4468508" cy="78019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Розглянь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ілюстрацію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зміни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відбуваються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природі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навесні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8059" y="1421660"/>
            <a:ext cx="2035188" cy="5799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Березень </a:t>
            </a:r>
            <a:endParaRPr lang="ru-RU" sz="3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57211" y="1298764"/>
            <a:ext cx="2035188" cy="560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Квітень 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07229" y="3321828"/>
            <a:ext cx="488593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Зацвітають сережки, котики, квіти на деревах і кущах. Прокидаються комахи. Повертаються птахи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07229" y="4348998"/>
            <a:ext cx="488593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Розпускаються </a:t>
            </a:r>
            <a:r>
              <a:rPr lang="uk-UA" sz="2000" b="1" dirty="0">
                <a:solidFill>
                  <a:schemeClr val="bg1"/>
                </a:solidFill>
              </a:rPr>
              <a:t>листя на </a:t>
            </a:r>
            <a:r>
              <a:rPr lang="uk-UA" sz="2000" b="1" dirty="0" smtClean="0">
                <a:solidFill>
                  <a:schemeClr val="bg1"/>
                </a:solidFill>
              </a:rPr>
              <a:t>всіх деревах і кущах. Трава, </a:t>
            </a:r>
            <a:r>
              <a:rPr lang="uk-UA" sz="2000" b="1" dirty="0">
                <a:solidFill>
                  <a:schemeClr val="bg1"/>
                </a:solidFill>
              </a:rPr>
              <a:t>квіти </a:t>
            </a:r>
            <a:r>
              <a:rPr lang="uk-UA" sz="2000" b="1" dirty="0" smtClean="0">
                <a:solidFill>
                  <a:schemeClr val="bg1"/>
                </a:solidFill>
              </a:rPr>
              <a:t>покривають килимом землю. У тварин народжуються дитинчата.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92399" y="1543117"/>
            <a:ext cx="2035188" cy="6315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Травень 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23909" y="5658361"/>
            <a:ext cx="4468508" cy="78019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якому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місяці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весни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хотів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/ла би 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затриматись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548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2469" y="582240"/>
            <a:ext cx="873206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08247" y="1413852"/>
            <a:ext cx="7913240" cy="556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Чим дикорослі рослини відрізняються від культурних?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6685" y="3990728"/>
            <a:ext cx="3956620" cy="1707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Влітку диво це знайду,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в полі, в лісі і саду.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Ці рослинки кольорові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запашні, такі чудові!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30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53276" y="5747658"/>
            <a:ext cx="2963460" cy="6484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Квіткові рослини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914" y="4040506"/>
            <a:ext cx="3287487" cy="219165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08247" y="2025920"/>
            <a:ext cx="7913240" cy="11641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Дикорослі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ніхто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err="1"/>
              <a:t>саджає</a:t>
            </a:r>
            <a:r>
              <a:rPr lang="ru-RU" sz="2400" b="1" dirty="0"/>
              <a:t> й не </a:t>
            </a:r>
            <a:r>
              <a:rPr lang="ru-RU" sz="2400" b="1" dirty="0" err="1"/>
              <a:t>доглядає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 </a:t>
            </a:r>
            <a:r>
              <a:rPr lang="ru-RU" sz="2400" b="1" dirty="0" err="1" smtClean="0"/>
              <a:t>культурні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вирощують</a:t>
            </a:r>
            <a:r>
              <a:rPr lang="ru-RU" sz="2400" b="1" dirty="0" smtClean="0"/>
              <a:t> </a:t>
            </a:r>
            <a:r>
              <a:rPr lang="ru-RU" sz="2400" b="1" dirty="0"/>
              <a:t>люди для </a:t>
            </a:r>
            <a:r>
              <a:rPr lang="ru-RU" sz="2400" b="1" dirty="0" err="1"/>
              <a:t>своїх</a:t>
            </a:r>
            <a:r>
              <a:rPr lang="ru-RU" sz="2400" b="1" dirty="0"/>
              <a:t> потреб і </a:t>
            </a:r>
            <a:r>
              <a:rPr lang="ru-RU" sz="2400" b="1" dirty="0" err="1"/>
              <a:t>доглядають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4869" y="3277186"/>
            <a:ext cx="5899908" cy="6418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Назви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кілька</a:t>
            </a:r>
            <a:r>
              <a:rPr lang="ru-RU" sz="2400" b="1" dirty="0" smtClean="0"/>
              <a:t> диких і </a:t>
            </a:r>
            <a:r>
              <a:rPr lang="ru-RU" sz="2400" b="1" dirty="0" err="1" smtClean="0"/>
              <a:t>культурних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5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3114" y="487689"/>
            <a:ext cx="9111343" cy="883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3974" y="1610361"/>
            <a:ext cx="3039569" cy="29834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Розглянь ілюстрацію будови рослини?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яких частин – органів – вона складається?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3 Я досліджую світ\1 УРОКИ 2023\4 Людина і природа\№083 Як вивчати будову рослин\2024-04-05_2344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4793" r="577" b="452"/>
          <a:stretch/>
        </p:blipFill>
        <p:spPr bwMode="auto">
          <a:xfrm>
            <a:off x="4021621" y="1610361"/>
            <a:ext cx="7179779" cy="45394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84636" y="494529"/>
            <a:ext cx="8732066" cy="85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0" y="2288219"/>
            <a:ext cx="2338900" cy="339195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000401" y="1393372"/>
            <a:ext cx="5801844" cy="6422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Які рослини називають квітковими?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258" y="3187446"/>
            <a:ext cx="5018314" cy="2832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Квіткові рослини - найчисленніша група рослин на Землі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r>
              <a:rPr lang="ru-RU" sz="2800" dirty="0"/>
              <a:t> </a:t>
            </a:r>
            <a:r>
              <a:rPr lang="ru-RU" sz="2800" b="1" dirty="0" smtClean="0"/>
              <a:t>Тебе </a:t>
            </a:r>
            <a:r>
              <a:rPr lang="ru-RU" sz="2800" b="1" dirty="0" err="1"/>
              <a:t>оточують</a:t>
            </a:r>
            <a:r>
              <a:rPr lang="ru-RU" sz="2800" b="1" dirty="0"/>
              <a:t> дерева, </a:t>
            </a:r>
            <a:r>
              <a:rPr lang="ru-RU" sz="2800" b="1" dirty="0" err="1"/>
              <a:t>кущі</a:t>
            </a:r>
            <a:r>
              <a:rPr lang="ru-RU" sz="2800" b="1" dirty="0"/>
              <a:t> й </a:t>
            </a:r>
            <a:r>
              <a:rPr lang="ru-RU" sz="2800" b="1" dirty="0" err="1"/>
              <a:t>трав’янисті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 — </a:t>
            </a:r>
            <a:r>
              <a:rPr lang="ru-RU" sz="2800" b="1" dirty="0" err="1"/>
              <a:t>різні</a:t>
            </a:r>
            <a:r>
              <a:rPr lang="ru-RU" sz="2800" b="1" dirty="0"/>
              <a:t> </a:t>
            </a:r>
            <a:r>
              <a:rPr lang="ru-RU" sz="2800" b="1" dirty="0" err="1"/>
              <a:t>життєві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</a:t>
            </a:r>
            <a:r>
              <a:rPr lang="ru-RU" sz="2800" b="1" dirty="0" err="1"/>
              <a:t>квіткових</a:t>
            </a:r>
            <a:r>
              <a:rPr lang="ru-RU" sz="2800" b="1" dirty="0"/>
              <a:t> </a:t>
            </a:r>
            <a:r>
              <a:rPr lang="ru-RU" sz="2800" b="1" dirty="0" err="1"/>
              <a:t>рослин</a:t>
            </a:r>
            <a:r>
              <a:rPr lang="ru-RU" sz="2800" b="1" dirty="0"/>
              <a:t>.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14" y="3187447"/>
            <a:ext cx="3637135" cy="255638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00401" y="2118676"/>
            <a:ext cx="580184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 err="1"/>
              <a:t>рослина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квітку</a:t>
            </a:r>
            <a:r>
              <a:rPr lang="ru-RU" sz="2800" b="1" dirty="0"/>
              <a:t>, то вона </a:t>
            </a:r>
            <a:r>
              <a:rPr lang="ru-RU" sz="2800" b="1" dirty="0" err="1"/>
              <a:t>належить</a:t>
            </a:r>
            <a:r>
              <a:rPr lang="ru-RU" sz="2800" b="1" dirty="0"/>
              <a:t> до </a:t>
            </a:r>
            <a:r>
              <a:rPr lang="ru-RU" sz="2800" b="1" dirty="0" err="1"/>
              <a:t>квіткових</a:t>
            </a:r>
            <a:r>
              <a:rPr lang="ru-RU" sz="2800" b="1" dirty="0"/>
              <a:t> </a:t>
            </a:r>
            <a:r>
              <a:rPr lang="ru-RU" sz="2800" b="1" dirty="0" err="1"/>
              <a:t>рослин</a:t>
            </a:r>
            <a:r>
              <a:rPr lang="ru-RU" sz="2800" b="1" dirty="0"/>
              <a:t>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2229" y="642257"/>
            <a:ext cx="9213833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Порівняй квітки півонії та кропиви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2" y="1573196"/>
            <a:ext cx="3470342" cy="26015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86" y="1573196"/>
            <a:ext cx="3517659" cy="26343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1588" y="4353664"/>
            <a:ext cx="989511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одних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квітки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великі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яскраво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забарвлені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як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півонії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кропиви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вони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малопомітні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зелені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різний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вигляд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Однак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err="1">
                <a:solidFill>
                  <a:srgbClr val="FF0000"/>
                </a:solidFill>
              </a:rPr>
              <a:t>усіх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квіткових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рослинах</a:t>
            </a:r>
            <a:r>
              <a:rPr lang="ru-RU" sz="2400" b="1" dirty="0">
                <a:solidFill>
                  <a:srgbClr val="FF0000"/>
                </a:solidFill>
              </a:rPr>
              <a:t> 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корінь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стебло</a:t>
            </a:r>
            <a:r>
              <a:rPr lang="ru-RU" sz="2400" b="1" dirty="0">
                <a:solidFill>
                  <a:srgbClr val="FF0000"/>
                </a:solidFill>
              </a:rPr>
              <a:t>, листок, </a:t>
            </a:r>
            <a:r>
              <a:rPr lang="ru-RU" sz="2400" b="1" dirty="0" err="1">
                <a:solidFill>
                  <a:srgbClr val="FF0000"/>
                </a:solidFill>
              </a:rPr>
              <a:t>квітка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плід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насіння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Результат пошуку зображень за запитом &quot;семечка тыкв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1"/>
          <a:stretch/>
        </p:blipFill>
        <p:spPr bwMode="auto">
          <a:xfrm>
            <a:off x="7060455" y="1690311"/>
            <a:ext cx="2169567" cy="14333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Результат пошуку зображень за запитом &quot;соняшник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60000" r="28201"/>
          <a:stretch/>
        </p:blipFill>
        <p:spPr bwMode="auto">
          <a:xfrm>
            <a:off x="8424000" y="3570515"/>
            <a:ext cx="2088000" cy="24865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Результат пошуку зображень за запитом &quot;листок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2331">
            <a:off x="4703951" y="1962722"/>
            <a:ext cx="1961958" cy="23218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2743" y="370668"/>
            <a:ext cx="9775371" cy="1229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600" b="1" dirty="0">
                <a:solidFill>
                  <a:schemeClr val="bg1"/>
                </a:solidFill>
              </a:rPr>
              <a:t>окремі частини </a:t>
            </a:r>
            <a:r>
              <a:rPr lang="uk-UA" sz="3600" b="1" dirty="0" smtClean="0">
                <a:solidFill>
                  <a:schemeClr val="bg1"/>
                </a:solidFill>
              </a:rPr>
              <a:t>рослини. </a:t>
            </a:r>
          </a:p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Перевір</a:t>
            </a:r>
            <a:r>
              <a:rPr lang="uk-UA" sz="3600" b="1" dirty="0" smtClean="0">
                <a:solidFill>
                  <a:schemeClr val="bg1"/>
                </a:solidFill>
              </a:rPr>
              <a:t>, чи правильно вони підписані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9384" r="17321"/>
          <a:stretch/>
        </p:blipFill>
        <p:spPr bwMode="auto">
          <a:xfrm>
            <a:off x="903515" y="1690313"/>
            <a:ext cx="2732314" cy="21768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ьтат пошуку зображень за запитом &quot;цветок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06" y="3798285"/>
            <a:ext cx="2289175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98771" y="5405447"/>
            <a:ext cx="1767193" cy="6422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Корінь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2475" y="5846386"/>
            <a:ext cx="1767193" cy="6422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Листок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70921" y="2571384"/>
            <a:ext cx="1767193" cy="6422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Квітка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3013" y="3737784"/>
            <a:ext cx="1767193" cy="108842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Плід з насінням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30529" y="4492664"/>
            <a:ext cx="1767193" cy="6422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Стебло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36875 -0.502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675 -0.3104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675 0.3530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1319 L 0.11224 0.1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20625 -0.259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492</Words>
  <Application>Microsoft Office PowerPoint</Application>
  <PresentationFormat>Произвольный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71</cp:revision>
  <dcterms:created xsi:type="dcterms:W3CDTF">2018-01-05T16:38:53Z</dcterms:created>
  <dcterms:modified xsi:type="dcterms:W3CDTF">2024-04-07T13:55:39Z</dcterms:modified>
</cp:coreProperties>
</file>