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7" r:id="rId3"/>
    <p:sldId id="308" r:id="rId4"/>
    <p:sldId id="309" r:id="rId5"/>
    <p:sldId id="286" r:id="rId6"/>
    <p:sldId id="289" r:id="rId7"/>
    <p:sldId id="291" r:id="rId8"/>
    <p:sldId id="294" r:id="rId9"/>
    <p:sldId id="295" r:id="rId10"/>
    <p:sldId id="296" r:id="rId11"/>
    <p:sldId id="298" r:id="rId12"/>
    <p:sldId id="311" r:id="rId13"/>
    <p:sldId id="300" r:id="rId14"/>
    <p:sldId id="31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png"/><Relationship Id="rId7" Type="http://schemas.microsoft.com/office/2007/relationships/hdphoto" Target="../media/hdphoto7.wdp"/><Relationship Id="rId12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microsoft.com/office/2007/relationships/hdphoto" Target="../media/hdphoto6.wdp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6543" y="957943"/>
            <a:ext cx="3980902" cy="28883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6543" y="4267623"/>
            <a:ext cx="972094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 розрізняти дерева, кущі й трав’янисті рослини?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5714" y="1272024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84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86" y="1342793"/>
            <a:ext cx="2095578" cy="2281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15" y="1089383"/>
            <a:ext cx="1483433" cy="1461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8" r="54637" b="-845"/>
          <a:stretch/>
        </p:blipFill>
        <p:spPr>
          <a:xfrm>
            <a:off x="3475446" y="1863100"/>
            <a:ext cx="1691999" cy="19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5429" b="8783"/>
          <a:stretch/>
        </p:blipFill>
        <p:spPr>
          <a:xfrm>
            <a:off x="7496507" y="1569729"/>
            <a:ext cx="2323176" cy="2509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>
          <a:xfrm>
            <a:off x="4153512" y="4180623"/>
            <a:ext cx="3044738" cy="2215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963" r="6911" b="17883"/>
          <a:stretch/>
        </p:blipFill>
        <p:spPr>
          <a:xfrm>
            <a:off x="4261602" y="1579892"/>
            <a:ext cx="2828557" cy="2393394"/>
          </a:xfrm>
          <a:prstGeom prst="rect">
            <a:avLst/>
          </a:prstGeom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889" l="500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90" y="3051103"/>
            <a:ext cx="3599786" cy="35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25510" y="494529"/>
            <a:ext cx="8732066" cy="9257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«Знайди зайве»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703" y="1569729"/>
            <a:ext cx="3436339" cy="26272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Відповідай за зразком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Я, вважаю, що це…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тому що…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таким чином…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98250" y="3973286"/>
            <a:ext cx="3937243" cy="24538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" b="16572"/>
          <a:stretch/>
        </p:blipFill>
        <p:spPr>
          <a:xfrm>
            <a:off x="756927" y="1633568"/>
            <a:ext cx="1880139" cy="2102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26" b="84537" l="3583" r="93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8" t="38667" r="6140" b="14857"/>
          <a:stretch/>
        </p:blipFill>
        <p:spPr>
          <a:xfrm>
            <a:off x="2960913" y="3986229"/>
            <a:ext cx="3374602" cy="20636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9500" y="407442"/>
            <a:ext cx="8732066" cy="1073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Розглянь плоди, розкажи, до яких груп рослин вони належать. (Дерева, кущі чи трав’янисті рослини?)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5" b="7619"/>
          <a:stretch/>
        </p:blipFill>
        <p:spPr>
          <a:xfrm>
            <a:off x="842457" y="4129042"/>
            <a:ext cx="1794609" cy="1778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89167" l="5900" r="90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3" t="8570" r="11052" b="15048"/>
          <a:stretch/>
        </p:blipFill>
        <p:spPr>
          <a:xfrm>
            <a:off x="2776098" y="1633568"/>
            <a:ext cx="2383869" cy="2476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190" b="14476"/>
          <a:stretch/>
        </p:blipFill>
        <p:spPr>
          <a:xfrm>
            <a:off x="8036390" y="4370453"/>
            <a:ext cx="1414444" cy="1679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" b="12190"/>
          <a:stretch/>
        </p:blipFill>
        <p:spPr>
          <a:xfrm>
            <a:off x="5975533" y="3849202"/>
            <a:ext cx="1795820" cy="22006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0"/>
          <a:stretch/>
        </p:blipFill>
        <p:spPr>
          <a:xfrm>
            <a:off x="7958156" y="1633568"/>
            <a:ext cx="2904557" cy="13593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30867" r="5286" b="17930"/>
          <a:stretch/>
        </p:blipFill>
        <p:spPr>
          <a:xfrm>
            <a:off x="9130808" y="3129189"/>
            <a:ext cx="2353994" cy="13774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5388312" y="1882511"/>
            <a:ext cx="2302909" cy="16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3 Я досліджую світ\1 УРОКИ 2023\4 Людина і природа\№084 Як розрізняти дерева, кущі й трав рослини\2024-04-07_005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 b="497"/>
          <a:stretch/>
        </p:blipFill>
        <p:spPr bwMode="auto">
          <a:xfrm>
            <a:off x="424563" y="2499770"/>
            <a:ext cx="5908911" cy="26273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клас\3 Я досліджую світ\1 УРОКИ 2023\4 Людина і природа\№084 Як розрізняти дерева, кущі й трав рослини\2024-04-07_0052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4663" r="1737" b="4521"/>
          <a:stretch/>
        </p:blipFill>
        <p:spPr bwMode="auto">
          <a:xfrm>
            <a:off x="5894358" y="4722905"/>
            <a:ext cx="5957976" cy="18100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586" y="1397775"/>
            <a:ext cx="4942115" cy="9861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Постав цифри. Які існують відмінності в будові дерева, куща, трав’янистої рослини? Визнач, що є чим.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0134600" y="4986695"/>
            <a:ext cx="617268" cy="137056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8340" y="5627914"/>
            <a:ext cx="1275057" cy="1230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№6-8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5653" y="484233"/>
            <a:ext cx="885817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0657" y="1397775"/>
            <a:ext cx="4542257" cy="8041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7. Наведи свої приклади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дерева, куща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трав’янистої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рослини.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1 клас\3 Я досліджую світ\1 УРОКИ 2023\4 Людина і природа\№084 Як розрізняти дерева, кущі й трав рослини\2024-04-07_0052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4" b="-1890"/>
          <a:stretch/>
        </p:blipFill>
        <p:spPr bwMode="auto">
          <a:xfrm>
            <a:off x="6442435" y="2491713"/>
            <a:ext cx="5321184" cy="183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27492" y="3809492"/>
            <a:ext cx="113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клен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8512" y="3806120"/>
            <a:ext cx="1718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малина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6524" y="3817781"/>
            <a:ext cx="143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огірок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1997" y="5205125"/>
            <a:ext cx="4171242" cy="8041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8. Упізнай дерева за їхніми важливими ознаками. З’єднай.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0134600" y="4942633"/>
            <a:ext cx="536618" cy="120779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194503" y="4901973"/>
            <a:ext cx="689018" cy="128911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315200" y="4986695"/>
            <a:ext cx="439262" cy="125626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48569" y="2499770"/>
            <a:ext cx="3440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3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62426" y="2508943"/>
            <a:ext cx="3440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23883" y="2509464"/>
            <a:ext cx="3440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87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9" grpId="0"/>
      <p:bldP spid="13" grpId="0"/>
      <p:bldP spid="14" grpId="0" animBg="1"/>
      <p:bldP spid="2" grpId="0" animBg="1"/>
      <p:bldP spid="1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4767" y="484233"/>
            <a:ext cx="8732066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9" y="1456402"/>
            <a:ext cx="3312350" cy="459251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661931" y="1505563"/>
            <a:ext cx="6896136" cy="10214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Чим відрізняються рослини, які ростуть у лісі й на городі?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1931" y="2632226"/>
            <a:ext cx="6896136" cy="977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Яке </a:t>
            </a:r>
            <a:r>
              <a:rPr lang="ru-RU" sz="2800" b="1" dirty="0" err="1"/>
              <a:t>значення</a:t>
            </a:r>
            <a:r>
              <a:rPr lang="ru-RU" sz="2800" b="1" dirty="0"/>
              <a:t> в </a:t>
            </a:r>
            <a:r>
              <a:rPr lang="ru-RU" sz="2800" b="1" dirty="0" err="1"/>
              <a:t>житті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насіння</a:t>
            </a:r>
            <a:r>
              <a:rPr lang="ru-RU" sz="2800" b="1" dirty="0"/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1931" y="3754880"/>
            <a:ext cx="6896136" cy="12532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Чим </a:t>
            </a:r>
            <a:r>
              <a:rPr lang="ru-RU" sz="2800" b="1" dirty="0" err="1"/>
              <a:t>айстра</a:t>
            </a:r>
            <a:r>
              <a:rPr lang="ru-RU" sz="2800" b="1" dirty="0"/>
              <a:t> </a:t>
            </a:r>
            <a:r>
              <a:rPr lang="ru-RU" sz="2800" b="1" dirty="0" err="1"/>
              <a:t>відрізняється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дуба? А </a:t>
            </a:r>
            <a:r>
              <a:rPr lang="ru-RU" sz="2800" b="1" dirty="0" err="1"/>
              <a:t>які</a:t>
            </a:r>
            <a:r>
              <a:rPr lang="ru-RU" sz="2800" b="1"/>
              <a:t> ознаки</a:t>
            </a:r>
            <a:r>
              <a:rPr lang="ru-RU" sz="2800" b="1" dirty="0"/>
              <a:t> у них </a:t>
            </a:r>
            <a:r>
              <a:rPr lang="ru-RU" sz="2800" b="1" dirty="0" err="1"/>
              <a:t>спільні</a:t>
            </a:r>
            <a:r>
              <a:rPr lang="ru-RU" sz="2800" b="1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1931" y="5222510"/>
            <a:ext cx="6961592" cy="8264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За що тобі подобаються рослини?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623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010" y="494528"/>
            <a:ext cx="8732066" cy="9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408" y="1574602"/>
            <a:ext cx="2088000" cy="25243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408" y="4162364"/>
            <a:ext cx="2096590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Корисна інформація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6689" y="2697743"/>
            <a:ext cx="1895309" cy="23714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6688" y="5148823"/>
            <a:ext cx="1895309" cy="7694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 все зрозуміло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0301" y="4291868"/>
            <a:ext cx="1907670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Час пролетів непомітно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40738" y="3936906"/>
            <a:ext cx="2254872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Працювалось легко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316" y="5083507"/>
            <a:ext cx="2254872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Непотрібна інформація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7" y="1574602"/>
            <a:ext cx="2246283" cy="224628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7206" y="2697744"/>
            <a:ext cx="2225165" cy="2305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01" y="1574602"/>
            <a:ext cx="1831470" cy="26289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64253" y="560432"/>
            <a:ext cx="8732066" cy="7769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Послухай </a:t>
            </a:r>
            <a:r>
              <a:rPr lang="uk-UA" sz="3200" b="1" dirty="0">
                <a:solidFill>
                  <a:schemeClr val="bg1"/>
                </a:solidFill>
              </a:rPr>
              <a:t>вірш та </a:t>
            </a:r>
            <a:r>
              <a:rPr lang="uk-UA" sz="32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2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7546" y="2054933"/>
            <a:ext cx="5148942" cy="25279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Продзвенів</a:t>
            </a:r>
            <a:r>
              <a:rPr lang="ru-RU" sz="2800" b="1" dirty="0"/>
              <a:t> уже </a:t>
            </a:r>
            <a:r>
              <a:rPr lang="ru-RU" sz="2800" b="1" dirty="0" err="1"/>
              <a:t>дзвінок</a:t>
            </a:r>
            <a:r>
              <a:rPr lang="ru-RU" sz="2800" b="1" dirty="0"/>
              <a:t>,</a:t>
            </a:r>
          </a:p>
          <a:p>
            <a:pPr algn="ctr"/>
            <a:r>
              <a:rPr lang="ru-RU" sz="2800" b="1" dirty="0" err="1"/>
              <a:t>Починаємо</a:t>
            </a:r>
            <a:r>
              <a:rPr lang="ru-RU" sz="2800" b="1" dirty="0"/>
              <a:t> урок.</a:t>
            </a:r>
          </a:p>
          <a:p>
            <a:pPr algn="ctr"/>
            <a:r>
              <a:rPr lang="ru-RU" sz="2800" b="1" dirty="0"/>
              <a:t>Будем добре </a:t>
            </a:r>
            <a:r>
              <a:rPr lang="ru-RU" sz="2800" b="1" dirty="0" err="1"/>
              <a:t>працювати</a:t>
            </a:r>
            <a:r>
              <a:rPr lang="ru-RU" sz="2800" b="1" dirty="0"/>
              <a:t>,</a:t>
            </a:r>
          </a:p>
          <a:p>
            <a:pPr algn="ctr"/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хороші</a:t>
            </a:r>
            <a:r>
              <a:rPr lang="ru-RU" sz="2800" b="1" dirty="0"/>
              <a:t> </a:t>
            </a:r>
            <a:r>
              <a:rPr lang="ru-RU" sz="2800" b="1" dirty="0" err="1"/>
              <a:t>результати</a:t>
            </a:r>
            <a:r>
              <a:rPr lang="ru-RU" sz="2800" b="1" dirty="0"/>
              <a:t> </a:t>
            </a:r>
            <a:r>
              <a:rPr lang="ru-RU" sz="2800" b="1" dirty="0" err="1" smtClean="0"/>
              <a:t>мати</a:t>
            </a:r>
            <a:r>
              <a:rPr lang="ru-RU" sz="28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11362"/>
          <a:stretch/>
        </p:blipFill>
        <p:spPr>
          <a:xfrm>
            <a:off x="6067001" y="1510040"/>
            <a:ext cx="5297686" cy="432774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8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1.liveinternet.ru/images/attach/c/0/121/481/121481165_pochkiraspuskayut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911" y="1880906"/>
            <a:ext cx="2574095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35653" y="538071"/>
            <a:ext cx="8732066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Асоціація «Весна»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96342" y="1543117"/>
            <a:ext cx="4868552" cy="11552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Розглянь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групи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світлин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весняних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місяців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В яку пору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весни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хочеш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потрапити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s21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6732">
            <a:off x="444379" y="4472167"/>
            <a:ext cx="2324254" cy="17474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buzok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246" y="2798113"/>
            <a:ext cx="2391460" cy="17935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" descr="http://savepic.ru/9248653m.jpg"/>
          <p:cNvPicPr>
            <a:picLocks noChangeAspect="1" noChangeArrowheads="1"/>
          </p:cNvPicPr>
          <p:nvPr/>
        </p:nvPicPr>
        <p:blipFill rotWithShape="1">
          <a:blip r:embed="rId5" cstate="print"/>
          <a:srcRect l="1" t="1" r="1732" b="7610"/>
          <a:stretch/>
        </p:blipFill>
        <p:spPr bwMode="auto">
          <a:xfrm>
            <a:off x="985209" y="1855119"/>
            <a:ext cx="2391730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904317" y="1295392"/>
            <a:ext cx="2035188" cy="5799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Березень </a:t>
            </a:r>
            <a:endParaRPr lang="ru-RU" sz="3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95475" y="3450559"/>
            <a:ext cx="2035188" cy="4887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Квітень 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29706" y="2786533"/>
            <a:ext cx="2035188" cy="6315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Травень </a:t>
            </a:r>
            <a:endParaRPr lang="ru-RU" sz="3200" b="1" dirty="0"/>
          </a:p>
        </p:txBody>
      </p:sp>
      <p:pic>
        <p:nvPicPr>
          <p:cNvPr id="21" name="Picture 4" descr="http://pcholy.by/wp-content/uploads/2016/03/Viarb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475" y="4037149"/>
            <a:ext cx="2771649" cy="17322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Рисунок 9" descr="lechenie-cheremukhoy (1).jpg"/>
          <p:cNvPicPr>
            <a:picLocks noChangeAspect="1"/>
          </p:cNvPicPr>
          <p:nvPr/>
        </p:nvPicPr>
        <p:blipFill rotWithShape="1">
          <a:blip r:embed="rId7" cstate="print"/>
          <a:srcRect r="8510"/>
          <a:stretch/>
        </p:blipFill>
        <p:spPr bwMode="auto">
          <a:xfrm rot="1090374">
            <a:off x="5314142" y="4541088"/>
            <a:ext cx="2564401" cy="17514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41" y="4609414"/>
            <a:ext cx="2421153" cy="1614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849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9824" y="525715"/>
            <a:ext cx="8732066" cy="715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7455" y="1287883"/>
            <a:ext cx="3831773" cy="16155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Чорно-біла</a:t>
            </a:r>
            <a:r>
              <a:rPr lang="ru-RU" sz="2400" b="1" dirty="0" smtClean="0"/>
              <a:t> одежина,</a:t>
            </a:r>
            <a:br>
              <a:rPr lang="ru-RU" sz="2400" b="1" dirty="0" smtClean="0"/>
            </a:br>
            <a:r>
              <a:rPr lang="ru-RU" sz="2400" b="1" dirty="0" err="1" smtClean="0"/>
              <a:t>Зверху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листяна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хустина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Як весна – </a:t>
            </a:r>
            <a:r>
              <a:rPr lang="ru-RU" sz="2400" b="1" dirty="0" err="1" smtClean="0"/>
              <a:t>дарує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сік</a:t>
            </a:r>
            <a:r>
              <a:rPr lang="ru-RU" sz="2400" b="1" dirty="0" smtClean="0"/>
              <a:t>, –</a:t>
            </a:r>
            <a:br>
              <a:rPr lang="ru-RU" sz="2400" b="1" dirty="0" smtClean="0"/>
            </a:br>
            <a:r>
              <a:rPr lang="ru-RU" sz="2400" b="1" dirty="0" err="1" smtClean="0"/>
              <a:t>П’ємо</a:t>
            </a:r>
            <a:r>
              <a:rPr lang="ru-RU" sz="2400" b="1" dirty="0" smtClean="0"/>
              <a:t> радо </a:t>
            </a:r>
            <a:r>
              <a:rPr lang="ru-RU" sz="2400" b="1" dirty="0" err="1" smtClean="0"/>
              <a:t>цілий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8"/>
          <a:stretch/>
        </p:blipFill>
        <p:spPr>
          <a:xfrm>
            <a:off x="881742" y="3209247"/>
            <a:ext cx="2231572" cy="287076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25485" y="2894432"/>
            <a:ext cx="1491177" cy="5315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Береза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5779" y="1272515"/>
            <a:ext cx="3722914" cy="16898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Ягідки</a:t>
            </a:r>
            <a:r>
              <a:rPr lang="ru-RU" sz="2400" b="1" dirty="0"/>
              <a:t> </a:t>
            </a:r>
            <a:r>
              <a:rPr lang="ru-RU" sz="2400" b="1" dirty="0" err="1"/>
              <a:t>мої</a:t>
            </a:r>
            <a:r>
              <a:rPr lang="ru-RU" sz="2400" b="1" dirty="0"/>
              <a:t> </a:t>
            </a:r>
            <a:r>
              <a:rPr lang="ru-RU" sz="2400" b="1" dirty="0" err="1"/>
              <a:t>висять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 fontAlgn="base"/>
            <a:r>
              <a:rPr lang="ru-RU" sz="2400" b="1" dirty="0" smtClean="0"/>
              <a:t>як </a:t>
            </a:r>
            <a:r>
              <a:rPr lang="ru-RU" sz="2400" b="1" dirty="0"/>
              <a:t>маленький виноград. </a:t>
            </a:r>
            <a:r>
              <a:rPr lang="ru-RU" sz="2400" b="1" dirty="0" err="1"/>
              <a:t>Червоненькі</a:t>
            </a:r>
            <a:r>
              <a:rPr lang="ru-RU" sz="2400" b="1" dirty="0"/>
              <a:t> </a:t>
            </a:r>
            <a:r>
              <a:rPr lang="ru-RU" sz="2400" b="1" dirty="0" err="1"/>
              <a:t>щічки</a:t>
            </a:r>
            <a:r>
              <a:rPr lang="ru-RU" sz="2400" b="1" dirty="0"/>
              <a:t>, </a:t>
            </a:r>
            <a:r>
              <a:rPr lang="ru-RU" sz="2400" b="1" dirty="0" err="1"/>
              <a:t>називаються</a:t>
            </a:r>
            <a:r>
              <a:rPr lang="ru-RU" sz="2400" b="1" dirty="0"/>
              <a:t>…</a:t>
            </a:r>
            <a:endParaRPr lang="en-US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>
          <a:xfrm>
            <a:off x="4278084" y="3496325"/>
            <a:ext cx="2617716" cy="25836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674264" y="1318732"/>
            <a:ext cx="3940629" cy="15866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Квітка</a:t>
            </a:r>
            <a:r>
              <a:rPr lang="ru-RU" sz="2400" b="1" dirty="0"/>
              <a:t> </a:t>
            </a:r>
            <a:r>
              <a:rPr lang="ru-RU" sz="2400" b="1" dirty="0" err="1"/>
              <a:t>сонячна</a:t>
            </a:r>
            <a:r>
              <a:rPr lang="ru-RU" sz="2400" b="1" dirty="0"/>
              <a:t>, красива,</a:t>
            </a:r>
            <a:br>
              <a:rPr lang="ru-RU" sz="2400" b="1" dirty="0"/>
            </a:br>
            <a:r>
              <a:rPr lang="ru-RU" sz="2400" b="1" dirty="0"/>
              <a:t>Стане </a:t>
            </a:r>
            <a:r>
              <a:rPr lang="ru-RU" sz="2400" b="1" dirty="0" err="1"/>
              <a:t>згодом</a:t>
            </a:r>
            <a:r>
              <a:rPr lang="ru-RU" sz="2400" b="1" dirty="0"/>
              <a:t> сива-сива,</a:t>
            </a:r>
            <a:br>
              <a:rPr lang="ru-RU" sz="2400" b="1" dirty="0"/>
            </a:br>
            <a:r>
              <a:rPr lang="ru-RU" sz="2400" b="1" dirty="0" err="1"/>
              <a:t>Вітерець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подмуха</a:t>
            </a:r>
            <a:r>
              <a:rPr lang="ru-RU" sz="2400" b="1" dirty="0"/>
              <a:t> -</a:t>
            </a:r>
            <a:br>
              <a:rPr lang="ru-RU" sz="2400" b="1" dirty="0"/>
            </a:br>
            <a:r>
              <a:rPr lang="ru-RU" sz="2400" b="1" dirty="0"/>
              <a:t>Стане </a:t>
            </a:r>
            <a:r>
              <a:rPr lang="ru-RU" sz="2400" b="1" dirty="0" err="1"/>
              <a:t>миттю</a:t>
            </a:r>
            <a:r>
              <a:rPr lang="ru-RU" sz="2400" b="1" dirty="0"/>
              <a:t> </a:t>
            </a:r>
            <a:r>
              <a:rPr lang="ru-RU" sz="2400" b="1" dirty="0" err="1"/>
              <a:t>сивим</a:t>
            </a:r>
            <a:r>
              <a:rPr lang="ru-RU" sz="2400" b="1" dirty="0"/>
              <a:t> пухом.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44577" y="2947606"/>
            <a:ext cx="1970315" cy="6156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Кульбаба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85741" l="5800" r="9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611" r="4100" b="13889"/>
          <a:stretch/>
        </p:blipFill>
        <p:spPr>
          <a:xfrm>
            <a:off x="8184849" y="3722969"/>
            <a:ext cx="2357041" cy="23570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867234" y="2962376"/>
            <a:ext cx="1861457" cy="5861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Порічки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993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4514" y="514829"/>
            <a:ext cx="9490754" cy="936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слова відгадки одним словом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8"/>
          <a:stretch/>
        </p:blipFill>
        <p:spPr>
          <a:xfrm>
            <a:off x="1068946" y="1798561"/>
            <a:ext cx="3054006" cy="39287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r="6493" b="8611"/>
          <a:stretch/>
        </p:blipFill>
        <p:spPr>
          <a:xfrm>
            <a:off x="4724842" y="2587147"/>
            <a:ext cx="2842471" cy="31401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41" b="85556" l="5700" r="9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611" r="4100" b="13889"/>
          <a:stretch/>
        </p:blipFill>
        <p:spPr>
          <a:xfrm>
            <a:off x="8312234" y="3287487"/>
            <a:ext cx="2264420" cy="22644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4434428" y="1626647"/>
            <a:ext cx="3214023" cy="8117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Рослини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95637" y="1625968"/>
            <a:ext cx="3567435" cy="12043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Порівняй їх за будовою стебла. Рослини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поділяють на такі групи: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7450" y="5727443"/>
            <a:ext cx="2116471" cy="6590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Дерева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48451" y="5767557"/>
            <a:ext cx="3962400" cy="686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Трав’янисті рослини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5625" y="5755501"/>
            <a:ext cx="1780906" cy="602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Кущі</a:t>
            </a:r>
            <a:endParaRPr lang="ru-RU" sz="36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6894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66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7053" y="457138"/>
            <a:ext cx="9543976" cy="914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Особливості </a:t>
            </a:r>
            <a:r>
              <a:rPr lang="uk-UA" sz="4000" b="1" dirty="0" smtClean="0">
                <a:solidFill>
                  <a:schemeClr val="bg1"/>
                </a:solidFill>
              </a:rPr>
              <a:t>рослин за стеблами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8946" y="4191919"/>
            <a:ext cx="3282715" cy="18611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Дерева мають </a:t>
            </a:r>
            <a:r>
              <a:rPr lang="uk-UA" sz="2400" b="1" dirty="0" smtClean="0"/>
              <a:t>один головний дерев’янистий, міцний стовбур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5990" r="5339" b="14009"/>
          <a:stretch/>
        </p:blipFill>
        <p:spPr>
          <a:xfrm>
            <a:off x="1068946" y="1457406"/>
            <a:ext cx="2741054" cy="26027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6894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4397" y="1926760"/>
            <a:ext cx="4408714" cy="20062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кущів немає </a:t>
            </a:r>
            <a:r>
              <a:rPr lang="uk-UA" sz="2400" b="1" dirty="0" smtClean="0"/>
              <a:t>головного </a:t>
            </a:r>
            <a:r>
              <a:rPr lang="uk-UA" sz="2400" b="1" dirty="0"/>
              <a:t>стовбура, у них є декілька дерев’янистих </a:t>
            </a:r>
            <a:r>
              <a:rPr lang="uk-UA" sz="2400" b="1" dirty="0" smtClean="0"/>
              <a:t>стебел, </a:t>
            </a:r>
            <a:r>
              <a:rPr lang="uk-UA" sz="2400" b="1" dirty="0"/>
              <a:t>що починаються одразу із землі.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-212" r="1619" b="10184"/>
          <a:stretch/>
        </p:blipFill>
        <p:spPr>
          <a:xfrm>
            <a:off x="4850078" y="4185099"/>
            <a:ext cx="2697352" cy="20311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2" r="1610" b="52077"/>
          <a:stretch/>
        </p:blipFill>
        <p:spPr>
          <a:xfrm>
            <a:off x="8555281" y="2080995"/>
            <a:ext cx="2630713" cy="16737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8403111" y="4161622"/>
            <a:ext cx="3227582" cy="166717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трав’янистих рослин стебла м’які, соковиті, </a:t>
            </a:r>
            <a:r>
              <a:rPr lang="uk-UA" sz="2400" b="1" dirty="0" smtClean="0"/>
              <a:t>не здерев’янілі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85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3110" y="494529"/>
            <a:ext cx="8732066" cy="9257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«Знайди зайве»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703" y="1569729"/>
            <a:ext cx="3436339" cy="26272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Відповідай за зразком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Я, вважаю, що це…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тому що…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таким чином…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Результат пошуку зображень за запитом &quot;клипарт дере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18" y="1536873"/>
            <a:ext cx="3408445" cy="3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клипарт дерев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36" y="1460527"/>
            <a:ext cx="2879663" cy="28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клипарт дерев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82" y="3095074"/>
            <a:ext cx="3021410" cy="31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ьтат пошуку зображень за запитом &quot;клипарт цветок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73" y="3995973"/>
            <a:ext cx="1109105" cy="20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875314" y="3890330"/>
            <a:ext cx="1770013" cy="223867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-211" r="22898" b="8148"/>
          <a:stretch/>
        </p:blipFill>
        <p:spPr>
          <a:xfrm>
            <a:off x="9370157" y="1569729"/>
            <a:ext cx="1216583" cy="30590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9" t="17566" r="312" b="55556"/>
          <a:stretch/>
        </p:blipFill>
        <p:spPr>
          <a:xfrm>
            <a:off x="5454506" y="4709376"/>
            <a:ext cx="4286992" cy="1843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2" r="5266" b="15556"/>
          <a:stretch/>
        </p:blipFill>
        <p:spPr>
          <a:xfrm>
            <a:off x="6505567" y="1545618"/>
            <a:ext cx="2116027" cy="3059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574" l="5143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7" r="8204" b="8571"/>
          <a:stretch/>
        </p:blipFill>
        <p:spPr>
          <a:xfrm>
            <a:off x="4081160" y="1569729"/>
            <a:ext cx="1629037" cy="27706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54674" y="494529"/>
            <a:ext cx="8732066" cy="9257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«Знайди зайве»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703" y="1569729"/>
            <a:ext cx="3436339" cy="26272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Відповідай за зразком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Я, вважаю, що це…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тому що…</a:t>
            </a:r>
          </a:p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таким чином…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90324" y="1604626"/>
            <a:ext cx="2140019" cy="300003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402</Words>
  <Application>Microsoft Office PowerPoint</Application>
  <PresentationFormat>Произвольный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72</cp:revision>
  <dcterms:created xsi:type="dcterms:W3CDTF">2018-01-05T16:38:53Z</dcterms:created>
  <dcterms:modified xsi:type="dcterms:W3CDTF">2024-04-07T13:21:13Z</dcterms:modified>
</cp:coreProperties>
</file>