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4" r:id="rId3"/>
    <p:sldId id="305" r:id="rId4"/>
    <p:sldId id="306" r:id="rId5"/>
    <p:sldId id="285" r:id="rId6"/>
    <p:sldId id="290" r:id="rId7"/>
    <p:sldId id="295" r:id="rId8"/>
    <p:sldId id="298" r:id="rId9"/>
    <p:sldId id="292" r:id="rId10"/>
    <p:sldId id="293" r:id="rId11"/>
    <p:sldId id="274" r:id="rId12"/>
    <p:sldId id="278" r:id="rId13"/>
    <p:sldId id="302" r:id="rId14"/>
    <p:sldId id="284" r:id="rId15"/>
    <p:sldId id="30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4arbhtyn2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6284" y="4255433"/>
            <a:ext cx="9699172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Як </a:t>
            </a:r>
            <a:r>
              <a:rPr lang="uk-UA" sz="5400" b="1" dirty="0">
                <a:solidFill>
                  <a:schemeClr val="bg1"/>
                </a:solidFill>
              </a:rPr>
              <a:t>вирощувати кімнатні рослини?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3650" y="1071827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87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²Ð°Ð·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4" y="887858"/>
            <a:ext cx="3429001" cy="2897505"/>
          </a:xfrm>
          <a:prstGeom prst="roundRect">
            <a:avLst/>
          </a:prstGeom>
          <a:ln w="38100"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6" y="494530"/>
            <a:ext cx="9797143" cy="10354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Розглянь</a:t>
            </a:r>
            <a:r>
              <a:rPr lang="ru-RU" sz="2800" b="1" dirty="0"/>
              <a:t> </a:t>
            </a:r>
            <a:r>
              <a:rPr lang="ru-RU" sz="2800" b="1" dirty="0" err="1" smtClean="0"/>
              <a:t>світлини</a:t>
            </a:r>
            <a:r>
              <a:rPr lang="ru-RU" sz="2800" b="1" dirty="0" smtClean="0"/>
              <a:t>. Поясни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трапилося</a:t>
            </a:r>
            <a:r>
              <a:rPr lang="ru-RU" sz="2800" b="1" dirty="0"/>
              <a:t> з </a:t>
            </a:r>
            <a:r>
              <a:rPr lang="ru-RU" sz="2800" b="1" dirty="0" err="1" smtClean="0"/>
              <a:t>фіалкою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smtClean="0"/>
              <a:t>правому </a:t>
            </a:r>
            <a:r>
              <a:rPr lang="ru-RU" sz="2800" b="1" dirty="0"/>
              <a:t>фото</a:t>
            </a:r>
          </a:p>
        </p:txBody>
      </p:sp>
      <p:pic>
        <p:nvPicPr>
          <p:cNvPr id="6" name="Picture 2" descr="ÐÐ°ÑÑÐ¸Ð½ÐºÐ¸ Ð¿Ð¾ Ð·Ð°Ð¿ÑÐ¾ÑÑ ÑÑÐ°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32" y="1529946"/>
            <a:ext cx="4406360" cy="330736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ÑÑÐ°Ð»ÐºÐ° Ð·Ð°ÑÐ¾ÑÐ»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7" t="632" r="325" b="1082"/>
          <a:stretch/>
        </p:blipFill>
        <p:spPr bwMode="auto">
          <a:xfrm>
            <a:off x="6410755" y="1529946"/>
            <a:ext cx="3977442" cy="330736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07514" y="4897961"/>
            <a:ext cx="4644200" cy="140720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кімнатні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не </a:t>
            </a:r>
            <a:r>
              <a:rPr lang="ru-RU" sz="2800" b="1" dirty="0" err="1"/>
              <a:t>можуть</a:t>
            </a:r>
            <a:r>
              <a:rPr lang="ru-RU" sz="2800" b="1" dirty="0"/>
              <a:t> </a:t>
            </a:r>
            <a:r>
              <a:rPr lang="ru-RU" sz="2800" b="1" dirty="0" err="1"/>
              <a:t>гарно</a:t>
            </a:r>
            <a:r>
              <a:rPr lang="ru-RU" sz="2800" b="1" dirty="0"/>
              <a:t> </a:t>
            </a:r>
            <a:r>
              <a:rPr lang="ru-RU" sz="2800" b="1" dirty="0" err="1"/>
              <a:t>рости</a:t>
            </a:r>
            <a:r>
              <a:rPr lang="ru-RU" sz="2800" b="1" dirty="0"/>
              <a:t> без догляду?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0756" y="4958765"/>
            <a:ext cx="4079850" cy="12894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однакового</a:t>
            </a:r>
            <a:r>
              <a:rPr lang="ru-RU" sz="2800" b="1" dirty="0"/>
              <a:t> догляду </a:t>
            </a:r>
            <a:r>
              <a:rPr lang="ru-RU" sz="2800" b="1" dirty="0" err="1"/>
              <a:t>потребують</a:t>
            </a:r>
            <a:r>
              <a:rPr lang="ru-RU" sz="2800" b="1" dirty="0"/>
              <a:t> </a:t>
            </a:r>
            <a:r>
              <a:rPr lang="ru-RU" sz="2800" b="1" dirty="0" err="1"/>
              <a:t>різні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0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8425" y="506004"/>
            <a:ext cx="8732066" cy="8390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2114" y="1653077"/>
            <a:ext cx="5694508" cy="4392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    Якщо ви забули полити рослину і земля зовсім висохла, </a:t>
            </a:r>
            <a:r>
              <a:rPr lang="uk-UA" sz="2400" b="1" dirty="0" err="1"/>
              <a:t>поставте</a:t>
            </a:r>
            <a:r>
              <a:rPr lang="uk-UA" sz="2400" b="1" dirty="0"/>
              <a:t> горщик з квіткою у воду і тримайте до зникнення пухирців повітря: земля має стати вогкою. Поливаючи рослини, пам’ятайте, що краще добре полити квітку раз на тиждень, ніж потроху щодня. </a:t>
            </a:r>
          </a:p>
          <a:p>
            <a:pPr algn="ctr"/>
            <a:r>
              <a:rPr lang="uk-UA" sz="2400" b="1" dirty="0"/>
              <a:t>Навесні і влітку, під час цвітіння, кімнатну рослину треба поливати трохи більше ніж зазвичай. </a:t>
            </a:r>
            <a:endParaRPr lang="ru-RU" sz="2400" b="1" dirty="0"/>
          </a:p>
        </p:txBody>
      </p:sp>
      <p:pic>
        <p:nvPicPr>
          <p:cNvPr id="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6" y="1653077"/>
            <a:ext cx="4308178" cy="431480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4040" y="4995641"/>
            <a:ext cx="190220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Пальма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ÑÑÐ°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30" y="2342690"/>
            <a:ext cx="2517226" cy="20746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26" y="2041326"/>
            <a:ext cx="1768078" cy="2376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1" y="2359018"/>
            <a:ext cx="2041979" cy="2041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469571" y="494529"/>
            <a:ext cx="931180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586724"/>
            <a:ext cx="1174041" cy="1271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 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6143" y="1372197"/>
            <a:ext cx="8425456" cy="55457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З’єднай стрілочками назви кімнатних рослин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 їхніми зображеннями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21026" y="4995641"/>
            <a:ext cx="190220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Фіалка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9112" y="4995640"/>
            <a:ext cx="190220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Орхідея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23788" y="4992918"/>
            <a:ext cx="190220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кактус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упити в Києві Фінік канарський (Phoenix canariensis). Доставка по Україні.  Флора Лайф, інтернет-магазин росли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9532" r="10758" b="3235"/>
          <a:stretch/>
        </p:blipFill>
        <p:spPr bwMode="auto">
          <a:xfrm>
            <a:off x="6512890" y="2041326"/>
            <a:ext cx="2124000" cy="237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2833988" y="4417847"/>
            <a:ext cx="4132869" cy="53042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81245" y="4441819"/>
            <a:ext cx="4132869" cy="53042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125141" y="4465791"/>
            <a:ext cx="5117561" cy="4001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381245" y="4462495"/>
            <a:ext cx="3969583" cy="485775"/>
          </a:xfrm>
          <a:prstGeom prst="straightConnector1">
            <a:avLst/>
          </a:prstGeom>
          <a:ln w="5715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39154" y="1497818"/>
            <a:ext cx="5807075" cy="1088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овочі</a:t>
            </a:r>
            <a:r>
              <a:rPr lang="ru-RU" sz="2800" b="1" dirty="0"/>
              <a:t>, </a:t>
            </a:r>
            <a:r>
              <a:rPr lang="ru-RU" sz="2800" b="1" dirty="0" err="1" smtClean="0"/>
              <a:t>фрукти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ягоди</a:t>
            </a:r>
            <a:r>
              <a:rPr lang="ru-RU" sz="2800" b="1" dirty="0" smtClean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подобаються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9154" y="2727274"/>
            <a:ext cx="5807075" cy="10250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Що ти знаєш про користь овочів і фруктів для твого здоров’я?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9154" y="3916552"/>
            <a:ext cx="5807075" cy="1090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За що ми цінуємо культурні рослини?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24767" y="484233"/>
            <a:ext cx="8732066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8" y="1469879"/>
            <a:ext cx="3312350" cy="459251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25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7202" y="435429"/>
            <a:ext cx="8697595" cy="864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Щоби </a:t>
            </a:r>
            <a:r>
              <a:rPr lang="uk-UA" sz="28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2800" b="1" dirty="0" smtClean="0">
                <a:solidFill>
                  <a:schemeClr val="bg1"/>
                </a:solidFill>
              </a:rPr>
              <a:t>прямокутник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624337" y="1600200"/>
            <a:ext cx="10943323" cy="4226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880724" y="467731"/>
            <a:ext cx="834096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174638" y="1354158"/>
            <a:ext cx="7753132" cy="72501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плоди, якими визначиш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47624" y="4322552"/>
            <a:ext cx="2844995" cy="134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замріяно, </a:t>
            </a:r>
          </a:p>
          <a:p>
            <a:r>
              <a:rPr lang="uk-UA" sz="2400" b="1" dirty="0" smtClean="0"/>
              <a:t>в очікуванні</a:t>
            </a:r>
          </a:p>
          <a:p>
            <a:r>
              <a:rPr lang="uk-UA" sz="2400" b="1" dirty="0" smtClean="0"/>
              <a:t>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28876" y="4322552"/>
            <a:ext cx="2803735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 зустрічав/ла інформацію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60732" y="4322552"/>
            <a:ext cx="2947304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радістю, активно працював/ла</a:t>
            </a:r>
            <a:endParaRPr lang="ru-RU" sz="2400" b="1" dirty="0"/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02" y="2352687"/>
            <a:ext cx="3089965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4684167" y="2352688"/>
            <a:ext cx="2948444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8147624" y="2352688"/>
            <a:ext cx="2599632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828801" y="1556792"/>
            <a:ext cx="8686800" cy="1331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Згадай, який овоч піднімає твій настрій? Чому?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828801" y="332656"/>
            <a:ext cx="868680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9" y="3062004"/>
            <a:ext cx="4835082" cy="307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6" y="3062004"/>
            <a:ext cx="5060255" cy="300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66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59453" y="494529"/>
            <a:ext cx="8732066" cy="7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3471" y="1382744"/>
            <a:ext cx="6052199" cy="5004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86" y="1382744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2744" y="1926774"/>
            <a:ext cx="6282928" cy="5093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розділяємо</a:t>
            </a:r>
            <a:r>
              <a:rPr lang="ru-RU" sz="2400" b="1" dirty="0"/>
              <a:t> </a:t>
            </a:r>
            <a:r>
              <a:rPr lang="ru-RU" sz="2400" b="1" dirty="0" err="1"/>
              <a:t>культурні</a:t>
            </a:r>
            <a:r>
              <a:rPr lang="ru-RU" sz="2400" b="1" dirty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/>
              <a:t>?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515459" y="2493601"/>
            <a:ext cx="1477131" cy="68712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Польові</a:t>
            </a:r>
            <a:r>
              <a:rPr lang="ru-RU" sz="2400" b="1" dirty="0"/>
              <a:t> </a:t>
            </a:r>
            <a:endParaRPr lang="uk-UA" sz="2400" b="1" dirty="0"/>
          </a:p>
        </p:txBody>
      </p:sp>
      <p:sp>
        <p:nvSpPr>
          <p:cNvPr id="16" name="Табличка 15"/>
          <p:cNvSpPr/>
          <p:nvPr/>
        </p:nvSpPr>
        <p:spPr>
          <a:xfrm>
            <a:off x="6016458" y="2492298"/>
            <a:ext cx="1513558" cy="687123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Овочеві 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2992590" y="2486845"/>
            <a:ext cx="1383747" cy="687122"/>
          </a:xfrm>
          <a:prstGeom prst="plaqu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Ягідні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4404805" y="2503622"/>
            <a:ext cx="1611653" cy="6288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Фруктові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27318" y="3487956"/>
            <a:ext cx="3928820" cy="929521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</a:t>
            </a:r>
            <a:r>
              <a:rPr lang="ru-RU" sz="2400" b="1" dirty="0" err="1"/>
              <a:t>користь</a:t>
            </a:r>
            <a:r>
              <a:rPr lang="ru-RU" sz="2400" b="1" dirty="0"/>
              <a:t> </a:t>
            </a:r>
            <a:r>
              <a:rPr lang="ru-RU" sz="2400" b="1" dirty="0" err="1"/>
              <a:t>приносять</a:t>
            </a:r>
            <a:r>
              <a:rPr lang="ru-RU" sz="2400" b="1" dirty="0"/>
              <a:t> </a:t>
            </a:r>
            <a:r>
              <a:rPr lang="ru-RU" sz="2400" b="1" dirty="0" err="1"/>
              <a:t>культурні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? </a:t>
            </a:r>
          </a:p>
        </p:txBody>
      </p:sp>
      <p:pic>
        <p:nvPicPr>
          <p:cNvPr id="25" name="Picture 2" descr="Як садити та вирощувати кукурудз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6731"/>
          <a:stretch/>
        </p:blipFill>
        <p:spPr bwMode="auto">
          <a:xfrm>
            <a:off x="676662" y="3625072"/>
            <a:ext cx="1326474" cy="982549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Точка зору: перевиробництво малини буде й у 2024 році |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4214"/>
          <a:stretch/>
        </p:blipFill>
        <p:spPr bwMode="auto">
          <a:xfrm>
            <a:off x="714087" y="4626948"/>
            <a:ext cx="1289047" cy="95348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ᐉ Особливості обрізування груші - Журнал Агроно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1969"/>
          <a:stretch/>
        </p:blipFill>
        <p:spPr bwMode="auto">
          <a:xfrm>
            <a:off x="2003136" y="3625073"/>
            <a:ext cx="1242453" cy="982548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34" y="4626948"/>
            <a:ext cx="1247537" cy="93565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541861" y="4474870"/>
            <a:ext cx="5014310" cy="11965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Їх використовують для харчування, виробляють тканини, папір, ліки та </a:t>
            </a:r>
            <a:r>
              <a:rPr lang="uk-UA" sz="2400" b="1" dirty="0" err="1" smtClean="0"/>
              <a:t>їнші</a:t>
            </a:r>
            <a:r>
              <a:rPr lang="uk-UA" sz="2400" b="1" dirty="0" smtClean="0"/>
              <a:t> корисні речі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62745" y="1285434"/>
            <a:ext cx="6393120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Коли </a:t>
            </a:r>
            <a:r>
              <a:rPr lang="ru-RU" sz="2400" b="1" dirty="0" err="1"/>
              <a:t>настають</a:t>
            </a:r>
            <a:r>
              <a:rPr lang="ru-RU" sz="2400" b="1" dirty="0"/>
              <a:t> свята, кожному </a:t>
            </a:r>
            <a:r>
              <a:rPr lang="ru-RU" sz="2400" b="1" dirty="0" err="1"/>
              <a:t>приємно</a:t>
            </a:r>
            <a:r>
              <a:rPr lang="ru-RU" sz="2400" b="1" dirty="0"/>
              <a:t> </a:t>
            </a:r>
            <a:r>
              <a:rPr lang="ru-RU" sz="2400" b="1" dirty="0" err="1"/>
              <a:t>отримати</a:t>
            </a:r>
            <a:r>
              <a:rPr lang="ru-RU" sz="2400" b="1" dirty="0"/>
              <a:t> в </a:t>
            </a:r>
            <a:r>
              <a:rPr lang="ru-RU" sz="2400" b="1" dirty="0" err="1"/>
              <a:t>подарунок</a:t>
            </a:r>
            <a:r>
              <a:rPr lang="ru-RU" sz="2400" b="1" dirty="0"/>
              <a:t> </a:t>
            </a:r>
            <a:r>
              <a:rPr lang="ru-RU" sz="2400" b="1" dirty="0" err="1"/>
              <a:t>квіти</a:t>
            </a:r>
            <a:r>
              <a:rPr lang="ru-RU" sz="2400" b="1" dirty="0"/>
              <a:t>. </a:t>
            </a:r>
            <a:r>
              <a:rPr lang="ru-RU" sz="2400" b="1" dirty="0" err="1"/>
              <a:t>Гарні</a:t>
            </a:r>
            <a:r>
              <a:rPr lang="ru-RU" sz="2400" b="1" dirty="0"/>
              <a:t> </a:t>
            </a:r>
            <a:r>
              <a:rPr lang="ru-RU" sz="2400" b="1" dirty="0" err="1"/>
              <a:t>букети</a:t>
            </a:r>
            <a:r>
              <a:rPr lang="ru-RU" sz="2400" b="1" dirty="0"/>
              <a:t> </a:t>
            </a:r>
            <a:r>
              <a:rPr lang="ru-RU" sz="2400" b="1" dirty="0" err="1"/>
              <a:t>складають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спеціально</a:t>
            </a:r>
            <a:r>
              <a:rPr lang="ru-RU" sz="2400" b="1" dirty="0"/>
              <a:t> </a:t>
            </a:r>
            <a:r>
              <a:rPr lang="ru-RU" sz="2400" b="1" dirty="0" err="1"/>
              <a:t>вирощених</a:t>
            </a:r>
            <a:r>
              <a:rPr lang="ru-RU" sz="2400" b="1" dirty="0"/>
              <a:t> </a:t>
            </a:r>
            <a:r>
              <a:rPr lang="ru-RU" sz="2400" b="1" dirty="0" err="1"/>
              <a:t>культурних</a:t>
            </a:r>
            <a:r>
              <a:rPr lang="ru-RU" sz="2400" b="1" dirty="0"/>
              <a:t> </a:t>
            </a:r>
            <a:r>
              <a:rPr lang="ru-RU" sz="2400" b="1" dirty="0" err="1" smtClean="0"/>
              <a:t>прикрашально</a:t>
            </a:r>
            <a:r>
              <a:rPr lang="ru-RU" sz="2400" b="1" dirty="0" smtClean="0"/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декоративних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. </a:t>
            </a:r>
            <a:r>
              <a:rPr lang="ru-RU" sz="2400" b="1" dirty="0" err="1" smtClean="0"/>
              <a:t>Квіти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прикрашають</a:t>
            </a:r>
            <a:r>
              <a:rPr lang="ru-RU" sz="2400" b="1" dirty="0" smtClean="0"/>
              <a:t> нашу </a:t>
            </a:r>
            <a:r>
              <a:rPr lang="ru-RU" sz="2400" b="1" dirty="0" err="1" smtClean="0"/>
              <a:t>оселю</a:t>
            </a:r>
            <a:r>
              <a:rPr lang="ru-RU" sz="2400" b="1" dirty="0" smtClean="0"/>
              <a:t>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2" y="3497704"/>
            <a:ext cx="2591680" cy="29163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391136" y="5682344"/>
            <a:ext cx="6395122" cy="5878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любиш ти отримувати в подарунок квіти?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749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3792264"/>
            <a:ext cx="355962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Долина </a:t>
            </a:r>
            <a:r>
              <a:rPr lang="ru-RU" sz="2000" b="1" dirty="0" err="1"/>
              <a:t>нарцисів</a:t>
            </a:r>
            <a:r>
              <a:rPr lang="ru-RU" sz="2000" b="1" dirty="0"/>
              <a:t> у </a:t>
            </a:r>
            <a:r>
              <a:rPr lang="ru-RU" sz="2000" b="1" dirty="0" err="1"/>
              <a:t>Закарпатті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9" y="1339194"/>
            <a:ext cx="3482148" cy="22851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1299" y="3710798"/>
            <a:ext cx="3141987" cy="665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Фестиваль </a:t>
            </a:r>
            <a:r>
              <a:rPr lang="ru-RU" sz="2000" b="1" dirty="0" err="1"/>
              <a:t>тюльпанів</a:t>
            </a:r>
            <a:r>
              <a:rPr lang="ru-RU" sz="2000" b="1" dirty="0"/>
              <a:t> у </a:t>
            </a:r>
            <a:r>
              <a:rPr lang="ru-RU" sz="2000" b="1" dirty="0" err="1"/>
              <a:t>Кропивницькому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76" y="1312595"/>
            <a:ext cx="3117810" cy="23383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074137" y="3758653"/>
            <a:ext cx="3113200" cy="485775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Розарій</a:t>
            </a:r>
            <a:r>
              <a:rPr lang="ru-RU" sz="2000" b="1" dirty="0"/>
              <a:t> у </a:t>
            </a:r>
            <a:r>
              <a:rPr lang="ru-RU" sz="2000" b="1" dirty="0" err="1"/>
              <a:t>Полтаві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37" y="1339193"/>
            <a:ext cx="3113200" cy="23383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0219" y="4476306"/>
            <a:ext cx="3113067" cy="5340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Лавандове</a:t>
            </a:r>
            <a:r>
              <a:rPr lang="ru-RU" sz="2000" b="1" dirty="0"/>
              <a:t> поле на </a:t>
            </a:r>
            <a:r>
              <a:rPr lang="ru-RU" sz="2000" b="1" dirty="0" err="1"/>
              <a:t>Волині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Лавандове поле в Україні - реальність? | Агрокраїна">
            <a:extLst>
              <a:ext uri="{FF2B5EF4-FFF2-40B4-BE49-F238E27FC236}">
                <a16:creationId xmlns="" xmlns:a16="http://schemas.microsoft.com/office/drawing/2014/main" id="{4D9DDA62-2491-43F3-84FF-AF7A265C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76" y="4436687"/>
            <a:ext cx="3327617" cy="18008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6429" y="4432919"/>
            <a:ext cx="337451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Правда</a:t>
            </a:r>
            <a:r>
              <a:rPr lang="ru-RU" sz="2000" b="1" dirty="0"/>
              <a:t>, </a:t>
            </a:r>
            <a:r>
              <a:rPr lang="ru-RU" sz="2000" b="1" dirty="0" err="1"/>
              <a:t>ця</a:t>
            </a:r>
            <a:r>
              <a:rPr lang="ru-RU" sz="2000" b="1" dirty="0"/>
              <a:t> краса </a:t>
            </a:r>
            <a:r>
              <a:rPr lang="ru-RU" sz="2000" b="1" dirty="0" err="1"/>
              <a:t>зачаровує</a:t>
            </a:r>
            <a:r>
              <a:rPr lang="ru-RU" sz="2000" b="1" dirty="0"/>
              <a:t>? А </a:t>
            </a:r>
            <a:r>
              <a:rPr lang="ru-RU" sz="2000" b="1" dirty="0" err="1"/>
              <a:t>якими</a:t>
            </a:r>
            <a:r>
              <a:rPr lang="ru-RU" sz="2000" b="1" dirty="0"/>
              <a:t> </a:t>
            </a:r>
            <a:r>
              <a:rPr lang="ru-RU" sz="2000" b="1" dirty="0" err="1"/>
              <a:t>прикрашальними</a:t>
            </a:r>
            <a:r>
              <a:rPr lang="ru-RU" sz="2000" b="1" dirty="0"/>
              <a:t> </a:t>
            </a:r>
            <a:r>
              <a:rPr lang="ru-RU" sz="2000" b="1" dirty="0" err="1"/>
              <a:t>рослинами</a:t>
            </a:r>
            <a:r>
              <a:rPr lang="ru-RU" sz="2000" b="1" dirty="0"/>
              <a:t> славиться </a:t>
            </a:r>
            <a:r>
              <a:rPr lang="ru-RU" sz="2000" b="1" dirty="0" err="1" smtClean="0"/>
              <a:t>твій</a:t>
            </a:r>
            <a:r>
              <a:rPr lang="ru-RU" sz="2000" b="1" dirty="0" smtClean="0"/>
              <a:t> </a:t>
            </a:r>
            <a:r>
              <a:rPr lang="ru-RU" sz="2000" b="1" dirty="0" err="1"/>
              <a:t>рідний</a:t>
            </a:r>
            <a:r>
              <a:rPr lang="ru-RU" sz="2000" b="1" dirty="0"/>
              <a:t> край?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9457" y="495119"/>
            <a:ext cx="9786257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Роздивись</a:t>
            </a:r>
            <a:r>
              <a:rPr lang="ru-RU" sz="3200" b="1" dirty="0" smtClean="0"/>
              <a:t> </a:t>
            </a:r>
            <a:r>
              <a:rPr lang="ru-RU" sz="3200" b="1" dirty="0" err="1"/>
              <a:t>світлини</a:t>
            </a:r>
            <a:r>
              <a:rPr lang="ru-RU" sz="3200" b="1" dirty="0"/>
              <a:t> з </a:t>
            </a:r>
            <a:r>
              <a:rPr lang="ru-RU" sz="3200" b="1" dirty="0" err="1"/>
              <a:t>різних</a:t>
            </a:r>
            <a:r>
              <a:rPr lang="ru-RU" sz="3200" b="1" dirty="0"/>
              <a:t> </a:t>
            </a:r>
            <a:r>
              <a:rPr lang="ru-RU" sz="3200" b="1" dirty="0" err="1"/>
              <a:t>куточків</a:t>
            </a:r>
            <a:r>
              <a:rPr lang="ru-RU" sz="3200" b="1" dirty="0"/>
              <a:t> </a:t>
            </a:r>
            <a:r>
              <a:rPr lang="ru-RU" sz="3200" b="1" dirty="0" err="1"/>
              <a:t>нашої</a:t>
            </a:r>
            <a:r>
              <a:rPr lang="ru-RU" sz="3200" b="1" dirty="0"/>
              <a:t> </a:t>
            </a:r>
            <a:r>
              <a:rPr lang="ru-RU" sz="3200" b="1" dirty="0" err="1" smtClean="0"/>
              <a:t>країни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85038" y="5125110"/>
            <a:ext cx="3298124" cy="9711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називаємо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кімнатними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4500" y="1440744"/>
            <a:ext cx="4160514" cy="15519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Кімнатні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вирощують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кімнатах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громадських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приміщеннях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²Ð°Ð·Ð¾Ð½ Ð½Ð° Ð¾ÐºÐ½Ð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4" y="3139758"/>
            <a:ext cx="3771123" cy="251587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деякі кімнатні рослини</a:t>
            </a:r>
            <a:endParaRPr lang="ru-RU" sz="4000" b="1" dirty="0"/>
          </a:p>
        </p:txBody>
      </p:sp>
      <p:pic>
        <p:nvPicPr>
          <p:cNvPr id="17" name="Picture 4" descr="ÐÐ°ÑÑÐ¸Ð½ÐºÐ¸ Ð¿Ð¾ Ð·Ð°Ð¿ÑÐ¾ÑÑ Ð³ÐµÑÐ°Ð½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55" y="1440743"/>
            <a:ext cx="2530718" cy="22917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737" r="11437" b="2201"/>
          <a:stretch/>
        </p:blipFill>
        <p:spPr bwMode="auto">
          <a:xfrm>
            <a:off x="9815237" y="2955520"/>
            <a:ext cx="1980000" cy="23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412534" y="1401029"/>
            <a:ext cx="1859790" cy="6360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Герань</a:t>
            </a:r>
            <a:endParaRPr lang="ru-RU" sz="3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815237" y="2254053"/>
            <a:ext cx="1766278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Каланхоє</a:t>
            </a:r>
            <a:endParaRPr lang="ru-RU" sz="2800" b="1" dirty="0"/>
          </a:p>
        </p:txBody>
      </p:sp>
      <p:pic>
        <p:nvPicPr>
          <p:cNvPr id="21" name="Picture 2" descr="ÐÐ°ÑÑÐ¸Ð½ÐºÐ¸ Ð¿Ð¾ Ð·Ð°Ð¿ÑÐ¾ÑÑ ÑÑÐ°Ð»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34" y="2216737"/>
            <a:ext cx="2295842" cy="212162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801804" y="4474028"/>
            <a:ext cx="1701425" cy="6385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Фіалка</a:t>
            </a:r>
            <a:endParaRPr lang="ru-RU" sz="3200" b="1" dirty="0"/>
          </a:p>
        </p:txBody>
      </p:sp>
      <p:pic>
        <p:nvPicPr>
          <p:cNvPr id="23" name="Picture 2" descr="Ð ÐµÐ·ÑÐ»ÑÑÐ°Ñ Ð¿Ð¾ÑÑÐºÑ Ð·Ð¾Ð±ÑÐ°Ð¶ÐµÐ½Ñ Ð·Ð° Ð·Ð°Ð¿Ð¸ÑÐ¾Ð¼ &quot;Ð¿Ð»ÑÑ ÐºÑÐ¼Ð½Ð°ÑÐ½Ð¸Ð¹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15" y="4412280"/>
            <a:ext cx="2890226" cy="181671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7565459" y="5425627"/>
            <a:ext cx="1553940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Плющ</a:t>
            </a:r>
          </a:p>
        </p:txBody>
      </p:sp>
    </p:spTree>
    <p:extLst>
      <p:ext uri="{BB962C8B-B14F-4D97-AF65-F5344CB8AC3E}">
        <p14:creationId xmlns:p14="http://schemas.microsoft.com/office/powerpoint/2010/main" val="32631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8600" y="4257679"/>
            <a:ext cx="1884544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Орхідея</a:t>
            </a:r>
            <a:endParaRPr lang="ru-RU" sz="2400" b="1" dirty="0"/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Ð±ÐµÐ³Ð¾Ð½ÑÑ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44" y="2271982"/>
            <a:ext cx="2143209" cy="23139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10" name="Прямоугольник 9"/>
          <p:cNvSpPr/>
          <p:nvPr/>
        </p:nvSpPr>
        <p:spPr>
          <a:xfrm>
            <a:off x="2516804" y="1539198"/>
            <a:ext cx="2154717" cy="4533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Бегонія</a:t>
            </a:r>
            <a:endParaRPr lang="ru-RU" sz="2400" b="1" dirty="0"/>
          </a:p>
        </p:txBody>
      </p:sp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8141"/>
          <a:stretch/>
        </p:blipFill>
        <p:spPr bwMode="auto">
          <a:xfrm>
            <a:off x="4671521" y="2943449"/>
            <a:ext cx="2340000" cy="27493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1521" y="2271982"/>
            <a:ext cx="2340000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Пеларгонія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1" y="1508314"/>
            <a:ext cx="1884544" cy="25325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деякі кімнатні рослини</a:t>
            </a:r>
            <a:endParaRPr lang="ru-RU" sz="4000" b="1" dirty="0"/>
          </a:p>
        </p:txBody>
      </p:sp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5244" r="7881" b="8481"/>
          <a:stretch/>
        </p:blipFill>
        <p:spPr bwMode="auto">
          <a:xfrm>
            <a:off x="7183372" y="1508314"/>
            <a:ext cx="2423446" cy="2639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308691" y="4332052"/>
            <a:ext cx="2172808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Монстера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838659" y="2446629"/>
            <a:ext cx="1913016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Драцена</a:t>
            </a:r>
            <a:endParaRPr lang="ru-RU" sz="2400" b="1" dirty="0"/>
          </a:p>
        </p:txBody>
      </p:sp>
      <p:pic>
        <p:nvPicPr>
          <p:cNvPr id="18" name="Picture 8" descr="ÐÐ°ÑÑÐ¸Ð½ÐºÐ¸ Ð¿Ð¾ Ð·Ð°Ð¿ÑÐ¾ÑÑ Ð´ÑÐ°ÑÐµÐ½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820" r="5676" b="-315"/>
          <a:stretch/>
        </p:blipFill>
        <p:spPr bwMode="auto">
          <a:xfrm>
            <a:off x="9731658" y="3042357"/>
            <a:ext cx="2127018" cy="26675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ÐºÐ°ÐºÑÑÑ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72" y="1437217"/>
            <a:ext cx="7924800" cy="425297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деякі кімнатні рослини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6693" y="4844536"/>
            <a:ext cx="1396056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Алое</a:t>
            </a:r>
            <a:endParaRPr lang="ru-RU" sz="2800" b="1" dirty="0"/>
          </a:p>
        </p:txBody>
      </p:sp>
      <p:pic>
        <p:nvPicPr>
          <p:cNvPr id="11" name="Picture 2" descr="ÐÐ°ÑÑÐ¸Ð½ÐºÐ¸ Ð¿Ð¾ Ð·Ð°Ð¿ÑÐ¾ÑÑ Ð°Ð»Ð¾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704" r="8022" b="4971"/>
          <a:stretch/>
        </p:blipFill>
        <p:spPr bwMode="auto">
          <a:xfrm>
            <a:off x="1099457" y="1665817"/>
            <a:ext cx="1790528" cy="29525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61249" y="5827548"/>
            <a:ext cx="2073695" cy="535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Кактуси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975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102" y="478216"/>
            <a:ext cx="9570358" cy="1089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знаєш ти, як правильно доглядати за кімнатними рослинами?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303" y="1668140"/>
            <a:ext cx="5326897" cy="676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Рослинам потрібно:</a:t>
            </a:r>
            <a:endParaRPr lang="ru-RU" sz="3600" b="1" dirty="0"/>
          </a:p>
        </p:txBody>
      </p:sp>
      <p:pic>
        <p:nvPicPr>
          <p:cNvPr id="9" name="Picture 16" descr="ÐÐ°ÑÑÐ¸Ð½ÐºÐ¸ Ð¿Ð¾ Ð·Ð°Ð¿ÑÐ¾ÑÑ ÐºÐ»Ð¸Ð¿Ð°ÑÑ Ð²Ð°Ð·Ð¾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46" y="1898140"/>
            <a:ext cx="1007775" cy="23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ÐÐ°ÑÑÐ¸Ð½ÐºÐ¸ Ð¿Ð¾ Ð·Ð°Ð¿ÑÐ¾ÑÑ ÐºÐ»Ð¸Ð¿Ð°ÑÑ Ð»ÐµÐ¹ÐºÐ° Ð½Ð° Ð¿ÑÐ¾Ð·ÑÐ°ÑÐ½Ð¾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02" y="2570555"/>
            <a:ext cx="2423208" cy="18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2485" y="4396039"/>
            <a:ext cx="3080226" cy="9870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Відстояна вода для поливу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35050" y="5254364"/>
            <a:ext cx="3387993" cy="976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Розпушування</a:t>
            </a:r>
            <a:r>
              <a:rPr lang="ru-RU" sz="2800" b="1" dirty="0"/>
              <a:t> </a:t>
            </a:r>
            <a:r>
              <a:rPr lang="ru-RU" sz="2800" b="1" dirty="0" err="1"/>
              <a:t>ґрунту</a:t>
            </a:r>
            <a:endParaRPr lang="ru-RU" sz="2800" b="1" dirty="0"/>
          </a:p>
        </p:txBody>
      </p:sp>
      <p:pic>
        <p:nvPicPr>
          <p:cNvPr id="13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0" b="918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24556" y="2782271"/>
            <a:ext cx="2867287" cy="23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78397" y="5285579"/>
            <a:ext cx="3036592" cy="7288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Обприскування</a:t>
            </a:r>
            <a:endParaRPr lang="ru-RU" sz="2800" b="1" dirty="0"/>
          </a:p>
        </p:txBody>
      </p:sp>
      <p:pic>
        <p:nvPicPr>
          <p:cNvPr id="16" name="Picture 1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t="-2697" r="19967"/>
          <a:stretch/>
        </p:blipFill>
        <p:spPr bwMode="auto">
          <a:xfrm>
            <a:off x="5120443" y="2379155"/>
            <a:ext cx="1552500" cy="27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456</Words>
  <Application>Microsoft Office PowerPoint</Application>
  <PresentationFormat>Произвольный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75</cp:revision>
  <dcterms:created xsi:type="dcterms:W3CDTF">2018-01-05T16:38:53Z</dcterms:created>
  <dcterms:modified xsi:type="dcterms:W3CDTF">2024-04-15T08:55:11Z</dcterms:modified>
</cp:coreProperties>
</file>