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06" r:id="rId3"/>
    <p:sldId id="313" r:id="rId4"/>
    <p:sldId id="307" r:id="rId5"/>
    <p:sldId id="311" r:id="rId6"/>
    <p:sldId id="285" r:id="rId7"/>
    <p:sldId id="288" r:id="rId8"/>
    <p:sldId id="289" r:id="rId9"/>
    <p:sldId id="291" r:id="rId10"/>
    <p:sldId id="292" r:id="rId11"/>
    <p:sldId id="293" r:id="rId12"/>
    <p:sldId id="299" r:id="rId13"/>
    <p:sldId id="295" r:id="rId14"/>
    <p:sldId id="308" r:id="rId15"/>
    <p:sldId id="312" r:id="rId16"/>
    <p:sldId id="309" r:id="rId17"/>
    <p:sldId id="310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D58"/>
    <a:srgbClr val="FFB441"/>
    <a:srgbClr val="2F3242"/>
    <a:srgbClr val="722651"/>
    <a:srgbClr val="DED231"/>
    <a:srgbClr val="295FFF"/>
    <a:srgbClr val="27C268"/>
    <a:srgbClr val="FF3131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>
        <p:scale>
          <a:sx n="80" d="100"/>
          <a:sy n="80" d="100"/>
        </p:scale>
        <p:origin x="-79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6478" y="4338279"/>
            <a:ext cx="10352008" cy="173664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 залежить діяльність людей 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від </a:t>
            </a:r>
            <a:r>
              <a:rPr lang="uk-UA" sz="4800" b="1" dirty="0">
                <a:solidFill>
                  <a:schemeClr val="bg1"/>
                </a:solidFill>
              </a:rPr>
              <a:t>природних умов?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78" y="699522"/>
            <a:ext cx="4853979" cy="323598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424056" y="699522"/>
            <a:ext cx="378823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95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5822" y="446879"/>
            <a:ext cx="9688286" cy="9270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Де були зручні пасовища, з’явилися ферми та птахофабрики для свійських тварин.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4" y="1475922"/>
            <a:ext cx="3619517" cy="23099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36" y="3864680"/>
            <a:ext cx="3442926" cy="23027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136" r="8092" b="1273"/>
          <a:stretch/>
        </p:blipFill>
        <p:spPr>
          <a:xfrm>
            <a:off x="2483694" y="3864681"/>
            <a:ext cx="3469528" cy="23027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28" y="1475922"/>
            <a:ext cx="3472099" cy="23099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5" y="1475922"/>
            <a:ext cx="3387867" cy="23099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99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62" y="3729330"/>
            <a:ext cx="4343536" cy="24432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34144" y="495119"/>
            <a:ext cx="10101942" cy="7880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У водних господарствах стали вирощувати </a:t>
            </a:r>
            <a:r>
              <a:rPr lang="uk-UA" sz="3600" b="1" dirty="0" smtClean="0">
                <a:solidFill>
                  <a:schemeClr val="bg1"/>
                </a:solidFill>
              </a:rPr>
              <a:t>рибу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4" y="1344412"/>
            <a:ext cx="3657601" cy="27432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4" y="1363592"/>
            <a:ext cx="4049166" cy="27048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4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2525" y="494529"/>
            <a:ext cx="10331532" cy="740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Де ти посадиш рослину: на городі, у полі, чи в садку?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46" y="1391447"/>
            <a:ext cx="2193747" cy="291768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3" y="1391447"/>
            <a:ext cx="2828004" cy="21220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81" y="1386515"/>
            <a:ext cx="2262776" cy="22627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97" y="1391446"/>
            <a:ext cx="2424067" cy="225784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97" y="3869942"/>
            <a:ext cx="2424067" cy="21158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3" y="3734750"/>
            <a:ext cx="2828004" cy="19129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57" y="3841783"/>
            <a:ext cx="2144023" cy="21440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28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5400" y="516890"/>
            <a:ext cx="9525000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Поясни </a:t>
            </a:r>
            <a:r>
              <a:rPr lang="uk-UA" sz="4000" b="1" dirty="0" smtClean="0"/>
              <a:t>прислів’я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5544" y="1316284"/>
            <a:ext cx="3211285" cy="9785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Хто</a:t>
            </a:r>
            <a:r>
              <a:rPr lang="ru-RU" sz="2800" b="1" dirty="0"/>
              <a:t> полю годить, тому </a:t>
            </a:r>
            <a:r>
              <a:rPr lang="ru-RU" sz="2800" b="1" dirty="0" err="1"/>
              <a:t>воно</a:t>
            </a:r>
            <a:r>
              <a:rPr lang="ru-RU" sz="2800" b="1" dirty="0"/>
              <a:t> родить.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" y="2394875"/>
            <a:ext cx="2274918" cy="170618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07999" y="1328555"/>
            <a:ext cx="3331036" cy="10098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Хліб</a:t>
            </a:r>
            <a:r>
              <a:rPr lang="ru-RU" sz="2800" b="1" dirty="0"/>
              <a:t> </a:t>
            </a:r>
            <a:r>
              <a:rPr lang="ru-RU" sz="2800" b="1" dirty="0" err="1"/>
              <a:t>дозріває</a:t>
            </a:r>
            <a:r>
              <a:rPr lang="ru-RU" sz="2800" b="1" dirty="0"/>
              <a:t> — </a:t>
            </a:r>
            <a:r>
              <a:rPr lang="ru-RU" sz="2800" b="1" dirty="0" err="1"/>
              <a:t>хлібороб</a:t>
            </a:r>
            <a:r>
              <a:rPr lang="ru-RU" sz="2800" b="1" dirty="0"/>
              <a:t> не </a:t>
            </a:r>
            <a:r>
              <a:rPr lang="ru-RU" sz="2800" b="1" dirty="0" err="1"/>
              <a:t>гуляє</a:t>
            </a:r>
            <a:r>
              <a:rPr lang="ru-RU" sz="2800" b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80" y="2430500"/>
            <a:ext cx="2733673" cy="18224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604223" y="1348942"/>
            <a:ext cx="3844581" cy="1392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Ліс</a:t>
            </a:r>
            <a:r>
              <a:rPr lang="ru-RU" sz="2800" b="1" dirty="0"/>
              <a:t> і </a:t>
            </a:r>
            <a:r>
              <a:rPr lang="ru-RU" sz="2800" b="1" dirty="0" err="1"/>
              <a:t>квіти</a:t>
            </a:r>
            <a:r>
              <a:rPr lang="ru-RU" sz="2800" b="1" dirty="0"/>
              <a:t> — зелена обитель, </a:t>
            </a:r>
            <a:r>
              <a:rPr lang="ru-RU" sz="2800" b="1" dirty="0" err="1"/>
              <a:t>їхнє</a:t>
            </a:r>
            <a:r>
              <a:rPr lang="ru-RU" sz="2800" b="1" dirty="0"/>
              <a:t> </a:t>
            </a:r>
            <a:r>
              <a:rPr lang="ru-RU" sz="2800" b="1" dirty="0" err="1"/>
              <a:t>повітря</a:t>
            </a:r>
            <a:r>
              <a:rPr lang="ru-RU" sz="2800" b="1" dirty="0"/>
              <a:t> — </a:t>
            </a:r>
            <a:r>
              <a:rPr lang="ru-RU" sz="2800" b="1" dirty="0" err="1"/>
              <a:t>кращий</a:t>
            </a:r>
            <a:r>
              <a:rPr lang="ru-RU" sz="2800" b="1" dirty="0"/>
              <a:t> </a:t>
            </a:r>
            <a:r>
              <a:rPr lang="ru-RU" sz="2800" b="1" dirty="0" err="1"/>
              <a:t>цілитель</a:t>
            </a:r>
            <a:r>
              <a:rPr lang="ru-RU" sz="2800" b="1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41" y="2836866"/>
            <a:ext cx="3186547" cy="21238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442597" y="4720926"/>
            <a:ext cx="2471834" cy="105137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Де є вода, там є і </a:t>
            </a:r>
            <a:r>
              <a:rPr lang="ru-RU" sz="2800" b="1" dirty="0" err="1"/>
              <a:t>життя</a:t>
            </a:r>
            <a:r>
              <a:rPr lang="ru-RU" sz="2800" b="1" dirty="0"/>
              <a:t>!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82" y="4034444"/>
            <a:ext cx="3006177" cy="24243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07" y="4178620"/>
            <a:ext cx="1487903" cy="148790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349829" y="483643"/>
            <a:ext cx="9448800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6052456"/>
            <a:ext cx="1219200" cy="8055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38-39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8151" y="1431299"/>
            <a:ext cx="4168239" cy="161938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2. «Засади» город і сад культурними рослинами. Намалюй, що ти мрієш вирощувати.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Бульбашка прямої мови: прямокутна з округленими кутами 9">
            <a:extLst>
              <a:ext uri="{FF2B5EF4-FFF2-40B4-BE49-F238E27FC236}">
                <a16:creationId xmlns="" xmlns:a16="http://schemas.microsoft.com/office/drawing/2014/main" id="{C46BCB8B-F614-4DD3-A780-C74B0A486BAF}"/>
              </a:ext>
            </a:extLst>
          </p:cNvPr>
          <p:cNvSpPr/>
          <p:nvPr/>
        </p:nvSpPr>
        <p:spPr>
          <a:xfrm>
            <a:off x="715249" y="4839282"/>
            <a:ext cx="2142013" cy="57283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Город </a:t>
            </a:r>
            <a:endParaRPr lang="uk-U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Бульбашка прямої мови: прямокутна з округленими кутами 9">
            <a:extLst>
              <a:ext uri="{FF2B5EF4-FFF2-40B4-BE49-F238E27FC236}">
                <a16:creationId xmlns="" xmlns:a16="http://schemas.microsoft.com/office/drawing/2014/main" id="{C46BCB8B-F614-4DD3-A780-C74B0A486BAF}"/>
              </a:ext>
            </a:extLst>
          </p:cNvPr>
          <p:cNvSpPr/>
          <p:nvPr/>
        </p:nvSpPr>
        <p:spPr>
          <a:xfrm>
            <a:off x="3646471" y="4878947"/>
            <a:ext cx="1543056" cy="57283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Сад </a:t>
            </a:r>
            <a:endParaRPr lang="uk-UA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7942" y="3199094"/>
            <a:ext cx="2416629" cy="156290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768935" y="1455050"/>
            <a:ext cx="4335683" cy="88438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3. Доповни речення. Обведи зображення цієї рослини. 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6" y="4374160"/>
            <a:ext cx="1798994" cy="131308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Бульбашка прямої мови: прямокутна з округленими кутами 9">
            <a:extLst>
              <a:ext uri="{FF2B5EF4-FFF2-40B4-BE49-F238E27FC236}">
                <a16:creationId xmlns="" xmlns:a16="http://schemas.microsoft.com/office/drawing/2014/main" id="{C46BCB8B-F614-4DD3-A780-C74B0A486BAF}"/>
              </a:ext>
            </a:extLst>
          </p:cNvPr>
          <p:cNvSpPr/>
          <p:nvPr/>
        </p:nvSpPr>
        <p:spPr>
          <a:xfrm>
            <a:off x="6249516" y="3562912"/>
            <a:ext cx="2526349" cy="57283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5" name="Бульбашка прямої мови: прямокутна з округленими кутами 9">
            <a:extLst>
              <a:ext uri="{FF2B5EF4-FFF2-40B4-BE49-F238E27FC236}">
                <a16:creationId xmlns="" xmlns:a16="http://schemas.microsoft.com/office/drawing/2014/main" id="{C46BCB8B-F614-4DD3-A780-C74B0A486BAF}"/>
              </a:ext>
            </a:extLst>
          </p:cNvPr>
          <p:cNvSpPr/>
          <p:nvPr/>
        </p:nvSpPr>
        <p:spPr>
          <a:xfrm>
            <a:off x="6262136" y="3562912"/>
            <a:ext cx="2513729" cy="57283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Виноград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13225" y="3199094"/>
            <a:ext cx="2416629" cy="156290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В Україні стрімко дорожчає рання капуста: які ціни — Delo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694" y="4353443"/>
            <a:ext cx="2026358" cy="131308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Бульбашка прямої мови: прямокутна з округленими кутами 9">
            <a:extLst>
              <a:ext uri="{FF2B5EF4-FFF2-40B4-BE49-F238E27FC236}">
                <a16:creationId xmlns="" xmlns:a16="http://schemas.microsoft.com/office/drawing/2014/main" id="{C46BCB8B-F614-4DD3-A780-C74B0A486BAF}"/>
              </a:ext>
            </a:extLst>
          </p:cNvPr>
          <p:cNvSpPr/>
          <p:nvPr/>
        </p:nvSpPr>
        <p:spPr>
          <a:xfrm>
            <a:off x="6235500" y="2477850"/>
            <a:ext cx="4869118" cy="9112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Там, де багато тепла і світла, вирощують 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743404" y="3980545"/>
            <a:ext cx="2064921" cy="1926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7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0971" y="549545"/>
            <a:ext cx="9557658" cy="684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89" y="1418973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83475" y="2785067"/>
            <a:ext cx="6712689" cy="1466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би людина не пристосовувалась до природи, треба пам’ятати, що</a:t>
            </a:r>
            <a:endParaRPr lang="ru-RU" sz="2800" b="1" dirty="0"/>
          </a:p>
          <a:p>
            <a:pPr algn="ctr"/>
            <a:r>
              <a:rPr lang="uk-UA" sz="2800" b="1" dirty="0" smtClean="0"/>
              <a:t>природа </a:t>
            </a:r>
            <a:r>
              <a:rPr lang="uk-UA" sz="2800" b="1" dirty="0"/>
              <a:t>є головною! </a:t>
            </a:r>
            <a:endParaRPr lang="uk-UA" sz="2800" b="1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1383475" y="1476090"/>
            <a:ext cx="6712689" cy="1191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 ти гадаєш, хто на планеті головний - </a:t>
            </a:r>
            <a:endParaRPr lang="ru-RU" sz="2800" b="1" dirty="0"/>
          </a:p>
          <a:p>
            <a:pPr algn="ctr"/>
            <a:r>
              <a:rPr lang="uk-UA" sz="2800" b="1" dirty="0" smtClean="0"/>
              <a:t>природа чи людина?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83473" y="4335520"/>
            <a:ext cx="6712689" cy="1554641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Наше </a:t>
            </a:r>
            <a:r>
              <a:rPr lang="uk-UA" sz="2800" b="1" dirty="0"/>
              <a:t>життя залежить від природи</a:t>
            </a:r>
            <a:r>
              <a:rPr lang="uk-UA" sz="2800" b="1" dirty="0" smtClean="0"/>
              <a:t>.</a:t>
            </a:r>
            <a:r>
              <a:rPr lang="ru-RU" sz="2800" dirty="0"/>
              <a:t> </a:t>
            </a:r>
            <a:r>
              <a:rPr lang="ru-RU" sz="2800" b="1" dirty="0" err="1"/>
              <a:t>Діяльність</a:t>
            </a:r>
            <a:r>
              <a:rPr lang="ru-RU" sz="2800" b="1" dirty="0"/>
              <a:t> людей </a:t>
            </a:r>
            <a:r>
              <a:rPr lang="ru-RU" sz="2800" b="1" dirty="0" err="1"/>
              <a:t>нерозривно</a:t>
            </a:r>
            <a:r>
              <a:rPr lang="ru-RU" sz="2800" b="1" dirty="0"/>
              <a:t> </a:t>
            </a:r>
            <a:r>
              <a:rPr lang="ru-RU" sz="2800" b="1" dirty="0" err="1"/>
              <a:t>пов’язана</a:t>
            </a:r>
            <a:r>
              <a:rPr lang="ru-RU" sz="2800" b="1" dirty="0"/>
              <a:t> з </a:t>
            </a:r>
            <a:r>
              <a:rPr lang="ru-RU" sz="2800" b="1" dirty="0" smtClean="0"/>
              <a:t>природою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8438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5396" y="465093"/>
            <a:ext cx="8732066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Підсумуй свої знання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3" y="1388103"/>
            <a:ext cx="3080405" cy="427092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914954" y="3932783"/>
            <a:ext cx="5512075" cy="89298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Поясни, яку </a:t>
            </a:r>
            <a:r>
              <a:rPr lang="ru-RU" sz="2800" b="1" dirty="0" err="1"/>
              <a:t>користь</a:t>
            </a:r>
            <a:r>
              <a:rPr lang="ru-RU" sz="2800" b="1" dirty="0"/>
              <a:t> </a:t>
            </a:r>
            <a:r>
              <a:rPr lang="ru-RU" sz="2800" b="1" dirty="0" err="1" smtClean="0"/>
              <a:t>приносять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свійські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тварини</a:t>
            </a:r>
            <a:r>
              <a:rPr lang="ru-RU" sz="2800" b="1" dirty="0" smtClean="0"/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14954" y="4877507"/>
            <a:ext cx="6107820" cy="11670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Яких</a:t>
            </a:r>
            <a:r>
              <a:rPr lang="ru-RU" sz="2800" b="1" dirty="0"/>
              <a:t> </a:t>
            </a:r>
            <a:r>
              <a:rPr lang="ru-RU" sz="2800" b="1" dirty="0" err="1"/>
              <a:t>свійських</a:t>
            </a:r>
            <a:r>
              <a:rPr lang="ru-RU" sz="2800" b="1" dirty="0"/>
              <a:t> </a:t>
            </a:r>
            <a:r>
              <a:rPr lang="ru-RU" sz="2800" b="1" dirty="0" err="1"/>
              <a:t>тварин</a:t>
            </a:r>
            <a:r>
              <a:rPr lang="ru-RU" sz="2800" b="1" dirty="0"/>
              <a:t> </a:t>
            </a:r>
            <a:r>
              <a:rPr lang="ru-RU" sz="2800" b="1" dirty="0" err="1"/>
              <a:t>розводять</a:t>
            </a:r>
            <a:r>
              <a:rPr lang="ru-RU" sz="2800" b="1" dirty="0"/>
              <a:t> у горах, де </a:t>
            </a:r>
            <a:r>
              <a:rPr lang="ru-RU" sz="2800" b="1" dirty="0" err="1"/>
              <a:t>немає</a:t>
            </a:r>
            <a:r>
              <a:rPr lang="ru-RU" sz="2800" b="1" dirty="0"/>
              <a:t> </a:t>
            </a:r>
            <a:r>
              <a:rPr lang="ru-RU" sz="2800" b="1" dirty="0" err="1"/>
              <a:t>родючих</a:t>
            </a:r>
            <a:r>
              <a:rPr lang="ru-RU" sz="2800" b="1" dirty="0"/>
              <a:t> </a:t>
            </a:r>
            <a:r>
              <a:rPr lang="ru-RU" sz="2800" b="1" dirty="0" err="1"/>
              <a:t>ґрунтів</a:t>
            </a:r>
            <a:r>
              <a:rPr lang="ru-RU" sz="2800" b="1" dirty="0"/>
              <a:t>.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62550" y="1388103"/>
            <a:ext cx="3846892" cy="11047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Назви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якомога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більше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свійських</a:t>
            </a:r>
            <a:r>
              <a:rPr lang="ru-RU" sz="2800" b="1" dirty="0" smtClean="0"/>
              <a:t> </a:t>
            </a:r>
            <a:r>
              <a:rPr lang="ru-RU" sz="2800" b="1" dirty="0" err="1"/>
              <a:t>тварин</a:t>
            </a:r>
            <a:r>
              <a:rPr lang="ru-RU" sz="2800" b="1" dirty="0"/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62551" y="2545966"/>
            <a:ext cx="3846892" cy="13089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Чим дикі тварини відрізняються від домашніх?</a:t>
            </a:r>
            <a:endParaRPr lang="ru-RU" sz="2800" b="1" dirty="0"/>
          </a:p>
        </p:txBody>
      </p:sp>
      <p:pic>
        <p:nvPicPr>
          <p:cNvPr id="8" name="Picture 2" descr="Купити Фігурка Домашні тварини. TBS059. Ціна за 1 шт. недорог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0710" r="4482" b="17529"/>
          <a:stretch/>
        </p:blipFill>
        <p:spPr bwMode="auto">
          <a:xfrm>
            <a:off x="7730636" y="1388103"/>
            <a:ext cx="3935152" cy="19102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20251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78945" y="494528"/>
            <a:ext cx="8732066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3" y="2153756"/>
            <a:ext cx="4474903" cy="43954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34720" y="1295398"/>
            <a:ext cx="4359125" cy="725211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78688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07.05.2024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976" y="1395002"/>
            <a:ext cx="8710363" cy="489957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DBECC7-7633-4541-88C6-496928BA4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201983" y="4183198"/>
            <a:ext cx="2578444" cy="2162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54232" y="1218384"/>
            <a:ext cx="2340836" cy="166875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A4558F82-2CA6-47FD-9E10-01920D8A4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678276" y="291321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1983" y="6488668"/>
            <a:ext cx="1226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Взято з каналу «</a:t>
            </a:r>
            <a:r>
              <a:rPr lang="ru-RU" dirty="0" err="1"/>
              <a:t>Creative</a:t>
            </a:r>
            <a:r>
              <a:rPr lang="ru-RU" dirty="0"/>
              <a:t> </a:t>
            </a:r>
            <a:r>
              <a:rPr lang="ru-RU" dirty="0" err="1"/>
              <a:t>Teacher</a:t>
            </a:r>
            <a:r>
              <a:rPr lang="ru-RU" dirty="0"/>
              <a:t>.» </a:t>
            </a:r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09825" y="494529"/>
            <a:ext cx="8732066" cy="6702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роботу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86497" y="1600200"/>
            <a:ext cx="4536230" cy="25037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Всі сідайте тихо, діти,</a:t>
            </a:r>
          </a:p>
          <a:p>
            <a:pPr algn="ctr"/>
            <a:r>
              <a:rPr lang="uk-UA" sz="2800" b="1" dirty="0"/>
              <a:t>Домовляймось не шуміти,</a:t>
            </a:r>
          </a:p>
          <a:p>
            <a:pPr algn="ctr"/>
            <a:r>
              <a:rPr lang="uk-UA" sz="2800" b="1" dirty="0"/>
              <a:t>На уроці не дрімати,</a:t>
            </a:r>
          </a:p>
          <a:p>
            <a:pPr algn="ctr"/>
            <a:r>
              <a:rPr lang="uk-UA" sz="2800" b="1" dirty="0"/>
              <a:t>А старанно працювати.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980" b="10785"/>
          <a:stretch/>
        </p:blipFill>
        <p:spPr>
          <a:xfrm>
            <a:off x="5388428" y="1600200"/>
            <a:ext cx="6107662" cy="422278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17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5844" y="332657"/>
            <a:ext cx="9440879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503" y="1124744"/>
            <a:ext cx="9268220" cy="91940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світлини птахів.  Вибери птаха, який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найбільше підходить до твого настрою зараз. Поміркуй, чому саме цей птах.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5844" y="5301208"/>
            <a:ext cx="1418409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528457" y="2010011"/>
            <a:ext cx="2942038" cy="207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943344" y="1952000"/>
            <a:ext cx="2986872" cy="2211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7470495" y="4070837"/>
            <a:ext cx="3195383" cy="246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4123103"/>
            <a:ext cx="3471116" cy="241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036086" y="1920523"/>
            <a:ext cx="2750637" cy="220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106260"/>
            <a:ext cx="2302575" cy="254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3567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93371" y="396558"/>
            <a:ext cx="9342492" cy="6920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6513"/>
            <a:ext cx="1054100" cy="9933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84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6156" y="2628702"/>
            <a:ext cx="5993744" cy="9526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Чому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свійські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тварини</a:t>
            </a:r>
            <a:r>
              <a:rPr lang="ru-RU" sz="2400" b="1" dirty="0" smtClean="0"/>
              <a:t> й люди – </a:t>
            </a:r>
            <a:r>
              <a:rPr lang="ru-RU" sz="2400" b="1" dirty="0" err="1" smtClean="0"/>
              <a:t>нерозлучні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супутники</a:t>
            </a:r>
            <a:r>
              <a:rPr lang="ru-RU" sz="2400" b="1" dirty="0" smtClean="0"/>
              <a:t>? 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08023" y="10119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5" y="1233916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393371" y="1948706"/>
            <a:ext cx="5959524" cy="6245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якомога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</a:t>
            </a:r>
            <a:r>
              <a:rPr lang="ru-RU" sz="2400" b="1" dirty="0" err="1"/>
              <a:t>свійських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.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28608" y="3657826"/>
            <a:ext cx="5959524" cy="9076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Поясни, яку </a:t>
            </a:r>
            <a:r>
              <a:rPr lang="ru-RU" sz="2400" b="1" dirty="0" err="1"/>
              <a:t>користь</a:t>
            </a:r>
            <a:r>
              <a:rPr lang="ru-RU" sz="2400" b="1" dirty="0"/>
              <a:t> </a:t>
            </a:r>
            <a:r>
              <a:rPr lang="ru-RU" sz="2400" b="1" dirty="0" err="1"/>
              <a:t>приносять</a:t>
            </a:r>
            <a:r>
              <a:rPr lang="ru-RU" sz="2400" b="1" dirty="0"/>
              <a:t> </a:t>
            </a:r>
            <a:r>
              <a:rPr lang="ru-RU" sz="2400" b="1" dirty="0" err="1"/>
              <a:t>свійські</a:t>
            </a:r>
            <a:r>
              <a:rPr lang="ru-RU" sz="2400" b="1" dirty="0"/>
              <a:t> </a:t>
            </a:r>
            <a:r>
              <a:rPr lang="ru-RU" sz="2400" b="1" dirty="0" err="1"/>
              <a:t>тварини</a:t>
            </a:r>
            <a:r>
              <a:rPr lang="ru-RU" sz="2400" b="1" dirty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93371" y="1178872"/>
            <a:ext cx="6629400" cy="7043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Чим дикі тварини відрізняються від домашніх?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08023" y="4619875"/>
            <a:ext cx="5959524" cy="942716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Сьогодні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уроці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дослідимо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чи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залежить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людина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природних</a:t>
            </a:r>
            <a:r>
              <a:rPr lang="ru-RU" sz="2400" b="1" dirty="0" smtClean="0"/>
              <a:t> умов.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9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3 Я досліджую світ\1 УРОКИ 2023\4 Людина і природа\№095 Як залежить діяльн людей від прир умов\2024-05-05_192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8" y="2219417"/>
            <a:ext cx="3826511" cy="19934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5288" y="500056"/>
            <a:ext cx="10330543" cy="8062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світлини.</a:t>
            </a:r>
            <a:r>
              <a:rPr lang="ru-RU" sz="4000" b="1" dirty="0"/>
              <a:t> </a:t>
            </a:r>
            <a:r>
              <a:rPr lang="uk-UA" sz="4000" b="1" dirty="0" smtClean="0"/>
              <a:t>Поміркуй.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85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1" y="2239622"/>
            <a:ext cx="3400800" cy="22672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" b="13170"/>
          <a:stretch/>
        </p:blipFill>
        <p:spPr>
          <a:xfrm>
            <a:off x="8407879" y="2236202"/>
            <a:ext cx="3033591" cy="21240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84729" y="4357072"/>
            <a:ext cx="303258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Безводна й </a:t>
            </a:r>
            <a:r>
              <a:rPr lang="ru-RU" sz="2400" b="1" dirty="0" err="1"/>
              <a:t>безплідна</a:t>
            </a:r>
            <a:r>
              <a:rPr lang="ru-RU" sz="2400" b="1" dirty="0"/>
              <a:t> </a:t>
            </a:r>
            <a:r>
              <a:rPr lang="ru-RU" sz="2400" b="1" dirty="0" err="1"/>
              <a:t>пустеля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6690" y="1306286"/>
            <a:ext cx="1033054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Де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умови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життя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сприятливіші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наслідки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діяльності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людей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помітили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 А де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діяльність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людей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відсутня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81895" y="4561903"/>
            <a:ext cx="265984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 полях </a:t>
            </a:r>
            <a:r>
              <a:rPr lang="ru-RU" sz="2400" b="1" dirty="0" err="1"/>
              <a:t>достигає</a:t>
            </a:r>
            <a:r>
              <a:rPr lang="ru-RU" sz="2400" b="1" dirty="0"/>
              <a:t> урожай </a:t>
            </a:r>
            <a:r>
              <a:rPr lang="ru-RU" sz="2400" b="1" dirty="0" err="1"/>
              <a:t>зернових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05800" y="4424098"/>
            <a:ext cx="321531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У горах </a:t>
            </a:r>
            <a:r>
              <a:rPr lang="ru-RU" sz="2400" b="1" dirty="0" err="1"/>
              <a:t>пасуться</a:t>
            </a:r>
            <a:r>
              <a:rPr lang="ru-RU" sz="2400" b="1" dirty="0"/>
              <a:t> </a:t>
            </a:r>
            <a:r>
              <a:rPr lang="ru-RU" sz="2400" b="1" dirty="0" err="1"/>
              <a:t>вівці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69015" y="5425558"/>
            <a:ext cx="10452100" cy="6268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У безводній і безлюдній пустелі не сприятливі умови для діяльності людей.</a:t>
            </a:r>
          </a:p>
        </p:txBody>
      </p:sp>
    </p:spTree>
    <p:extLst>
      <p:ext uri="{BB962C8B-B14F-4D97-AF65-F5344CB8AC3E}">
        <p14:creationId xmlns:p14="http://schemas.microsoft.com/office/powerpoint/2010/main" val="104367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743" y="413657"/>
            <a:ext cx="10104504" cy="1077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 давнину люди майже повністю залежали від природних умов.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81743" y="1523792"/>
            <a:ext cx="10104503" cy="120852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Там, де були сприятливі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природні умови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, поселялися люди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Будували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житло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з’являлися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села та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міста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Люди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обробляли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поля, збирали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врожаї зернових, овочевих та інших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sz="2400" dirty="0"/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Овочевий кошик &quot;Асорті&quot; купити з доставкою в Києв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20332" r="2284" b="14035"/>
          <a:stretch/>
        </p:blipFill>
        <p:spPr bwMode="auto">
          <a:xfrm rot="21127551">
            <a:off x="6606862" y="4288605"/>
            <a:ext cx="3060000" cy="2088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 b="1982"/>
          <a:stretch/>
        </p:blipFill>
        <p:spPr>
          <a:xfrm rot="553525">
            <a:off x="8645052" y="2968092"/>
            <a:ext cx="3078465" cy="169926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416">
            <a:off x="688926" y="3226087"/>
            <a:ext cx="3346398" cy="250810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Фруктові кошики – kolibriua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54" y="2859855"/>
            <a:ext cx="2735402" cy="273540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743" y="1537749"/>
            <a:ext cx="4590809" cy="79768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Де були зручні пасовища, розводили свійських тварин.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43">
            <a:off x="3511873" y="4070751"/>
            <a:ext cx="3561355" cy="20073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1743" y="413657"/>
            <a:ext cx="10104504" cy="10261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 давнину люди майже повністю залежали від природних умов.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2440984"/>
            <a:ext cx="2961694" cy="23658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302824" y="1527452"/>
            <a:ext cx="4652719" cy="80797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Займалися рибною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ловлею у природних водоймах.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667">
            <a:off x="7815943" y="3839234"/>
            <a:ext cx="3566167" cy="227064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7" y="2440984"/>
            <a:ext cx="3004456" cy="22533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3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0971" y="549545"/>
            <a:ext cx="9557658" cy="684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8314" y="1336665"/>
            <a:ext cx="6380532" cy="13629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Із</a:t>
            </a:r>
            <a:r>
              <a:rPr lang="ru-RU" sz="2400" b="1" dirty="0"/>
              <a:t> часом </a:t>
            </a:r>
            <a:r>
              <a:rPr lang="ru-RU" sz="2400" b="1" dirty="0" err="1"/>
              <a:t>вивчивши</a:t>
            </a:r>
            <a:r>
              <a:rPr lang="ru-RU" sz="2400" b="1" dirty="0"/>
              <a:t> природу, люди не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пристосувалися</a:t>
            </a:r>
            <a:r>
              <a:rPr lang="ru-RU" sz="2400" b="1" dirty="0"/>
              <a:t> до </a:t>
            </a:r>
            <a:r>
              <a:rPr lang="ru-RU" sz="2400" b="1" dirty="0" err="1"/>
              <a:t>неї</a:t>
            </a:r>
            <a:r>
              <a:rPr lang="ru-RU" sz="2400" b="1" dirty="0"/>
              <a:t>, але й активно </a:t>
            </a:r>
            <a:r>
              <a:rPr lang="ru-RU" sz="2400" b="1" dirty="0" err="1"/>
              <a:t>змінювали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у </a:t>
            </a:r>
            <a:r>
              <a:rPr lang="ru-RU" sz="2400" b="1" dirty="0" err="1"/>
              <a:t>бажаному</a:t>
            </a:r>
            <a:r>
              <a:rPr lang="ru-RU" sz="2400" b="1" dirty="0"/>
              <a:t> для себе </a:t>
            </a:r>
            <a:r>
              <a:rPr lang="ru-RU" sz="2400" b="1" dirty="0" err="1"/>
              <a:t>напрямку</a:t>
            </a:r>
            <a:r>
              <a:rPr lang="ru-RU" sz="2400" b="1" dirty="0"/>
              <a:t>.</a:t>
            </a: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89" y="1418973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74380" y="2793216"/>
            <a:ext cx="6380532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Люди стали окультурювати </a:t>
            </a:r>
            <a:r>
              <a:rPr lang="uk-UA" sz="2400" b="1" dirty="0" smtClean="0">
                <a:solidFill>
                  <a:schemeClr val="bg1"/>
                </a:solidFill>
              </a:rPr>
              <a:t>рослини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63" y="4710666"/>
            <a:ext cx="2323103" cy="15487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590">
            <a:off x="6194934" y="4709594"/>
            <a:ext cx="2329061" cy="15508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88" y="3409841"/>
            <a:ext cx="2687495" cy="151395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70">
            <a:off x="747404" y="3462181"/>
            <a:ext cx="2445922" cy="14092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41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580</Words>
  <Application>Microsoft Office PowerPoint</Application>
  <PresentationFormat>Произвольный</PresentationFormat>
  <Paragraphs>101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Емоційне налаштування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80</cp:revision>
  <dcterms:created xsi:type="dcterms:W3CDTF">2018-01-05T16:38:53Z</dcterms:created>
  <dcterms:modified xsi:type="dcterms:W3CDTF">2024-05-07T16:13:09Z</dcterms:modified>
</cp:coreProperties>
</file>