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70" r:id="rId3"/>
    <p:sldId id="1164" r:id="rId4"/>
    <p:sldId id="1169" r:id="rId5"/>
    <p:sldId id="1090" r:id="rId6"/>
    <p:sldId id="1120" r:id="rId7"/>
    <p:sldId id="1168" r:id="rId8"/>
    <p:sldId id="1151" r:id="rId9"/>
    <p:sldId id="1145" r:id="rId10"/>
    <p:sldId id="1136" r:id="rId11"/>
    <p:sldId id="1166" r:id="rId12"/>
    <p:sldId id="1075" r:id="rId13"/>
    <p:sldId id="352" r:id="rId14"/>
    <p:sldId id="11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cp2y3q4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13596" y="4446516"/>
            <a:ext cx="9254403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Правопис слів з </a:t>
            </a:r>
            <a:r>
              <a:rPr lang="ru-RU" sz="5400" b="1" dirty="0" err="1" smtClean="0">
                <a:solidFill>
                  <a:schemeClr val="bg1"/>
                </a:solidFill>
              </a:rPr>
              <a:t>йо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</a:t>
            </a:r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1 УРОКИ 2023\2 Письмо\7 Післябукварний період\099 - Правопис слів з йо\2024-03-27_1048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5110" r="16956" b="3113"/>
          <a:stretch/>
        </p:blipFill>
        <p:spPr bwMode="auto">
          <a:xfrm rot="21187314">
            <a:off x="1522478" y="1493721"/>
            <a:ext cx="1772615" cy="204236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1. Навчання грамоти\1 УРОКИ 2023\2 Письмо\7 Післябукварний період\099 - Правопис слів з йо\2024-03-27_1046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-501" r="4443" b="501"/>
          <a:stretch/>
        </p:blipFill>
        <p:spPr bwMode="auto">
          <a:xfrm rot="301675">
            <a:off x="3017125" y="1463663"/>
            <a:ext cx="1658586" cy="20505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1357" y="484742"/>
            <a:ext cx="8732066" cy="11898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Розгадай </a:t>
            </a:r>
            <a:r>
              <a:rPr lang="ru-RU" sz="3600" b="1" dirty="0" err="1">
                <a:solidFill>
                  <a:schemeClr val="bg1"/>
                </a:solidFill>
              </a:rPr>
              <a:t>кросворд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Родзинки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Доповни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початок слів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2023722"/>
            <a:ext cx="7407238" cy="21251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51932" y="1955224"/>
            <a:ext cx="1720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err="1" smtClean="0">
                <a:solidFill>
                  <a:srgbClr val="0070C0"/>
                </a:solidFill>
              </a:rPr>
              <a:t>зна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6075" y="2547100"/>
            <a:ext cx="1202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rgbClr val="0070C0"/>
                </a:solidFill>
              </a:rPr>
              <a:t>ра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5541" y="3263855"/>
            <a:ext cx="1193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rgbClr val="0070C0"/>
                </a:solidFill>
              </a:rPr>
              <a:t>га</a:t>
            </a:r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5715" y="4279518"/>
            <a:ext cx="7407238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rgbClr val="0070C0"/>
                </a:solidFill>
              </a:rPr>
              <a:t>Знайомий, район, гайок.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527050" y="2023722"/>
            <a:ext cx="2113960" cy="313621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776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/>
          <a:srcRect l="25361" r="21579" b="2920"/>
          <a:stretch/>
        </p:blipFill>
        <p:spPr>
          <a:xfrm>
            <a:off x="9660582" y="1774527"/>
            <a:ext cx="1403926" cy="256862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58686" y="400847"/>
            <a:ext cx="9116037" cy="11671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малюнки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Поміркуй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які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імена</a:t>
            </a:r>
            <a:r>
              <a:rPr lang="ru-RU" sz="3200" b="1" dirty="0">
                <a:solidFill>
                  <a:schemeClr val="bg1"/>
                </a:solidFill>
              </a:rPr>
              <a:t> і по </a:t>
            </a:r>
            <a:r>
              <a:rPr lang="ru-RU" sz="3200" b="1" dirty="0" err="1">
                <a:solidFill>
                  <a:schemeClr val="bg1"/>
                </a:solidFill>
              </a:rPr>
              <a:t>батькові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всіх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чоловіків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125" y="4398596"/>
            <a:ext cx="2741486" cy="15696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rgbClr val="0070C0"/>
                </a:solidFill>
              </a:rPr>
              <a:t>прадідусь</a:t>
            </a:r>
            <a:r>
              <a:rPr lang="uk-UA" sz="3200" b="1" dirty="0" smtClean="0">
                <a:solidFill>
                  <a:srgbClr val="0070C0"/>
                </a:solidFill>
              </a:rPr>
              <a:t> Гордій </a:t>
            </a:r>
            <a:r>
              <a:rPr lang="uk-UA" sz="3200" b="1" dirty="0" smtClean="0">
                <a:solidFill>
                  <a:srgbClr val="FF0000"/>
                </a:solidFill>
              </a:rPr>
              <a:t>Йо</a:t>
            </a:r>
            <a:r>
              <a:rPr lang="uk-UA" sz="3200" b="1" dirty="0" smtClean="0">
                <a:solidFill>
                  <a:srgbClr val="0070C0"/>
                </a:solidFill>
              </a:rPr>
              <a:t>сипович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6746" y="4607081"/>
            <a:ext cx="1929384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500" b="1" dirty="0" smtClean="0"/>
              <a:t>дідусь </a:t>
            </a:r>
          </a:p>
          <a:p>
            <a:pPr algn="ctr"/>
            <a:r>
              <a:rPr lang="uk-UA" sz="3500" b="1" dirty="0" smtClean="0"/>
              <a:t>Андрій </a:t>
            </a:r>
            <a:endParaRPr lang="ru-RU" sz="35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73778" y="4534539"/>
            <a:ext cx="1929384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500" b="1" dirty="0" smtClean="0"/>
              <a:t>тато </a:t>
            </a:r>
          </a:p>
          <a:p>
            <a:pPr algn="ctr"/>
            <a:r>
              <a:rPr lang="uk-UA" sz="3500" b="1" dirty="0" smtClean="0"/>
              <a:t>Олексій </a:t>
            </a:r>
            <a:endParaRPr lang="ru-RU" sz="3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308304" y="4510313"/>
            <a:ext cx="2108481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500" b="1" dirty="0" smtClean="0"/>
              <a:t>син </a:t>
            </a:r>
          </a:p>
          <a:p>
            <a:pPr algn="ctr"/>
            <a:r>
              <a:rPr lang="uk-UA" sz="3500" b="1" dirty="0" smtClean="0"/>
              <a:t>Сергій </a:t>
            </a:r>
            <a:endParaRPr lang="ru-RU" sz="35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615" y="1774527"/>
            <a:ext cx="1543189" cy="246910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986" y="1752036"/>
            <a:ext cx="1214909" cy="249159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233" y="1752036"/>
            <a:ext cx="1033656" cy="259502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3398529" y="4398596"/>
            <a:ext cx="2489779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дідусь 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Андрій Горді</a:t>
            </a:r>
            <a:r>
              <a:rPr lang="uk-UA" sz="3200" b="1" dirty="0" smtClean="0">
                <a:solidFill>
                  <a:srgbClr val="FF0000"/>
                </a:solidFill>
              </a:rPr>
              <a:t>йо</a:t>
            </a:r>
            <a:r>
              <a:rPr lang="uk-UA" sz="3200" b="1" dirty="0" smtClean="0">
                <a:solidFill>
                  <a:srgbClr val="0070C0"/>
                </a:solidFill>
              </a:rPr>
              <a:t>вич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124481" y="4407026"/>
            <a:ext cx="2572023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тато 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Олексій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Андрі</a:t>
            </a:r>
            <a:r>
              <a:rPr lang="uk-UA" sz="3200" b="1" dirty="0" smtClean="0">
                <a:solidFill>
                  <a:srgbClr val="FF0000"/>
                </a:solidFill>
              </a:rPr>
              <a:t>йо</a:t>
            </a:r>
            <a:r>
              <a:rPr lang="uk-UA" sz="3200" b="1" dirty="0" smtClean="0">
                <a:solidFill>
                  <a:srgbClr val="0070C0"/>
                </a:solidFill>
              </a:rPr>
              <a:t>вич</a:t>
            </a:r>
            <a:r>
              <a:rPr lang="uk-UA" sz="3200" b="1" dirty="0" smtClean="0"/>
              <a:t>  </a:t>
            </a:r>
            <a:endParaRPr lang="ru-RU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945671" y="4408658"/>
            <a:ext cx="2574345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син 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Сергій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Олексі</a:t>
            </a:r>
            <a:r>
              <a:rPr lang="uk-UA" sz="3200" b="1" dirty="0" smtClean="0">
                <a:solidFill>
                  <a:srgbClr val="FF0000"/>
                </a:solidFill>
              </a:rPr>
              <a:t>йо</a:t>
            </a:r>
            <a:r>
              <a:rPr lang="uk-UA" sz="3200" b="1" dirty="0" smtClean="0">
                <a:solidFill>
                  <a:srgbClr val="0070C0"/>
                </a:solidFill>
              </a:rPr>
              <a:t>вич</a:t>
            </a:r>
            <a:r>
              <a:rPr lang="uk-UA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450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110" y="494528"/>
            <a:ext cx="8732066" cy="80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8398" y="1952914"/>
            <a:ext cx="4970091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яким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слова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них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використовуєш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спілкуванні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22928" y="2279485"/>
            <a:ext cx="2965470" cy="35770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08809" y="2660485"/>
            <a:ext cx="2660620" cy="33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096121" y="411701"/>
            <a:ext cx="8811364" cy="9280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7654" y="2206487"/>
            <a:ext cx="1242391" cy="1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496" y="574475"/>
            <a:ext cx="911095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урок. Аутотренінг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618602" y="1484312"/>
            <a:ext cx="5100818" cy="10605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</a:rPr>
              <a:t>Щоб урок нам розпочати,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Треба разом промовляти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2868" y="2650261"/>
            <a:ext cx="5100818" cy="30674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«Я </a:t>
            </a:r>
            <a:r>
              <a:rPr lang="uk-UA" sz="2800" b="1" dirty="0"/>
              <a:t>уважний і серйозний,</a:t>
            </a:r>
            <a:endParaRPr lang="ru-RU" sz="2800" b="1" dirty="0"/>
          </a:p>
          <a:p>
            <a:r>
              <a:rPr lang="uk-UA" sz="2800" b="1" dirty="0"/>
              <a:t>Хоч іще малого зросту.</a:t>
            </a:r>
            <a:endParaRPr lang="ru-RU" sz="2800" b="1" dirty="0"/>
          </a:p>
          <a:p>
            <a:r>
              <a:rPr lang="uk-UA" sz="2800" b="1" dirty="0"/>
              <a:t>Зараз з силами зберусь,</a:t>
            </a:r>
            <a:endParaRPr lang="ru-RU" sz="2800" b="1" dirty="0"/>
          </a:p>
          <a:p>
            <a:r>
              <a:rPr lang="uk-UA" sz="2800" b="1" dirty="0"/>
              <a:t>Я нічого не боюсь.</a:t>
            </a:r>
            <a:endParaRPr lang="ru-RU" sz="2800" b="1" dirty="0"/>
          </a:p>
          <a:p>
            <a:r>
              <a:rPr lang="uk-UA" sz="2800" b="1" dirty="0"/>
              <a:t>Впевнений, кмітливий я,</a:t>
            </a:r>
            <a:endParaRPr lang="ru-RU" sz="2800" b="1" dirty="0"/>
          </a:p>
          <a:p>
            <a:r>
              <a:rPr lang="uk-UA" sz="2800" b="1" dirty="0"/>
              <a:t>Хочу отримати знання» </a:t>
            </a:r>
            <a:endParaRPr lang="ru-RU" sz="2800" b="1" dirty="0"/>
          </a:p>
        </p:txBody>
      </p:sp>
      <p:pic>
        <p:nvPicPr>
          <p:cNvPr id="2051" name="Picture 3" descr="D:\Картинки до тестів\Людина\Діти з книж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6" y="1435440"/>
            <a:ext cx="3823736" cy="41989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967" y="548958"/>
            <a:ext cx="8732066" cy="726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</a:t>
            </a:r>
            <a:r>
              <a:rPr lang="uk-UA" sz="4000" b="1" dirty="0" smtClean="0">
                <a:solidFill>
                  <a:schemeClr val="bg1"/>
                </a:solidFill>
              </a:rPr>
              <a:t>Відшукай </a:t>
            </a:r>
            <a:r>
              <a:rPr lang="uk-UA" sz="4000" b="1" dirty="0">
                <a:solidFill>
                  <a:schemeClr val="bg1"/>
                </a:solidFill>
              </a:rPr>
              <a:t>слова»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333824" y="1376337"/>
            <a:ext cx="6985833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4000" dirty="0" err="1">
                <a:solidFill>
                  <a:srgbClr val="0070C0"/>
                </a:solidFill>
              </a:rPr>
              <a:t>Районкдлойодлвлмедальйонівомайонезоадвйогуртвца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33824" y="2907457"/>
            <a:ext cx="7008050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rgbClr val="0070C0"/>
                </a:solidFill>
              </a:rPr>
              <a:t>Район, йод, медальйон, майонез, йогурт.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8" name="Picture 2" descr="Ранкові зустріч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4" y="1748456"/>
            <a:ext cx="2206625" cy="34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3272246" y="1370574"/>
            <a:ext cx="1520264" cy="667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38385" y="1376337"/>
            <a:ext cx="956329" cy="7790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44394" y="1370574"/>
            <a:ext cx="2518064" cy="7848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606399" y="2083252"/>
            <a:ext cx="2054172" cy="627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25570" y="2038056"/>
            <a:ext cx="1637647" cy="673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333824" y="4405537"/>
            <a:ext cx="7099209" cy="6166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Яке буквосполучення об’єднує ці слова?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742345" y="3495367"/>
            <a:ext cx="5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790812" y="3496420"/>
            <a:ext cx="5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490470" y="3508358"/>
            <a:ext cx="5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60571" y="4075467"/>
            <a:ext cx="5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068205" y="4091614"/>
            <a:ext cx="55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80857" y="1841178"/>
            <a:ext cx="6106886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Утворимо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слова-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Поділимо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на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5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8074" r="39993" b="73781"/>
          <a:stretch/>
        </p:blipFill>
        <p:spPr>
          <a:xfrm>
            <a:off x="1214915" y="1513029"/>
            <a:ext cx="9468000" cy="100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15143" y="492702"/>
            <a:ext cx="9182991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8" t="22879" r="67741" b="65096"/>
          <a:stretch/>
        </p:blipFill>
        <p:spPr>
          <a:xfrm>
            <a:off x="1673830" y="1409991"/>
            <a:ext cx="841041" cy="7834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49" t="27303" r="57986" b="60672"/>
          <a:stretch/>
        </p:blipFill>
        <p:spPr>
          <a:xfrm>
            <a:off x="4242757" y="1718105"/>
            <a:ext cx="1096271" cy="7834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8" t="22879" r="67741" b="65096"/>
          <a:stretch/>
        </p:blipFill>
        <p:spPr>
          <a:xfrm>
            <a:off x="2859247" y="1419929"/>
            <a:ext cx="841041" cy="7834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46" t="26540" r="48164" b="61435"/>
          <a:stretch/>
        </p:blipFill>
        <p:spPr>
          <a:xfrm>
            <a:off x="7508059" y="1646070"/>
            <a:ext cx="1031369" cy="775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647" y="1715088"/>
            <a:ext cx="1097375" cy="7864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46" t="26540" r="48164" b="61435"/>
          <a:stretch/>
        </p:blipFill>
        <p:spPr>
          <a:xfrm>
            <a:off x="8991413" y="1646070"/>
            <a:ext cx="1031369" cy="775960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708878" y="2649082"/>
            <a:ext cx="851105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Пригадай слова, в яких зустрічаються ці буквосполучення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10" y="3423518"/>
            <a:ext cx="2896319" cy="138292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Цинія (майорці) - догляд та розмно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57" y="3423518"/>
            <a:ext cx="3783064" cy="173390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1540204" y="5381204"/>
            <a:ext cx="183308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йорж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5217746" y="5381204"/>
            <a:ext cx="1833085" cy="6166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майорці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079" name="Picture 7" descr="Історія становлення й утвердження Державного прапора України | КПІ ім.  Ігоря Сікорськог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35" y="3423518"/>
            <a:ext cx="2610275" cy="179456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8824329" y="5289487"/>
            <a:ext cx="1833085" cy="8382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70C0"/>
                </a:solidFill>
              </a:rPr>
              <a:t>майорить (прапор)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7778" y="391651"/>
            <a:ext cx="8732066" cy="1007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Допоможи </a:t>
            </a:r>
            <a:r>
              <a:rPr lang="ru-RU" sz="3200" b="1" dirty="0" err="1">
                <a:solidFill>
                  <a:schemeClr val="bg1"/>
                </a:solidFill>
              </a:rPr>
              <a:t>Ґаджикові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відновити</a:t>
            </a:r>
            <a:r>
              <a:rPr lang="ru-RU" sz="3200" b="1" dirty="0">
                <a:solidFill>
                  <a:schemeClr val="bg1"/>
                </a:solidFill>
              </a:rPr>
              <a:t> слова. </a:t>
            </a:r>
            <a:r>
              <a:rPr lang="ru-RU" sz="3200" b="1" dirty="0" err="1">
                <a:solidFill>
                  <a:schemeClr val="bg1"/>
                </a:solidFill>
              </a:rPr>
              <a:t>Підкажи</a:t>
            </a:r>
            <a:r>
              <a:rPr lang="ru-RU" sz="3200" b="1" dirty="0">
                <a:solidFill>
                  <a:schemeClr val="bg1"/>
                </a:solidFill>
              </a:rPr>
              <a:t>, яка буква </a:t>
            </a:r>
            <a:r>
              <a:rPr lang="ru-RU" sz="3200" b="1" dirty="0" smtClean="0">
                <a:solidFill>
                  <a:schemeClr val="bg1"/>
                </a:solidFill>
              </a:rPr>
              <a:t>в них </a:t>
            </a:r>
            <a:r>
              <a:rPr lang="ru-RU" sz="3200" b="1" dirty="0">
                <a:solidFill>
                  <a:schemeClr val="bg1"/>
                </a:solidFill>
              </a:rPr>
              <a:t>пропущена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1621" t="40150" r="39589" b="19444"/>
          <a:stretch/>
        </p:blipFill>
        <p:spPr>
          <a:xfrm>
            <a:off x="2705721" y="1374761"/>
            <a:ext cx="6469427" cy="3013778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13310" y="1546729"/>
            <a:ext cx="46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2803" y="1839116"/>
            <a:ext cx="40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0394" y="1546729"/>
            <a:ext cx="64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9227" y="2613056"/>
            <a:ext cx="43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5407" y="2706870"/>
            <a:ext cx="456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7286" y="3581356"/>
            <a:ext cx="64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9240" y="2495541"/>
            <a:ext cx="1889160" cy="14045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Запиши </a:t>
            </a:r>
            <a:r>
              <a:rPr lang="ru-RU" sz="2000" b="1" dirty="0" err="1">
                <a:solidFill>
                  <a:schemeClr val="bg1"/>
                </a:solidFill>
              </a:rPr>
              <a:t>відновлені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малюнку</a:t>
            </a:r>
            <a:r>
              <a:rPr lang="ru-RU" sz="2000" b="1" dirty="0">
                <a:solidFill>
                  <a:schemeClr val="bg1"/>
                </a:solidFill>
              </a:rPr>
              <a:t> слова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17188" r="37431" b="65989"/>
          <a:stretch/>
        </p:blipFill>
        <p:spPr>
          <a:xfrm>
            <a:off x="1543820" y="4388539"/>
            <a:ext cx="9864000" cy="208192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 t="22726" r="26626" b="60062"/>
          <a:stretch/>
        </p:blipFill>
        <p:spPr>
          <a:xfrm>
            <a:off x="1655660" y="4388539"/>
            <a:ext cx="2442685" cy="11213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9" t="40880" r="44905" b="41908"/>
          <a:stretch/>
        </p:blipFill>
        <p:spPr>
          <a:xfrm>
            <a:off x="4272963" y="4493178"/>
            <a:ext cx="3534509" cy="11703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14" t="57509" r="45252" b="25279"/>
          <a:stretch/>
        </p:blipFill>
        <p:spPr>
          <a:xfrm>
            <a:off x="7982090" y="4542170"/>
            <a:ext cx="3455697" cy="11213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1" t="73222" r="24446" b="9566"/>
          <a:stretch/>
        </p:blipFill>
        <p:spPr>
          <a:xfrm>
            <a:off x="1655660" y="5466546"/>
            <a:ext cx="5716792" cy="1121368"/>
          </a:xfrm>
          <a:prstGeom prst="rect">
            <a:avLst/>
          </a:prstGeom>
        </p:spPr>
      </p:pic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9463628" y="1521739"/>
            <a:ext cx="1944192" cy="276740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6" t="40320" r="40384" b="57749"/>
          <a:stretch/>
        </p:blipFill>
        <p:spPr>
          <a:xfrm>
            <a:off x="1612116" y="4222541"/>
            <a:ext cx="922048" cy="2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1" grpId="0"/>
      <p:bldP spid="22" grpId="0"/>
      <p:bldP spid="2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188" r="34016" b="58053"/>
          <a:stretch/>
        </p:blipFill>
        <p:spPr>
          <a:xfrm>
            <a:off x="792000" y="1716679"/>
            <a:ext cx="10440000" cy="306404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74371" y="509945"/>
            <a:ext cx="8949731" cy="105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Склади й запиши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з </a:t>
            </a:r>
            <a:r>
              <a:rPr lang="ru-RU" sz="3200" b="1" dirty="0" err="1">
                <a:solidFill>
                  <a:schemeClr val="bg1"/>
                </a:solidFill>
              </a:rPr>
              <a:t>двома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із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відновлених</a:t>
            </a:r>
            <a:r>
              <a:rPr lang="ru-RU" sz="3200" b="1" dirty="0">
                <a:solidFill>
                  <a:schemeClr val="bg1"/>
                </a:solidFill>
              </a:rPr>
              <a:t> слів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40" t="19831" r="24075" b="66520"/>
          <a:stretch/>
        </p:blipFill>
        <p:spPr>
          <a:xfrm>
            <a:off x="655984" y="1783653"/>
            <a:ext cx="6927574" cy="10391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3" t="34583" r="47820" b="52841"/>
          <a:stretch/>
        </p:blipFill>
        <p:spPr>
          <a:xfrm>
            <a:off x="7187869" y="1854639"/>
            <a:ext cx="3703982" cy="9574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013" t="31319" r="31197" b="55032"/>
          <a:stretch/>
        </p:blipFill>
        <p:spPr>
          <a:xfrm>
            <a:off x="932694" y="2563211"/>
            <a:ext cx="2118685" cy="10301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01" t="47298" r="35558" b="38713"/>
          <a:stretch/>
        </p:blipFill>
        <p:spPr>
          <a:xfrm>
            <a:off x="3346525" y="2716183"/>
            <a:ext cx="5283958" cy="1065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02" t="63957" r="47573" b="23935"/>
          <a:stretch/>
        </p:blipFill>
        <p:spPr>
          <a:xfrm>
            <a:off x="932694" y="3879174"/>
            <a:ext cx="3657807" cy="921815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Салат з курки, кукурудзи, яєць та солоних огірків. Читайте на UKR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42" y="4445599"/>
            <a:ext cx="2944312" cy="19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Йод або зеленка порівняння і чим краще обробити рану (Медицина і здоров'я)  | Порівняння людей, предметів, явищ, автомобілів, їжі і багато іншог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9" y="4445599"/>
            <a:ext cx="2576129" cy="18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4540" y="531716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Утвори й запиши слова за </a:t>
            </a:r>
            <a:r>
              <a:rPr lang="ru-RU" sz="3600" b="1" dirty="0" err="1">
                <a:solidFill>
                  <a:schemeClr val="bg1"/>
                </a:solidFill>
              </a:rPr>
              <a:t>зразком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23" t="34108" r="36094" b="42365"/>
          <a:stretch/>
        </p:blipFill>
        <p:spPr>
          <a:xfrm>
            <a:off x="432000" y="1981145"/>
            <a:ext cx="10656000" cy="24533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94" t="23432" r="53076" b="62708"/>
          <a:stretch/>
        </p:blipFill>
        <p:spPr>
          <a:xfrm>
            <a:off x="7848946" y="2104564"/>
            <a:ext cx="2975898" cy="11032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97" t="22183" r="31373" b="63957"/>
          <a:stretch/>
        </p:blipFill>
        <p:spPr>
          <a:xfrm>
            <a:off x="7848946" y="3106555"/>
            <a:ext cx="2975898" cy="11032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24" t="36892" r="56128" b="50221"/>
          <a:stretch/>
        </p:blipFill>
        <p:spPr>
          <a:xfrm>
            <a:off x="2400332" y="3183987"/>
            <a:ext cx="2554010" cy="1025811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30681" y="1333545"/>
            <a:ext cx="8732066" cy="4843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Поділи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утворені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слова </a:t>
            </a:r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 err="1" smtClean="0">
                <a:solidFill>
                  <a:srgbClr val="002060"/>
                </a:solidFill>
              </a:rPr>
              <a:t>склади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3" name="Дуга 2"/>
          <p:cNvSpPr/>
          <p:nvPr/>
        </p:nvSpPr>
        <p:spPr>
          <a:xfrm rot="9538110">
            <a:off x="2390001" y="2302694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9538110">
            <a:off x="3060380" y="2307887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/>
          <p:cNvSpPr/>
          <p:nvPr/>
        </p:nvSpPr>
        <p:spPr>
          <a:xfrm rot="9881862">
            <a:off x="3697893" y="2161545"/>
            <a:ext cx="2152793" cy="6747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/>
          <p:nvPr/>
        </p:nvSpPr>
        <p:spPr>
          <a:xfrm rot="9538110">
            <a:off x="2390000" y="3404092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уга 14"/>
          <p:cNvSpPr/>
          <p:nvPr/>
        </p:nvSpPr>
        <p:spPr>
          <a:xfrm rot="9538110">
            <a:off x="3060379" y="3409285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уга 15"/>
          <p:cNvSpPr/>
          <p:nvPr/>
        </p:nvSpPr>
        <p:spPr>
          <a:xfrm rot="9881862">
            <a:off x="3697892" y="3262943"/>
            <a:ext cx="2152793" cy="6747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9745667">
            <a:off x="7834396" y="2182237"/>
            <a:ext cx="2084842" cy="62946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 rot="9538110">
            <a:off x="8944508" y="2307887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9881862">
            <a:off x="9655883" y="2182841"/>
            <a:ext cx="2152793" cy="6747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9538110">
            <a:off x="7850495" y="3439845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9538110">
            <a:off x="8520874" y="3445038"/>
            <a:ext cx="1233913" cy="54313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9881862">
            <a:off x="9158387" y="3298696"/>
            <a:ext cx="2152793" cy="6747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80745" y="414889"/>
            <a:ext cx="8732066" cy="10002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Родзинка </a:t>
            </a:r>
            <a:r>
              <a:rPr lang="ru-RU" sz="3200" b="1" dirty="0" err="1">
                <a:solidFill>
                  <a:schemeClr val="bg1"/>
                </a:solidFill>
              </a:rPr>
              <a:t>пропонує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вивчити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скоромовку</a:t>
            </a:r>
            <a:r>
              <a:rPr lang="ru-RU" sz="3200" b="1" dirty="0">
                <a:solidFill>
                  <a:schemeClr val="bg1"/>
                </a:solidFill>
              </a:rPr>
              <a:t>. Прочитай </a:t>
            </a:r>
            <a:r>
              <a:rPr lang="ru-RU" sz="3200" b="1" dirty="0" err="1" smtClean="0">
                <a:solidFill>
                  <a:schemeClr val="bg1"/>
                </a:solidFill>
              </a:rPr>
              <a:t>її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спочатку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повільно</a:t>
            </a:r>
            <a:r>
              <a:rPr lang="ru-RU" sz="3200" b="1" dirty="0">
                <a:solidFill>
                  <a:schemeClr val="bg1"/>
                </a:solidFill>
              </a:rPr>
              <a:t>, а </a:t>
            </a:r>
            <a:r>
              <a:rPr lang="ru-RU" sz="3200" b="1" dirty="0" err="1">
                <a:solidFill>
                  <a:schemeClr val="bg1"/>
                </a:solidFill>
              </a:rPr>
              <a:t>потім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швидко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26" t="1591" r="3151" b="3827"/>
          <a:stretch/>
        </p:blipFill>
        <p:spPr>
          <a:xfrm>
            <a:off x="3456622" y="1506338"/>
            <a:ext cx="4141286" cy="3301445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849804" y="1558803"/>
            <a:ext cx="2113960" cy="313621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16140" r="59855" b="73680"/>
          <a:stretch/>
        </p:blipFill>
        <p:spPr>
          <a:xfrm>
            <a:off x="2225571" y="4932000"/>
            <a:ext cx="612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93" t="37541" r="32856" b="48599"/>
          <a:stretch/>
        </p:blipFill>
        <p:spPr>
          <a:xfrm>
            <a:off x="2450577" y="5104210"/>
            <a:ext cx="3233185" cy="1070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85" t="50816" r="60583" b="35113"/>
          <a:stretch/>
        </p:blipFill>
        <p:spPr>
          <a:xfrm>
            <a:off x="5916944" y="5054539"/>
            <a:ext cx="1844097" cy="11200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6" t="40320" r="40384" b="57749"/>
          <a:stretch/>
        </p:blipFill>
        <p:spPr>
          <a:xfrm>
            <a:off x="2340279" y="4835518"/>
            <a:ext cx="1116343" cy="2618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6" t="40320" r="40384" b="57749"/>
          <a:stretch/>
        </p:blipFill>
        <p:spPr>
          <a:xfrm>
            <a:off x="5916944" y="4858303"/>
            <a:ext cx="922048" cy="2162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61042" y="5362381"/>
            <a:ext cx="319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ru-RU" sz="3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920814" y="2124124"/>
            <a:ext cx="3228505" cy="15225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Випиши слова з </a:t>
            </a:r>
            <a:r>
              <a:rPr lang="ru-RU" sz="2400" b="1" dirty="0" err="1">
                <a:solidFill>
                  <a:srgbClr val="FFFF00"/>
                </a:solidFill>
              </a:rPr>
              <a:t>йо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першого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скоромовки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45622</TotalTime>
  <Words>345</Words>
  <Application>Microsoft Office PowerPoint</Application>
  <PresentationFormat>Произвольный</PresentationFormat>
  <Paragraphs>89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урок. Аутотренінг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3067</cp:revision>
  <dcterms:created xsi:type="dcterms:W3CDTF">2018-01-05T16:38:53Z</dcterms:created>
  <dcterms:modified xsi:type="dcterms:W3CDTF">2024-04-05T14:30:17Z</dcterms:modified>
</cp:coreProperties>
</file>