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1136" r:id="rId3"/>
    <p:sldId id="1140" r:id="rId4"/>
    <p:sldId id="1139" r:id="rId5"/>
    <p:sldId id="1123" r:id="rId6"/>
    <p:sldId id="1135" r:id="rId7"/>
    <p:sldId id="1137" r:id="rId8"/>
    <p:sldId id="113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95FFF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7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3596" y="4363348"/>
            <a:ext cx="925440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Навчальне </a:t>
            </a:r>
            <a:r>
              <a:rPr lang="uk-UA" sz="4800" b="1" dirty="0" smtClean="0">
                <a:solidFill>
                  <a:schemeClr val="bg1"/>
                </a:solidFill>
              </a:rPr>
              <a:t>списування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з буквами Г і Ґ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528" y="1704259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</p:txBody>
      </p:sp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68" y="1099457"/>
            <a:ext cx="3026230" cy="30262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348343"/>
            <a:ext cx="9906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Психологічна настанова «</a:t>
            </a:r>
            <a:r>
              <a:rPr lang="uk-UA" sz="3600" b="1" dirty="0" err="1">
                <a:solidFill>
                  <a:schemeClr val="bg1"/>
                </a:solidFill>
              </a:rPr>
              <a:t>Самоналаштування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CC69F1-7989-4491-B279-39EA47DDB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3" t="855" r="940" b="10036"/>
          <a:stretch/>
        </p:blipFill>
        <p:spPr>
          <a:xfrm>
            <a:off x="4879760" y="1490459"/>
            <a:ext cx="3080657" cy="45010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0A701217-7F48-43F5-92D1-69182BB1107A}"/>
              </a:ext>
            </a:extLst>
          </p:cNvPr>
          <p:cNvSpPr/>
          <p:nvPr/>
        </p:nvSpPr>
        <p:spPr>
          <a:xfrm>
            <a:off x="691722" y="1700888"/>
            <a:ext cx="3875315" cy="19626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зможу сьогодні добре працювати на уроці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B104335E-6F81-476E-AFE4-5579330F6739}"/>
              </a:ext>
            </a:extLst>
          </p:cNvPr>
          <p:cNvSpPr/>
          <p:nvPr/>
        </p:nvSpPr>
        <p:spPr>
          <a:xfrm>
            <a:off x="1210274" y="3879162"/>
            <a:ext cx="2838212" cy="19626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– творча особистість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06F74FCF-307F-42DA-88C8-634A2C3F26AF}"/>
              </a:ext>
            </a:extLst>
          </p:cNvPr>
          <p:cNvSpPr/>
          <p:nvPr/>
        </p:nvSpPr>
        <p:spPr>
          <a:xfrm>
            <a:off x="8122220" y="2100943"/>
            <a:ext cx="3612579" cy="238943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бажаю успіхів на уроці і собі,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 </a:t>
            </a:r>
            <a:r>
              <a:rPr lang="uk-UA" sz="2400" b="1" dirty="0">
                <a:solidFill>
                  <a:schemeClr val="bg1"/>
                </a:solidFill>
              </a:rPr>
              <a:t>всім однокласникам</a:t>
            </a:r>
          </a:p>
        </p:txBody>
      </p:sp>
    </p:spTree>
    <p:extLst>
      <p:ext uri="{BB962C8B-B14F-4D97-AF65-F5344CB8AC3E}">
        <p14:creationId xmlns:p14="http://schemas.microsoft.com/office/powerpoint/2010/main" val="29537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186543" y="2145774"/>
            <a:ext cx="6226820" cy="23087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Все нове запам’ятаєм.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2486" y="67724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9676" y="1769037"/>
            <a:ext cx="6230593" cy="182401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Прочитай слова і назви до кожного свої асоціації, тобто з чим вони у тебе пов’язані. Може, з подіями, почуттями, уявленнями, предметами, явищами тощо.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676" y="4053501"/>
            <a:ext cx="2788160" cy="70589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Батьки – …</a:t>
            </a:r>
            <a:endParaRPr lang="uk-UA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4989" y="4144981"/>
            <a:ext cx="2709260" cy="619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Радість – …</a:t>
            </a:r>
            <a:endParaRPr lang="uk-UA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2006" y="4931480"/>
            <a:ext cx="2765830" cy="623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Весна – …</a:t>
            </a:r>
            <a:endParaRPr lang="uk-UA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4989" y="4962388"/>
            <a:ext cx="2558218" cy="619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Мова – …</a:t>
            </a:r>
            <a:endParaRPr lang="uk-UA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98657" y="67724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«Асоціації»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0" y="1769037"/>
            <a:ext cx="3614058" cy="361405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2512" y="518759"/>
            <a:ext cx="8732066" cy="798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913" y="5447101"/>
            <a:ext cx="5591967" cy="88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Яка буква в алфавіті стоїть </a:t>
            </a:r>
            <a:r>
              <a:rPr lang="uk-UA" sz="2400" b="1" dirty="0" err="1"/>
              <a:t>блище</a:t>
            </a:r>
            <a:r>
              <a:rPr lang="uk-UA" sz="2400" b="1" dirty="0"/>
              <a:t> до початку: </a:t>
            </a:r>
            <a:r>
              <a:rPr lang="uk-UA" sz="2400" b="1" dirty="0" smtClean="0"/>
              <a:t>Г </a:t>
            </a:r>
            <a:r>
              <a:rPr lang="uk-UA" sz="2400" b="1" dirty="0"/>
              <a:t>чи </a:t>
            </a:r>
            <a:r>
              <a:rPr lang="uk-UA" sz="2400" b="1" dirty="0" smtClean="0"/>
              <a:t>З, К </a:t>
            </a:r>
            <a:r>
              <a:rPr lang="uk-UA" sz="2400" b="1" dirty="0"/>
              <a:t>чи </a:t>
            </a:r>
            <a:r>
              <a:rPr lang="uk-UA" sz="2400" b="1" dirty="0" smtClean="0"/>
              <a:t>Н, С </a:t>
            </a:r>
            <a:r>
              <a:rPr lang="uk-UA" sz="2400" b="1" dirty="0"/>
              <a:t>чи </a:t>
            </a:r>
            <a:r>
              <a:rPr lang="uk-UA" sz="2400" b="1" dirty="0" smtClean="0"/>
              <a:t>Ч?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6409432" y="1571490"/>
            <a:ext cx="5297609" cy="46482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751114" y="4340419"/>
            <a:ext cx="5515766" cy="53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букви стоять після букв Ж Й П Ф Ц?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Бульбашка прямої мови: прямокутна з округленими кутами 7">
            <a:extLst>
              <a:ext uri="{FF2B5EF4-FFF2-40B4-BE49-F238E27FC236}">
                <a16:creationId xmlns:a16="http://schemas.microsoft.com/office/drawing/2014/main" xmlns="" id="{ABC1B6E4-3492-449D-B132-EA34571D5514}"/>
              </a:ext>
            </a:extLst>
          </p:cNvPr>
          <p:cNvSpPr/>
          <p:nvPr/>
        </p:nvSpPr>
        <p:spPr>
          <a:xfrm>
            <a:off x="751114" y="1571490"/>
            <a:ext cx="5515766" cy="1269680"/>
          </a:xfrm>
          <a:prstGeom prst="wedgeRoundRectCallout">
            <a:avLst>
              <a:gd name="adj1" fmla="val -49848"/>
              <a:gd name="adj2" fmla="val 1797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таке абетка</a:t>
            </a:r>
            <a:r>
              <a:rPr lang="uk-UA" sz="2400" b="1" dirty="0">
                <a:solidFill>
                  <a:srgbClr val="0070C0"/>
                </a:solidFill>
              </a:rPr>
              <a:t>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ще можна назвати </a:t>
            </a:r>
            <a:r>
              <a:rPr lang="uk-UA" sz="2400" b="1" dirty="0" smtClean="0">
                <a:solidFill>
                  <a:srgbClr val="0070C0"/>
                </a:solidFill>
              </a:rPr>
              <a:t>абетку?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Скільки </a:t>
            </a:r>
            <a:r>
              <a:rPr lang="uk-UA" sz="2400" b="1" dirty="0">
                <a:solidFill>
                  <a:srgbClr val="0070C0"/>
                </a:solidFill>
              </a:rPr>
              <a:t>букв в українській абетці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xmlns="" id="{DCA788A8-EBFC-4DFC-9AB3-6BE0BC4F9E6A}"/>
              </a:ext>
            </a:extLst>
          </p:cNvPr>
          <p:cNvSpPr/>
          <p:nvPr/>
        </p:nvSpPr>
        <p:spPr>
          <a:xfrm>
            <a:off x="674914" y="2922797"/>
            <a:ext cx="5515766" cy="1333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Абетка, азбука, алфавіт </a:t>
            </a:r>
            <a:r>
              <a:rPr lang="uk-UA" sz="2400" b="1" dirty="0" smtClean="0"/>
              <a:t>– це букви, розташовані в усталеному порядку. </a:t>
            </a:r>
          </a:p>
          <a:p>
            <a:pPr algn="ctr"/>
            <a:r>
              <a:rPr lang="uk-UA" sz="2400" b="1" dirty="0" smtClean="0"/>
              <a:t>В українській абетці </a:t>
            </a:r>
            <a:r>
              <a:rPr lang="uk-UA" sz="2400" b="1" dirty="0" smtClean="0">
                <a:solidFill>
                  <a:srgbClr val="FFFF00"/>
                </a:solidFill>
              </a:rPr>
              <a:t>33</a:t>
            </a:r>
            <a:r>
              <a:rPr lang="uk-UA" sz="2400" b="1" dirty="0" smtClean="0"/>
              <a:t> букви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5797" y="4915341"/>
            <a:ext cx="5515766" cy="53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букви стоять перед буквами Е Л Т?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0599" y="1912539"/>
            <a:ext cx="5516325" cy="282630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письма ми будемо </a:t>
            </a:r>
            <a:r>
              <a:rPr lang="ru-RU" sz="3200" b="1" dirty="0" err="1" smtClean="0">
                <a:solidFill>
                  <a:schemeClr val="bg1"/>
                </a:solidFill>
              </a:rPr>
              <a:t>удосконалювати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вміння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читати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й </a:t>
            </a:r>
            <a:r>
              <a:rPr lang="ru-RU" sz="3200" b="1" dirty="0" err="1" smtClean="0">
                <a:solidFill>
                  <a:schemeClr val="bg1"/>
                </a:solidFill>
              </a:rPr>
              <a:t>списувати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 з </a:t>
            </a:r>
            <a:r>
              <a:rPr lang="ru-RU" sz="3200" b="1" dirty="0" err="1" smtClean="0">
                <a:solidFill>
                  <a:schemeClr val="bg1"/>
                </a:solidFill>
              </a:rPr>
              <a:t>вивченими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літерами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342" r="39467" b="65784"/>
          <a:stretch/>
        </p:blipFill>
        <p:spPr>
          <a:xfrm>
            <a:off x="609830" y="2459796"/>
            <a:ext cx="9540000" cy="406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15886" y="494528"/>
            <a:ext cx="8732066" cy="712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Творче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списування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8731" y="1315865"/>
            <a:ext cx="9794069" cy="94836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..</a:t>
            </a:r>
            <a:r>
              <a:rPr lang="uk-UA" sz="2800" b="1" dirty="0" err="1" smtClean="0">
                <a:solidFill>
                  <a:srgbClr val="0070C0"/>
                </a:solidFill>
              </a:rPr>
              <a:t>різно</a:t>
            </a:r>
            <a:r>
              <a:rPr lang="uk-UA" sz="2800" b="1" dirty="0" smtClean="0">
                <a:solidFill>
                  <a:srgbClr val="0070C0"/>
                </a:solidFill>
              </a:rPr>
              <a:t> ..римів ..</a:t>
            </a:r>
            <a:r>
              <a:rPr lang="uk-UA" sz="2800" b="1" dirty="0" err="1" smtClean="0">
                <a:solidFill>
                  <a:srgbClr val="0070C0"/>
                </a:solidFill>
              </a:rPr>
              <a:t>рім</a:t>
            </a:r>
            <a:r>
              <a:rPr lang="uk-UA" sz="2800" b="1" dirty="0" smtClean="0">
                <a:solidFill>
                  <a:srgbClr val="0070C0"/>
                </a:solidFill>
              </a:rPr>
              <a:t>. Він ..</a:t>
            </a:r>
            <a:r>
              <a:rPr lang="uk-UA" sz="2800" b="1" dirty="0" err="1" smtClean="0">
                <a:solidFill>
                  <a:srgbClr val="0070C0"/>
                </a:solidFill>
              </a:rPr>
              <a:t>розив</a:t>
            </a:r>
            <a:r>
              <a:rPr lang="uk-UA" sz="2800" b="1" dirty="0" smtClean="0">
                <a:solidFill>
                  <a:srgbClr val="0070C0"/>
                </a:solidFill>
              </a:rPr>
              <a:t> ..</a:t>
            </a:r>
            <a:r>
              <a:rPr lang="uk-UA" sz="2800" b="1" dirty="0" err="1" smtClean="0">
                <a:solidFill>
                  <a:srgbClr val="0070C0"/>
                </a:solidFill>
              </a:rPr>
              <a:t>ромовицями</a:t>
            </a:r>
            <a:r>
              <a:rPr lang="uk-UA" sz="2800" b="1" dirty="0" smtClean="0">
                <a:solidFill>
                  <a:srgbClr val="0070C0"/>
                </a:solidFill>
              </a:rPr>
              <a:t>. На ..</a:t>
            </a:r>
            <a:r>
              <a:rPr lang="uk-UA" sz="2800" b="1" dirty="0" err="1" smtClean="0">
                <a:solidFill>
                  <a:srgbClr val="0070C0"/>
                </a:solidFill>
              </a:rPr>
              <a:t>анку</a:t>
            </a:r>
            <a:r>
              <a:rPr lang="uk-UA" sz="2800" b="1" dirty="0" smtClean="0">
                <a:solidFill>
                  <a:srgbClr val="0070C0"/>
                </a:solidFill>
              </a:rPr>
              <a:t> ..</a:t>
            </a:r>
            <a:r>
              <a:rPr lang="uk-UA" sz="2800" b="1" dirty="0" err="1" smtClean="0">
                <a:solidFill>
                  <a:srgbClr val="0070C0"/>
                </a:solidFill>
              </a:rPr>
              <a:t>ава</a:t>
            </a:r>
            <a:r>
              <a:rPr lang="uk-UA" sz="2800" b="1" dirty="0" smtClean="0">
                <a:solidFill>
                  <a:srgbClr val="0070C0"/>
                </a:solidFill>
              </a:rPr>
              <a:t> зчинила ..</a:t>
            </a:r>
            <a:r>
              <a:rPr lang="uk-UA" sz="2800" b="1" dirty="0" err="1" smtClean="0">
                <a:solidFill>
                  <a:srgbClr val="0070C0"/>
                </a:solidFill>
              </a:rPr>
              <a:t>валт</a:t>
            </a:r>
            <a:r>
              <a:rPr lang="uk-UA" sz="2800" b="1" dirty="0" smtClean="0">
                <a:solidFill>
                  <a:srgbClr val="0070C0"/>
                </a:solidFill>
              </a:rPr>
              <a:t>. У дворі ..</a:t>
            </a:r>
            <a:r>
              <a:rPr lang="uk-UA" sz="2800" b="1" dirty="0" err="1" smtClean="0">
                <a:solidFill>
                  <a:srgbClr val="0070C0"/>
                </a:solidFill>
              </a:rPr>
              <a:t>уси</a:t>
            </a:r>
            <a:r>
              <a:rPr lang="uk-UA" sz="2800" b="1" dirty="0" smtClean="0">
                <a:solidFill>
                  <a:srgbClr val="0070C0"/>
                </a:solidFill>
              </a:rPr>
              <a:t> ..</a:t>
            </a:r>
            <a:r>
              <a:rPr lang="uk-UA" sz="2800" b="1" dirty="0" err="1" smtClean="0">
                <a:solidFill>
                  <a:srgbClr val="0070C0"/>
                </a:solidFill>
              </a:rPr>
              <a:t>олосно</a:t>
            </a:r>
            <a:r>
              <a:rPr lang="uk-UA" sz="2800" b="1" dirty="0" smtClean="0">
                <a:solidFill>
                  <a:srgbClr val="0070C0"/>
                </a:solidFill>
              </a:rPr>
              <a:t> ..</a:t>
            </a:r>
            <a:r>
              <a:rPr lang="uk-UA" sz="2800" b="1" dirty="0" err="1" smtClean="0">
                <a:solidFill>
                  <a:srgbClr val="0070C0"/>
                </a:solidFill>
              </a:rPr>
              <a:t>ел</a:t>
            </a:r>
            <a:r>
              <a:rPr lang="uk-UA" sz="2800" b="1" dirty="0" smtClean="0">
                <a:solidFill>
                  <a:srgbClr val="0070C0"/>
                </a:solidFill>
              </a:rPr>
              <a:t>..</a:t>
            </a:r>
            <a:r>
              <a:rPr lang="uk-UA" sz="2800" b="1" dirty="0" err="1" smtClean="0">
                <a:solidFill>
                  <a:srgbClr val="0070C0"/>
                </a:solidFill>
              </a:rPr>
              <a:t>отали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9618" y="1313113"/>
            <a:ext cx="9794069" cy="110075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Грізно гримів грім. Він грозив громовицями. На ґанку ґава зчинила ґвалт. У дворі гуси голосно ґелґотали.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8" t="40666" r="24550" b="42667"/>
          <a:stretch/>
        </p:blipFill>
        <p:spPr>
          <a:xfrm>
            <a:off x="694943" y="3303740"/>
            <a:ext cx="3984157" cy="1309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43900" r="62389" b="43404"/>
          <a:stretch/>
        </p:blipFill>
        <p:spPr>
          <a:xfrm>
            <a:off x="646505" y="4464000"/>
            <a:ext cx="5004000" cy="111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2" t="39719" r="21822" b="42400"/>
          <a:stretch/>
        </p:blipFill>
        <p:spPr>
          <a:xfrm>
            <a:off x="881142" y="2264750"/>
            <a:ext cx="4068000" cy="1357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46004" r="80612" b="42953"/>
          <a:stretch/>
        </p:blipFill>
        <p:spPr>
          <a:xfrm>
            <a:off x="4783185" y="2736000"/>
            <a:ext cx="1728000" cy="86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41926" r="77483" b="49089"/>
          <a:stretch/>
        </p:blipFill>
        <p:spPr>
          <a:xfrm>
            <a:off x="4613338" y="3456607"/>
            <a:ext cx="2160000" cy="75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46015" r="66091" b="44509"/>
          <a:stretch/>
        </p:blipFill>
        <p:spPr>
          <a:xfrm>
            <a:off x="6596287" y="3804983"/>
            <a:ext cx="1404000" cy="75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5" t="41212" r="46928" b="43300"/>
          <a:stretch/>
        </p:blipFill>
        <p:spPr>
          <a:xfrm>
            <a:off x="7889220" y="3428068"/>
            <a:ext cx="838155" cy="12708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42573" r="38350" b="48574"/>
          <a:stretch/>
        </p:blipFill>
        <p:spPr>
          <a:xfrm>
            <a:off x="8410191" y="3528000"/>
            <a:ext cx="104639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46120" r="47950" b="49054"/>
          <a:stretch/>
        </p:blipFill>
        <p:spPr>
          <a:xfrm>
            <a:off x="3555933" y="4787089"/>
            <a:ext cx="504000" cy="39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44266" r="81250" b="43067"/>
          <a:stretch/>
        </p:blipFill>
        <p:spPr>
          <a:xfrm>
            <a:off x="6446652" y="4493796"/>
            <a:ext cx="1592269" cy="1104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6" t="46446" r="41991" b="44798"/>
          <a:stretch/>
        </p:blipFill>
        <p:spPr>
          <a:xfrm>
            <a:off x="8232581" y="4766101"/>
            <a:ext cx="1224000" cy="75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4" t="47078" r="28456" b="47599"/>
          <a:stretch/>
        </p:blipFill>
        <p:spPr>
          <a:xfrm>
            <a:off x="971316" y="5688000"/>
            <a:ext cx="2252302" cy="46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45921" r="66328" b="49088"/>
          <a:stretch/>
        </p:blipFill>
        <p:spPr>
          <a:xfrm>
            <a:off x="3752068" y="5724000"/>
            <a:ext cx="1392317" cy="396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8" t="41424" r="52251" b="43948"/>
          <a:stretch/>
        </p:blipFill>
        <p:spPr>
          <a:xfrm>
            <a:off x="4635032" y="5367376"/>
            <a:ext cx="1994306" cy="11604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6" t="45916" r="47551" b="48817"/>
          <a:stretch/>
        </p:blipFill>
        <p:spPr>
          <a:xfrm>
            <a:off x="3708000" y="5721051"/>
            <a:ext cx="540000" cy="43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49867" r="22999" b="47266"/>
          <a:stretch/>
        </p:blipFill>
        <p:spPr>
          <a:xfrm>
            <a:off x="6485338" y="5917706"/>
            <a:ext cx="288000" cy="25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42190" r="53800" b="42625"/>
          <a:stretch/>
        </p:blipFill>
        <p:spPr>
          <a:xfrm>
            <a:off x="6476682" y="2462043"/>
            <a:ext cx="3564000" cy="11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t="42864" r="55017" b="47715"/>
          <a:stretch/>
        </p:blipFill>
        <p:spPr>
          <a:xfrm>
            <a:off x="5726652" y="4384887"/>
            <a:ext cx="720000" cy="828000"/>
          </a:xfrm>
          <a:prstGeom prst="rect">
            <a:avLst/>
          </a:prstGeom>
        </p:spPr>
      </p:pic>
      <p:pic>
        <p:nvPicPr>
          <p:cNvPr id="38" name="Picture 4" descr="D:\Картинки до тестів\!!!!_ЭСМИРА 1\_free_2023-10-14-19-34_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52" y="4601052"/>
            <a:ext cx="1957896" cy="19578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4259" y="494529"/>
            <a:ext cx="8732066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9015" y="1622949"/>
            <a:ext cx="4970091" cy="304698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0070C0"/>
                </a:solidFill>
              </a:rPr>
              <a:t>Чи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важко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було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записувати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речення</a:t>
            </a:r>
            <a:r>
              <a:rPr lang="ru-RU" sz="3200" b="1" dirty="0" smtClean="0">
                <a:solidFill>
                  <a:srgbClr val="0070C0"/>
                </a:solidFill>
              </a:rPr>
              <a:t>? </a:t>
            </a:r>
            <a:r>
              <a:rPr lang="ru-RU" sz="3200" b="1" dirty="0" err="1" smtClean="0">
                <a:solidFill>
                  <a:srgbClr val="0070C0"/>
                </a:solidFill>
              </a:rPr>
              <a:t>Чому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0070C0"/>
                </a:solidFill>
              </a:rPr>
              <a:t>Чи</a:t>
            </a:r>
            <a:r>
              <a:rPr lang="ru-RU" sz="3200" b="1" dirty="0" smtClean="0">
                <a:solidFill>
                  <a:srgbClr val="0070C0"/>
                </a:solidFill>
              </a:rPr>
              <a:t> легко </a:t>
            </a:r>
            <a:r>
              <a:rPr lang="ru-RU" sz="3200" b="1" dirty="0" err="1" smtClean="0">
                <a:solidFill>
                  <a:srgbClr val="0070C0"/>
                </a:solidFill>
              </a:rPr>
              <a:t>було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записувати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речення</a:t>
            </a:r>
            <a:r>
              <a:rPr lang="ru-RU" sz="3200" b="1" dirty="0" smtClean="0">
                <a:solidFill>
                  <a:srgbClr val="0070C0"/>
                </a:solidFill>
              </a:rPr>
              <a:t>? </a:t>
            </a:r>
            <a:r>
              <a:rPr lang="ru-RU" sz="3200" b="1" dirty="0" err="1" smtClean="0">
                <a:solidFill>
                  <a:srgbClr val="0070C0"/>
                </a:solidFill>
              </a:rPr>
              <a:t>Чому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25479" y="1534343"/>
            <a:ext cx="3097560" cy="3736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917796" y="1622948"/>
            <a:ext cx="2748991" cy="344839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797628" y="4913215"/>
            <a:ext cx="688875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 правому куточку внизу сторінки покажи </a:t>
            </a:r>
            <a:r>
              <a:rPr lang="uk-UA" sz="2800" b="1" dirty="0">
                <a:solidFill>
                  <a:schemeClr val="bg1"/>
                </a:solidFill>
              </a:rPr>
              <a:t>свій настрій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смайликом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1 клас\1. Навчання грамоти\1 УРОКИ 2023\2 Письмо\7 Післябукварний період\093 -  Етикет під час знайомства\2024-03-18_171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50" y="5107432"/>
            <a:ext cx="1287492" cy="1271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75657" y="646929"/>
            <a:ext cx="9607138" cy="909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2891" y="2035905"/>
            <a:ext cx="271899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3" y="1795902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257" y="4630735"/>
            <a:ext cx="24710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0043" y="4630734"/>
            <a:ext cx="325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831" y="4565704"/>
            <a:ext cx="2768431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45314</TotalTime>
  <Words>305</Words>
  <Application>Microsoft Office PowerPoint</Application>
  <PresentationFormat>Произвольный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2983</cp:revision>
  <dcterms:created xsi:type="dcterms:W3CDTF">2018-01-05T16:38:53Z</dcterms:created>
  <dcterms:modified xsi:type="dcterms:W3CDTF">2024-03-20T13:46:16Z</dcterms:modified>
</cp:coreProperties>
</file>