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10" r:id="rId3"/>
    <p:sldId id="309" r:id="rId4"/>
    <p:sldId id="316" r:id="rId5"/>
    <p:sldId id="315" r:id="rId6"/>
    <p:sldId id="318" r:id="rId7"/>
    <p:sldId id="313" r:id="rId8"/>
    <p:sldId id="314" r:id="rId9"/>
    <p:sldId id="306" r:id="rId10"/>
    <p:sldId id="307" r:id="rId11"/>
    <p:sldId id="282" r:id="rId12"/>
    <p:sldId id="283" r:id="rId13"/>
    <p:sldId id="308" r:id="rId14"/>
    <p:sldId id="302" r:id="rId15"/>
    <p:sldId id="285" r:id="rId16"/>
    <p:sldId id="317" r:id="rId17"/>
    <p:sldId id="31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295FFF"/>
    <a:srgbClr val="FF7C80"/>
    <a:srgbClr val="709E32"/>
    <a:srgbClr val="C55A11"/>
    <a:srgbClr val="2F3242"/>
    <a:srgbClr val="1694E9"/>
    <a:srgbClr val="FFFF00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6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31.08.2024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31.08.2024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31.08.2024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31.08.2024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31.08.2024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31.08.2024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31.08.2024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31.08.2024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483" y="1164175"/>
            <a:ext cx="3977205" cy="269511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587342" y="1164175"/>
            <a:ext cx="3548743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2 клас. Розділ 1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Звуки. Букви.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Склади. Наголос.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1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0343" y="4565417"/>
            <a:ext cx="9905999" cy="102155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rgbClr val="0070C0"/>
                </a:solidFill>
              </a:rPr>
              <a:t>Нумо знайомитись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7171" y="457200"/>
            <a:ext cx="9465351" cy="12083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повідомлення Щебетунчика.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Поясни, що в ньому </a:t>
            </a:r>
            <a:r>
              <a:rPr lang="uk-UA" sz="3600" b="1" dirty="0" smtClean="0">
                <a:solidFill>
                  <a:schemeClr val="bg1"/>
                </a:solidFill>
              </a:rPr>
              <a:t>неправильно.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80" b="81113" l="69291" r="91894"/>
                    </a14:imgEffect>
                  </a14:imgLayer>
                </a14:imgProps>
              </a:ext>
            </a:extLst>
          </a:blip>
          <a:srcRect l="70226" t="19536" r="7191" b="18520"/>
          <a:stretch/>
        </p:blipFill>
        <p:spPr>
          <a:xfrm>
            <a:off x="703657" y="1888100"/>
            <a:ext cx="3277330" cy="35243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42144" y="2126381"/>
            <a:ext cx="6640378" cy="1940957"/>
          </a:xfrm>
          <a:prstGeom prst="round2Diag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70C0"/>
                </a:solidFill>
              </a:rPr>
              <a:t>вітаю!  я  щебетунчик</a:t>
            </a:r>
            <a:r>
              <a:rPr lang="uk-UA" sz="36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3600" b="1" dirty="0">
                <a:solidFill>
                  <a:srgbClr val="0070C0"/>
                </a:solidFill>
              </a:rPr>
              <a:t>у мене мікрофон</a:t>
            </a:r>
            <a:r>
              <a:rPr lang="uk-UA" sz="3600" b="1" dirty="0" smtClean="0">
                <a:solidFill>
                  <a:srgbClr val="0070C0"/>
                </a:solidFill>
              </a:rPr>
              <a:t>.  він допомагає мені спілкуватися.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5143496" y="2266030"/>
            <a:ext cx="321132" cy="5653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6500842" y="2245339"/>
            <a:ext cx="983793" cy="5653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Я Щ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5121724" y="2809594"/>
            <a:ext cx="381279" cy="5653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888315" y="2809594"/>
            <a:ext cx="381279" cy="5653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2144" y="4179063"/>
            <a:ext cx="664037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/>
              <a:t>Перше слово в </a:t>
            </a:r>
            <a:r>
              <a:rPr lang="ru-RU" sz="3600" dirty="0" err="1"/>
              <a:t>реченні</a:t>
            </a:r>
            <a:r>
              <a:rPr lang="ru-RU" sz="3600" dirty="0"/>
              <a:t> </a:t>
            </a:r>
            <a:r>
              <a:rPr lang="ru-RU" sz="3600" dirty="0" err="1"/>
              <a:t>пишеться</a:t>
            </a:r>
            <a:r>
              <a:rPr lang="ru-RU" sz="3600" dirty="0"/>
              <a:t> з </a:t>
            </a:r>
            <a:r>
              <a:rPr lang="ru-RU" sz="3600" dirty="0" err="1"/>
              <a:t>великої</a:t>
            </a:r>
            <a:r>
              <a:rPr lang="ru-RU" sz="3600" dirty="0"/>
              <a:t> </a:t>
            </a:r>
            <a:r>
              <a:rPr lang="ru-RU" sz="3600" dirty="0" err="1"/>
              <a:t>букви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249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96" y="1896612"/>
            <a:ext cx="5858633" cy="25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656" t="13726" r="71900" b="34618"/>
          <a:stretch/>
        </p:blipFill>
        <p:spPr>
          <a:xfrm>
            <a:off x="627599" y="1825384"/>
            <a:ext cx="2224900" cy="320032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2286" y="494529"/>
            <a:ext cx="9522261" cy="11283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повідомлення Родзинки.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Чи </a:t>
            </a:r>
            <a:r>
              <a:rPr lang="uk-UA" sz="3600" b="1" dirty="0">
                <a:solidFill>
                  <a:schemeClr val="bg1"/>
                </a:solidFill>
              </a:rPr>
              <a:t>бачиш у ньому помилку?</a:t>
            </a:r>
          </a:p>
        </p:txBody>
      </p:sp>
      <p:pic>
        <p:nvPicPr>
          <p:cNvPr id="7" name="Picture 2" descr="ÐÐ°ÑÑÐ¸Ð½ÐºÐ¸ Ð¿Ð¾ Ð·Ð°Ð¿ÑÐ¾ÑÑ ÐºÐ»Ð¸Ð¿Ð°ÑÑ ÑÐµÐ»Ð¸Ð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75" y="1694933"/>
            <a:ext cx="6187807" cy="33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4881" y="2081669"/>
            <a:ext cx="5967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Здрастуй</a:t>
            </a:r>
            <a:r>
              <a:rPr lang="ru-RU" sz="3600" b="1" dirty="0">
                <a:solidFill>
                  <a:schemeClr val="bg1"/>
                </a:solidFill>
              </a:rPr>
              <a:t>! Я </a:t>
            </a:r>
            <a:r>
              <a:rPr lang="uk-UA" sz="3600" b="1" dirty="0">
                <a:solidFill>
                  <a:schemeClr val="bg1"/>
                </a:solidFill>
              </a:rPr>
              <a:t>Родзинка</a:t>
            </a:r>
            <a:r>
              <a:rPr lang="ru-RU" sz="36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Дужелюблюцікавізавдання.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Давай виконувати їх разом</a:t>
            </a:r>
            <a:r>
              <a:rPr lang="uk-UA" sz="3600" b="1" dirty="0" smtClean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" t="1099" r="43609" b="88991"/>
          <a:stretch/>
        </p:blipFill>
        <p:spPr>
          <a:xfrm>
            <a:off x="3384000" y="5220000"/>
            <a:ext cx="8100000" cy="972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8FEC1AF-8A5B-435B-8DA0-D968CBF79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14" y="4897784"/>
            <a:ext cx="7937680" cy="16399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52033" y="3795238"/>
            <a:ext cx="4730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Слова </a:t>
            </a:r>
            <a:r>
              <a:rPr lang="ru-RU" sz="2400" b="1" dirty="0">
                <a:solidFill>
                  <a:srgbClr val="FFFF00"/>
                </a:solidFill>
              </a:rPr>
              <a:t>в </a:t>
            </a:r>
            <a:r>
              <a:rPr lang="ru-RU" sz="2400" b="1" dirty="0" err="1" smtClean="0">
                <a:solidFill>
                  <a:srgbClr val="FFFF00"/>
                </a:solidFill>
              </a:rPr>
              <a:t>реченні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пишуться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о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кремо</a:t>
            </a:r>
            <a:endParaRPr lang="ru-RU" sz="2400" b="1" dirty="0">
              <a:solidFill>
                <a:srgbClr val="FFFF0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898571" y="2721429"/>
            <a:ext cx="0" cy="4725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291942" y="2752004"/>
            <a:ext cx="0" cy="4725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434000" y="2752004"/>
            <a:ext cx="0" cy="47252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:\2 клас\1 Українська мова\1 Пономарьова\1 Звуки букви\№001 - Нумо знайомитись\2024-08-29_2138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16" y="4630654"/>
            <a:ext cx="8215584" cy="215069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677382" y="3390197"/>
            <a:ext cx="2155372" cy="113577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Напиши повідомлення про себе.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61287" y="5727328"/>
            <a:ext cx="1090669" cy="11030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</a:rPr>
              <a:t>ст</a:t>
            </a:r>
            <a:r>
              <a:rPr lang="uk-UA" sz="2000" b="1" dirty="0" smtClean="0">
                <a:solidFill>
                  <a:schemeClr val="bg1"/>
                </a:solidFill>
              </a:rPr>
              <a:t> 3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199" y="570646"/>
            <a:ext cx="9775371" cy="10185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Пригадай</a:t>
            </a:r>
            <a:r>
              <a:rPr lang="uk-UA" sz="3200" b="1" dirty="0">
                <a:solidFill>
                  <a:schemeClr val="bg1"/>
                </a:solidFill>
              </a:rPr>
              <a:t>, як правильно записувати речення. </a:t>
            </a:r>
          </a:p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Перевір</a:t>
            </a:r>
            <a:r>
              <a:rPr lang="uk-UA" sz="3200" b="1" dirty="0">
                <a:solidFill>
                  <a:schemeClr val="bg1"/>
                </a:solidFill>
              </a:rPr>
              <a:t> свої думки за правилом.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198" y="1801170"/>
            <a:ext cx="6876587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1. Перше </a:t>
            </a:r>
            <a:r>
              <a:rPr lang="uk-UA" sz="3200" b="1" dirty="0">
                <a:solidFill>
                  <a:srgbClr val="0070C0"/>
                </a:solidFill>
              </a:rPr>
              <a:t>слово в реченні пишемо з </a:t>
            </a:r>
            <a:r>
              <a:rPr lang="uk-UA" sz="3200" b="1" dirty="0">
                <a:solidFill>
                  <a:srgbClr val="FF0000"/>
                </a:solidFill>
              </a:rPr>
              <a:t>великої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0070C0"/>
                </a:solidFill>
              </a:rPr>
              <a:t>букви. </a:t>
            </a:r>
          </a:p>
          <a:p>
            <a:r>
              <a:rPr lang="uk-UA" sz="3200" b="1" dirty="0" smtClean="0">
                <a:solidFill>
                  <a:srgbClr val="0070C0"/>
                </a:solidFill>
              </a:rPr>
              <a:t>2. У </a:t>
            </a:r>
            <a:r>
              <a:rPr lang="uk-UA" sz="3200" b="1" dirty="0">
                <a:solidFill>
                  <a:srgbClr val="0070C0"/>
                </a:solidFill>
              </a:rPr>
              <a:t>кінці речення ставимо </a:t>
            </a:r>
            <a:r>
              <a:rPr lang="uk-UA" sz="3200" b="1" dirty="0">
                <a:solidFill>
                  <a:srgbClr val="FF0000"/>
                </a:solidFill>
              </a:rPr>
              <a:t>крапку</a:t>
            </a:r>
            <a:r>
              <a:rPr lang="uk-UA" sz="3200" b="1" dirty="0">
                <a:solidFill>
                  <a:srgbClr val="0070C0"/>
                </a:solidFill>
              </a:rPr>
              <a:t>,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знак оклику </a:t>
            </a:r>
            <a:r>
              <a:rPr lang="uk-UA" sz="3200" b="1" dirty="0">
                <a:solidFill>
                  <a:srgbClr val="0070C0"/>
                </a:solidFill>
              </a:rPr>
              <a:t>або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знак питання</a:t>
            </a:r>
            <a:r>
              <a:rPr lang="uk-UA" sz="3200" b="1" dirty="0">
                <a:solidFill>
                  <a:srgbClr val="0070C0"/>
                </a:solidFill>
              </a:rPr>
              <a:t>.</a:t>
            </a:r>
          </a:p>
          <a:p>
            <a:r>
              <a:rPr lang="uk-UA" sz="3200" b="1" dirty="0" smtClean="0">
                <a:solidFill>
                  <a:srgbClr val="0070C0"/>
                </a:solidFill>
              </a:rPr>
              <a:t>3. Усі </a:t>
            </a:r>
            <a:r>
              <a:rPr lang="uk-UA" sz="3200" b="1" dirty="0">
                <a:solidFill>
                  <a:srgbClr val="0070C0"/>
                </a:solidFill>
              </a:rPr>
              <a:t>слова в реченні пишемо </a:t>
            </a:r>
            <a:r>
              <a:rPr lang="uk-UA" sz="3200" b="1" dirty="0">
                <a:solidFill>
                  <a:srgbClr val="FF0000"/>
                </a:solidFill>
              </a:rPr>
              <a:t>окремо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0070C0"/>
                </a:solidFill>
              </a:rPr>
              <a:t>одне від одного.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ÐÐ°ÑÑÐ¸Ð½ÐºÐ¸ Ð¿Ð¾ Ð·Ð°Ð¿ÑÐ¾ÑÑ ÐºÐ»Ð¸Ð¿Ð°ÑÑ Ð²Ð¾ÑÐºÐ»Ð¸ÑÐ°ÑÐµÐ»ÑÐ½ÑÐ¹ Ð·Ð½Ð°Ðº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b="8490"/>
          <a:stretch/>
        </p:blipFill>
        <p:spPr bwMode="auto">
          <a:xfrm>
            <a:off x="8829016" y="1801170"/>
            <a:ext cx="2165554" cy="387622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9199" y="5102839"/>
            <a:ext cx="6876586" cy="72408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Закрий</a:t>
            </a:r>
            <a:r>
              <a:rPr lang="uk-UA" sz="2000" b="1" dirty="0" smtClean="0">
                <a:solidFill>
                  <a:srgbClr val="0070C0"/>
                </a:solidFill>
              </a:rPr>
              <a:t> очі і спробуй повторити ці правила запису речень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71" b="92152" l="49645" r="62429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133" t="30493" r="37500" b="5230"/>
          <a:stretch/>
        </p:blipFill>
        <p:spPr>
          <a:xfrm>
            <a:off x="615424" y="1850572"/>
            <a:ext cx="2326198" cy="31380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2286" y="494528"/>
            <a:ext cx="10015824" cy="10294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Виконай </a:t>
            </a:r>
            <a:r>
              <a:rPr lang="uk-UA" sz="3200" b="1" dirty="0">
                <a:solidFill>
                  <a:schemeClr val="bg1"/>
                </a:solidFill>
              </a:rPr>
              <a:t>завдання Родзинки – склади з </a:t>
            </a:r>
            <a:r>
              <a:rPr lang="uk-UA" sz="3200" b="1" dirty="0" err="1">
                <a:solidFill>
                  <a:schemeClr val="bg1"/>
                </a:solidFill>
              </a:rPr>
              <a:t>пазлів</a:t>
            </a:r>
            <a:r>
              <a:rPr lang="uk-UA" sz="3200" b="1" dirty="0">
                <a:solidFill>
                  <a:schemeClr val="bg1"/>
                </a:solidFill>
              </a:rPr>
              <a:t> слово.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Поясни, які спогади воно в тебе викликає.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942686" y="3767933"/>
            <a:ext cx="1726113" cy="2054896"/>
            <a:chOff x="4957184" y="4204513"/>
            <a:chExt cx="1726113" cy="2054896"/>
          </a:xfrm>
        </p:grpSpPr>
        <p:pic>
          <p:nvPicPr>
            <p:cNvPr id="34" name="Picture 2" descr="jigsaw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92793" y="4368904"/>
              <a:ext cx="2054896" cy="172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5406185" y="4792338"/>
              <a:ext cx="863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/>
                <a:t>ка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341996" y="3738985"/>
            <a:ext cx="1726113" cy="2054896"/>
            <a:chOff x="9486600" y="4204514"/>
            <a:chExt cx="1726113" cy="2054896"/>
          </a:xfrm>
        </p:grpSpPr>
        <p:pic>
          <p:nvPicPr>
            <p:cNvPr id="37" name="Picture 2" descr="jigsaw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322209" y="4368905"/>
              <a:ext cx="2054896" cy="172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9918128" y="4792338"/>
              <a:ext cx="863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err="1"/>
                <a:t>ні</a:t>
              </a:r>
              <a:endParaRPr lang="ru-RU" sz="4000" b="1" dirty="0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802517" y="3767932"/>
            <a:ext cx="1726113" cy="2054896"/>
            <a:chOff x="2673403" y="4204513"/>
            <a:chExt cx="1726113" cy="2054896"/>
          </a:xfrm>
        </p:grpSpPr>
        <p:pic>
          <p:nvPicPr>
            <p:cNvPr id="40" name="Picture 2" descr="jigsaw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09012" y="4368904"/>
              <a:ext cx="2054896" cy="172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3141477" y="4792338"/>
              <a:ext cx="863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/>
                <a:t>ку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7172316" y="3767932"/>
            <a:ext cx="1726113" cy="2054896"/>
            <a:chOff x="7202818" y="4204513"/>
            <a:chExt cx="1726113" cy="2054896"/>
          </a:xfrm>
        </p:grpSpPr>
        <p:pic>
          <p:nvPicPr>
            <p:cNvPr id="43" name="Picture 2" descr="jigsa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038427" y="4368904"/>
              <a:ext cx="2054896" cy="1726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7653421" y="4792338"/>
              <a:ext cx="8630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 err="1"/>
                <a:t>ли</a:t>
              </a:r>
              <a:endParaRPr lang="ru-RU" sz="4000" b="1" dirty="0"/>
            </a:p>
          </p:txBody>
        </p:sp>
      </p:grp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07565" y="4525035"/>
            <a:ext cx="7097486" cy="107721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КАНІКУЛИ</a:t>
            </a:r>
            <a:r>
              <a:rPr lang="uk-UA" sz="3200" dirty="0" smtClean="0">
                <a:solidFill>
                  <a:srgbClr val="0070C0"/>
                </a:solidFill>
              </a:rPr>
              <a:t> </a:t>
            </a:r>
            <a:r>
              <a:rPr lang="uk-UA" sz="3200" dirty="0">
                <a:solidFill>
                  <a:srgbClr val="0070C0"/>
                </a:solidFill>
              </a:rPr>
              <a:t>– </a:t>
            </a:r>
            <a:r>
              <a:rPr lang="uk-UA" sz="3200" b="1" dirty="0">
                <a:solidFill>
                  <a:srgbClr val="0070C0"/>
                </a:solidFill>
              </a:rPr>
              <a:t>перерва в заняттях, що надається учням для відпочинку.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07567" y="3767932"/>
            <a:ext cx="7097485" cy="729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Поясни, як ти розумієш значення слова «канікули». </a:t>
            </a:r>
          </a:p>
          <a:p>
            <a:pPr algn="ctr"/>
            <a:r>
              <a:rPr lang="uk-UA" sz="2000" b="1" dirty="0" err="1">
                <a:solidFill>
                  <a:schemeClr val="bg1"/>
                </a:solidFill>
              </a:rPr>
              <a:t>Перевір</a:t>
            </a:r>
            <a:r>
              <a:rPr lang="uk-UA" sz="2000" b="1" dirty="0">
                <a:solidFill>
                  <a:schemeClr val="bg1"/>
                </a:solidFill>
              </a:rPr>
              <a:t> себе за словником.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107564" y="5602253"/>
            <a:ext cx="7097487" cy="690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Розпитай </a:t>
            </a:r>
            <a:r>
              <a:rPr lang="uk-UA" sz="2000" b="1" dirty="0">
                <a:solidFill>
                  <a:schemeClr val="bg1"/>
                </a:solidFill>
              </a:rPr>
              <a:t>у однокласників, як вони провели </a:t>
            </a:r>
            <a:r>
              <a:rPr lang="uk-UA" sz="2000" b="1" dirty="0" smtClean="0">
                <a:solidFill>
                  <a:schemeClr val="bg1"/>
                </a:solidFill>
              </a:rPr>
              <a:t>свої </a:t>
            </a:r>
            <a:r>
              <a:rPr lang="uk-UA" sz="2000" b="1" dirty="0">
                <a:solidFill>
                  <a:schemeClr val="bg1"/>
                </a:solidFill>
              </a:rPr>
              <a:t>літні канікули. </a:t>
            </a:r>
            <a:r>
              <a:rPr lang="ru-RU" sz="2000" b="1" dirty="0" err="1" smtClean="0"/>
              <a:t>Склади</a:t>
            </a:r>
            <a:r>
              <a:rPr lang="ru-RU" sz="2000" b="1" dirty="0" smtClean="0"/>
              <a:t> </a:t>
            </a:r>
            <a:r>
              <a:rPr lang="ru-RU" sz="2000" b="1" dirty="0" err="1"/>
              <a:t>речення</a:t>
            </a:r>
            <a:r>
              <a:rPr lang="ru-RU" sz="2000" b="1" dirty="0"/>
              <a:t> </a:t>
            </a:r>
            <a:r>
              <a:rPr lang="ru-RU" sz="2000" b="1" dirty="0" err="1"/>
              <a:t>зі</a:t>
            </a:r>
            <a:r>
              <a:rPr lang="ru-RU" sz="2000" b="1" dirty="0"/>
              <a:t> словом «</a:t>
            </a:r>
            <a:r>
              <a:rPr lang="ru-RU" sz="2000" b="1" dirty="0" err="1"/>
              <a:t>канікули</a:t>
            </a:r>
            <a:r>
              <a:rPr lang="ru-RU" sz="2000" b="1" dirty="0"/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21294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-0.10651 -0.342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36003 -0.3381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8" y="-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28763 -0.3453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03698 -0.3439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-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7171" y="494529"/>
            <a:ext cx="9627491" cy="68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* Додаткове завдання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26555" y="2180155"/>
            <a:ext cx="7235816" cy="15711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Літні, чудові, були, канікули.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Я, добре, дуже, відпочив (відпочила).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86161" y="3942048"/>
            <a:ext cx="6958501" cy="8140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Літні канікули </a:t>
            </a:r>
            <a:r>
              <a:rPr lang="uk-UA" sz="3200" b="1" dirty="0" smtClean="0">
                <a:solidFill>
                  <a:schemeClr val="bg1"/>
                </a:solidFill>
              </a:rPr>
              <a:t>були чудові.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37671" y="4880703"/>
            <a:ext cx="6958501" cy="7986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відпочив (відпочила)</a:t>
            </a:r>
            <a:r>
              <a:rPr lang="uk-UA" sz="3200" b="1" dirty="0">
                <a:solidFill>
                  <a:schemeClr val="bg1"/>
                </a:solidFill>
              </a:rPr>
              <a:t> дуже </a:t>
            </a:r>
            <a:r>
              <a:rPr lang="uk-UA" sz="3200" b="1" dirty="0" smtClean="0">
                <a:solidFill>
                  <a:schemeClr val="bg1"/>
                </a:solidFill>
              </a:rPr>
              <a:t>добре.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6556" y="1307133"/>
            <a:ext cx="7018105" cy="79492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Вправа для тих, хто швидко читає й пише.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Склади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 з поданих слів і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Картинки до тестів\!!!!!!Эсмира\OIG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69" y="2155606"/>
            <a:ext cx="3523786" cy="35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6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2743" y="534499"/>
            <a:ext cx="9496861" cy="11538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Допоможи Ґаджикові скласти пам'ятку. </a:t>
            </a: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слова пропущені?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79761" y="1688384"/>
            <a:ext cx="5707070" cy="403187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sz="3200" b="1" dirty="0">
                <a:solidFill>
                  <a:srgbClr val="0070C0"/>
                </a:solidFill>
              </a:rPr>
              <a:t>Пам'ятка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>
                <a:solidFill>
                  <a:srgbClr val="0070C0"/>
                </a:solidFill>
              </a:rPr>
              <a:t>Перше слово в реченні пишу з  ……………. букви.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>
                <a:solidFill>
                  <a:srgbClr val="0070C0"/>
                </a:solidFill>
              </a:rPr>
              <a:t>У кінці речення ставлю …………….. , знак оклику або знак ……………….  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3200" b="1" dirty="0">
                <a:solidFill>
                  <a:srgbClr val="0070C0"/>
                </a:solidFill>
              </a:rPr>
              <a:t>Усі слова в реченні пишу …………….. одне від одного.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4124" y="2557568"/>
            <a:ext cx="1628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великої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12564" y="3540955"/>
            <a:ext cx="147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крапку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6837" y="4038645"/>
            <a:ext cx="1778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питання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59705" y="4991184"/>
            <a:ext cx="162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окремо</a:t>
            </a:r>
          </a:p>
        </p:txBody>
      </p:sp>
      <p:pic>
        <p:nvPicPr>
          <p:cNvPr id="18" name="Picture 2" descr="ÐÐ°ÑÑÐ¸Ð½ÐºÐ¸ Ð¿Ð¾ Ð·Ð°Ð¿ÑÐ¾ÑÑ ÐºÐ»Ð¸Ð¿Ð°ÑÑ Ð²Ð¾ÑÐºÐ»Ð¸ÑÐ°ÑÐµÐ»ÑÐ½ÑÐ¹ Ð·Ð½Ð°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b="8490"/>
          <a:stretch/>
        </p:blipFill>
        <p:spPr bwMode="auto">
          <a:xfrm>
            <a:off x="531814" y="1688384"/>
            <a:ext cx="2387853" cy="420020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600" y="1788277"/>
            <a:ext cx="2750693" cy="292222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51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494529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1442" y="1479869"/>
            <a:ext cx="5323417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— </a:t>
            </a:r>
            <a:r>
              <a:rPr lang="ru-RU" sz="2800" b="1" dirty="0" err="1" smtClean="0">
                <a:solidFill>
                  <a:srgbClr val="002060"/>
                </a:solidFill>
              </a:rPr>
              <a:t>Чому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важливо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вміти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відрекомендовуватися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під</a:t>
            </a:r>
            <a:r>
              <a:rPr lang="ru-RU" sz="2800" b="1" dirty="0">
                <a:solidFill>
                  <a:srgbClr val="002060"/>
                </a:solidFill>
              </a:rPr>
              <a:t> час </a:t>
            </a:r>
            <a:r>
              <a:rPr lang="ru-RU" sz="2800" b="1" dirty="0" err="1">
                <a:solidFill>
                  <a:srgbClr val="002060"/>
                </a:solidFill>
              </a:rPr>
              <a:t>знайомства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— </a:t>
            </a:r>
            <a:r>
              <a:rPr lang="ru-RU" sz="2800" b="1" dirty="0" err="1">
                <a:solidFill>
                  <a:srgbClr val="002060"/>
                </a:solidFill>
              </a:rPr>
              <a:t>Які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розділові</a:t>
            </a:r>
            <a:r>
              <a:rPr lang="ru-RU" sz="2800" b="1" dirty="0">
                <a:solidFill>
                  <a:srgbClr val="002060"/>
                </a:solidFill>
              </a:rPr>
              <a:t> знаки </a:t>
            </a:r>
            <a:r>
              <a:rPr lang="ru-RU" sz="2800" b="1" dirty="0" err="1" smtClean="0">
                <a:solidFill>
                  <a:srgbClr val="002060"/>
                </a:solidFill>
              </a:rPr>
              <a:t>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можеш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поставити</a:t>
            </a:r>
            <a:r>
              <a:rPr lang="ru-RU" sz="2800" b="1" dirty="0">
                <a:solidFill>
                  <a:srgbClr val="002060"/>
                </a:solidFill>
              </a:rPr>
              <a:t> у </a:t>
            </a:r>
            <a:r>
              <a:rPr lang="ru-RU" sz="2800" b="1" dirty="0" err="1">
                <a:solidFill>
                  <a:srgbClr val="002060"/>
                </a:solidFill>
              </a:rPr>
              <a:t>кінці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речення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— Як </a:t>
            </a:r>
            <a:r>
              <a:rPr lang="ru-RU" sz="2800" b="1" dirty="0" err="1" smtClean="0">
                <a:solidFill>
                  <a:srgbClr val="002060"/>
                </a:solidFill>
              </a:rPr>
              <a:t>напишеш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перше слово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 err="1">
                <a:solidFill>
                  <a:srgbClr val="002060"/>
                </a:solidFill>
              </a:rPr>
              <a:t>реченні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— Як </a:t>
            </a:r>
            <a:r>
              <a:rPr lang="ru-RU" sz="2800" b="1" dirty="0" err="1">
                <a:solidFill>
                  <a:srgbClr val="002060"/>
                </a:solidFill>
              </a:rPr>
              <a:t>пишуться</a:t>
            </a:r>
            <a:r>
              <a:rPr lang="ru-RU" sz="2800" b="1" dirty="0">
                <a:solidFill>
                  <a:srgbClr val="002060"/>
                </a:solidFill>
              </a:rPr>
              <a:t> слова в </a:t>
            </a:r>
            <a:r>
              <a:rPr lang="ru-RU" sz="2800" b="1" dirty="0" err="1">
                <a:solidFill>
                  <a:srgbClr val="002060"/>
                </a:solidFill>
              </a:rPr>
              <a:t>реченні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— Яке </a:t>
            </a:r>
            <a:r>
              <a:rPr lang="ru-RU" sz="2800" b="1" dirty="0" err="1">
                <a:solidFill>
                  <a:srgbClr val="002060"/>
                </a:solidFill>
              </a:rPr>
              <a:t>завдання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було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найцікавішим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30606" y="1697583"/>
            <a:ext cx="3110835" cy="375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120931" y="2001558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24021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1229" y="1644012"/>
            <a:ext cx="51887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втомив/</a:t>
            </a:r>
            <a:r>
              <a:rPr lang="uk-UA" sz="2800" b="1" dirty="0" err="1" smtClean="0">
                <a:solidFill>
                  <a:schemeClr val="bg1"/>
                </a:solidFill>
              </a:rPr>
              <a:t>лася</a:t>
            </a:r>
            <a:r>
              <a:rPr lang="uk-UA" sz="2800" b="1" dirty="0" smtClean="0">
                <a:solidFill>
                  <a:schemeClr val="bg1"/>
                </a:solidFill>
              </a:rPr>
              <a:t>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17" y="505530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0778" y="2444400"/>
            <a:ext cx="45640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17" y="3498934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35055" y="3498934"/>
            <a:ext cx="53632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2945122" y="5130189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440260" y="1835058"/>
            <a:ext cx="5181893" cy="2556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9283" y="479632"/>
            <a:ext cx="9203145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9888" y="1978311"/>
            <a:ext cx="4822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16201" y="1554741"/>
            <a:ext cx="5681733" cy="3584329"/>
            <a:chOff x="4537582" y="26504"/>
            <a:chExt cx="5689024" cy="3708004"/>
          </a:xfrm>
        </p:grpSpPr>
        <p:pic>
          <p:nvPicPr>
            <p:cNvPr id="16" name="Picture 4" descr="лето gif - Google Търсене | Летние картинки, Природа, Лето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001" y="34363"/>
              <a:ext cx="5317695" cy="365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Пластиковое окно ПНГ на Прозрачном Фоне • Скачать PNG Пластиковое окн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582" y="26504"/>
              <a:ext cx="5689024" cy="370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0" y="3080056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67" y="3000211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0" y="454505"/>
            <a:ext cx="9568543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0797" y="1409473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198" y="661881"/>
            <a:ext cx="2802821" cy="28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29447" y="251565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4" y="1532434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59" y="3675613"/>
            <a:ext cx="2390821" cy="22275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01584" y="3621631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2267" y="4829105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Емоції Смайли\Весели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2" y="3675613"/>
            <a:ext cx="2509991" cy="20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983" y="4078641"/>
            <a:ext cx="3512110" cy="2379948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744899" y="425550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Ознайомлення</a:t>
            </a:r>
            <a:r>
              <a:rPr lang="ru-RU" sz="3600" b="1" dirty="0"/>
              <a:t> з </a:t>
            </a:r>
            <a:r>
              <a:rPr lang="ru-RU" sz="3600" b="1" dirty="0" err="1"/>
              <a:t>підручником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00611" y="1424389"/>
            <a:ext cx="6900789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       </a:t>
            </a:r>
            <a:r>
              <a:rPr lang="ru-RU" sz="2400" dirty="0" err="1" smtClean="0"/>
              <a:t>Цього</a:t>
            </a:r>
            <a:r>
              <a:rPr lang="ru-RU" sz="2400" dirty="0" smtClean="0"/>
              <a:t> </a:t>
            </a:r>
            <a:r>
              <a:rPr lang="ru-RU" sz="2400" dirty="0" err="1"/>
              <a:t>навчального</a:t>
            </a:r>
            <a:r>
              <a:rPr lang="ru-RU" sz="2400" dirty="0"/>
              <a:t> року ми </a:t>
            </a:r>
            <a:r>
              <a:rPr lang="ru-RU" sz="2400" dirty="0" err="1"/>
              <a:t>будемо</a:t>
            </a:r>
            <a:r>
              <a:rPr lang="ru-RU" sz="2400" dirty="0"/>
              <a:t> </a:t>
            </a:r>
            <a:r>
              <a:rPr lang="ru-RU" sz="2400" dirty="0" err="1"/>
              <a:t>працювати</a:t>
            </a:r>
            <a:r>
              <a:rPr lang="ru-RU" sz="2400" dirty="0"/>
              <a:t> за </a:t>
            </a:r>
            <a:r>
              <a:rPr lang="ru-RU" sz="2400" dirty="0" err="1"/>
              <a:t>підручником</a:t>
            </a:r>
            <a:r>
              <a:rPr lang="ru-RU" sz="2400" dirty="0"/>
              <a:t> «</a:t>
            </a:r>
            <a:r>
              <a:rPr lang="ru-RU" sz="2400" dirty="0" err="1"/>
              <a:t>Українська</a:t>
            </a:r>
            <a:r>
              <a:rPr lang="ru-RU" sz="2400" dirty="0"/>
              <a:t> </a:t>
            </a:r>
            <a:r>
              <a:rPr lang="ru-RU" sz="2400" dirty="0" err="1"/>
              <a:t>мова</a:t>
            </a:r>
            <a:r>
              <a:rPr lang="ru-RU" sz="2400" dirty="0"/>
              <a:t> та </a:t>
            </a:r>
            <a:r>
              <a:rPr lang="ru-RU" sz="2400" dirty="0" err="1"/>
              <a:t>читання</a:t>
            </a:r>
            <a:r>
              <a:rPr lang="ru-RU" sz="2400" dirty="0"/>
              <a:t>» для </a:t>
            </a:r>
            <a:r>
              <a:rPr lang="ru-RU" sz="2400" dirty="0" err="1"/>
              <a:t>учнів</a:t>
            </a:r>
            <a:r>
              <a:rPr lang="ru-RU" sz="2400" dirty="0"/>
              <a:t> 2-го </a:t>
            </a:r>
            <a:r>
              <a:rPr lang="ru-RU" sz="2400" dirty="0" err="1" smtClean="0"/>
              <a:t>класу</a:t>
            </a:r>
            <a:r>
              <a:rPr lang="ru-RU" sz="2400" dirty="0" smtClean="0"/>
              <a:t> </a:t>
            </a:r>
            <a:r>
              <a:rPr lang="ru-RU" sz="2400" dirty="0" err="1" smtClean="0"/>
              <a:t>Катерини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Пономарьової</a:t>
            </a:r>
            <a:r>
              <a:rPr lang="ru-RU" sz="2400" dirty="0" smtClean="0"/>
              <a:t>. </a:t>
            </a:r>
            <a:r>
              <a:rPr lang="ru-RU" sz="2400" dirty="0" err="1"/>
              <a:t>Розгляньмо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.</a:t>
            </a:r>
          </a:p>
          <a:p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 err="1"/>
              <a:t>знайомі</a:t>
            </a:r>
            <a:r>
              <a:rPr lang="ru-RU" sz="2400" dirty="0"/>
              <a:t> </a:t>
            </a:r>
            <a:r>
              <a:rPr lang="ru-RU" sz="2400" dirty="0" err="1" smtClean="0"/>
              <a:t>тобі</a:t>
            </a:r>
            <a:r>
              <a:rPr lang="ru-RU" sz="2400" dirty="0" smtClean="0"/>
              <a:t> </a:t>
            </a:r>
            <a:r>
              <a:rPr lang="ru-RU" sz="2400" dirty="0" err="1" smtClean="0"/>
              <a:t>герої</a:t>
            </a:r>
            <a:r>
              <a:rPr lang="en-US" sz="2400" dirty="0" smtClean="0"/>
              <a:t> </a:t>
            </a:r>
            <a:r>
              <a:rPr lang="ru-RU" sz="2400" dirty="0" smtClean="0"/>
              <a:t>на </a:t>
            </a:r>
            <a:r>
              <a:rPr lang="uk-UA" sz="2400" dirty="0" smtClean="0"/>
              <a:t>обклади</a:t>
            </a:r>
            <a:r>
              <a:rPr lang="ru-RU" sz="2400" dirty="0" err="1" smtClean="0"/>
              <a:t>нці</a:t>
            </a:r>
            <a:r>
              <a:rPr lang="ru-RU" sz="2400" dirty="0"/>
              <a:t>? </a:t>
            </a:r>
            <a:r>
              <a:rPr lang="ru-RU" sz="2400" dirty="0" err="1" smtClean="0"/>
              <a:t>Назви</a:t>
            </a:r>
            <a:r>
              <a:rPr lang="ru-RU" sz="2400" dirty="0" smtClean="0"/>
              <a:t> </a:t>
            </a:r>
            <a:r>
              <a:rPr lang="ru-RU" sz="2400" dirty="0" err="1" smtClean="0"/>
              <a:t>їх</a:t>
            </a:r>
            <a:r>
              <a:rPr lang="ru-RU" sz="2400" dirty="0" smtClean="0"/>
              <a:t>  </a:t>
            </a:r>
            <a:r>
              <a:rPr lang="ru-RU" sz="2400" dirty="0" err="1" smtClean="0"/>
              <a:t>імена</a:t>
            </a:r>
            <a:r>
              <a:rPr lang="ru-RU" sz="2400" dirty="0" smtClean="0"/>
              <a:t>. </a:t>
            </a:r>
            <a:r>
              <a:rPr lang="ru-RU" sz="2400" dirty="0" err="1" smtClean="0"/>
              <a:t>Наші</a:t>
            </a:r>
            <a:r>
              <a:rPr lang="ru-RU" sz="2400" dirty="0" smtClean="0"/>
              <a:t> </a:t>
            </a:r>
            <a:r>
              <a:rPr lang="ru-RU" sz="2400" dirty="0" err="1"/>
              <a:t>друзі</a:t>
            </a:r>
            <a:r>
              <a:rPr lang="ru-RU" sz="2400" dirty="0"/>
              <a:t> </a:t>
            </a:r>
            <a:r>
              <a:rPr lang="ru-RU" sz="2400" dirty="0" err="1"/>
              <a:t>допомагатимуть</a:t>
            </a:r>
            <a:r>
              <a:rPr lang="ru-RU" sz="2400" dirty="0"/>
              <a:t> нам і в </a:t>
            </a:r>
            <a:r>
              <a:rPr lang="ru-RU" sz="2400" dirty="0" smtClean="0"/>
              <a:t>2 </a:t>
            </a:r>
            <a:r>
              <a:rPr lang="ru-RU" sz="2400" dirty="0" err="1"/>
              <a:t>класі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6" name="Picture 2" descr="D:\Картинки до тестів\Підручники зошити\2 клас\Ukr m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5" y="1574381"/>
            <a:ext cx="3393024" cy="454410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2 клас\1 Українська мова\Пономарьова\1 Звуки букви\№001 - Нумо знайомитись\2024-05-28_2031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11" y="1373700"/>
            <a:ext cx="7017877" cy="508488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9717" y="1574381"/>
            <a:ext cx="2721052" cy="311146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/>
              <a:t>Розглянь</a:t>
            </a:r>
            <a:r>
              <a:rPr lang="ru-RU" sz="2000" dirty="0" smtClean="0"/>
              <a:t> </a:t>
            </a:r>
            <a:r>
              <a:rPr lang="ru-RU" sz="2000" dirty="0" err="1" smtClean="0"/>
              <a:t>ілюстрації</a:t>
            </a:r>
            <a:r>
              <a:rPr lang="ru-RU" sz="2000" dirty="0" smtClean="0"/>
              <a:t> на </a:t>
            </a:r>
            <a:r>
              <a:rPr lang="ru-RU" sz="2000" dirty="0" err="1" smtClean="0"/>
              <a:t>форзаці</a:t>
            </a:r>
            <a:r>
              <a:rPr lang="ru-RU" sz="2000" dirty="0" smtClean="0"/>
              <a:t> </a:t>
            </a:r>
            <a:r>
              <a:rPr lang="ru-RU" sz="2000" dirty="0" err="1" smtClean="0"/>
              <a:t>підручника</a:t>
            </a:r>
            <a:r>
              <a:rPr lang="ru-RU" sz="2000" dirty="0" smtClean="0"/>
              <a:t> і </a:t>
            </a:r>
            <a:r>
              <a:rPr lang="ru-RU" sz="2000" dirty="0" err="1" smtClean="0"/>
              <a:t>розкажи</a:t>
            </a:r>
            <a:r>
              <a:rPr lang="ru-RU" sz="2000" dirty="0" smtClean="0"/>
              <a:t>, для </a:t>
            </a:r>
            <a:r>
              <a:rPr lang="ru-RU" sz="2000" dirty="0" err="1" smtClean="0"/>
              <a:t>чого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потрібна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мова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людині</a:t>
            </a:r>
            <a:r>
              <a:rPr lang="ru-RU" sz="2000" dirty="0" smtClean="0"/>
              <a:t>. Прочитай слова, коли </a:t>
            </a:r>
            <a:r>
              <a:rPr lang="ru-RU" sz="2000" dirty="0" err="1" smtClean="0"/>
              <a:t>використовується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мова</a:t>
            </a:r>
            <a:endParaRPr lang="ru-RU" sz="2000" dirty="0"/>
          </a:p>
        </p:txBody>
      </p:sp>
      <p:pic>
        <p:nvPicPr>
          <p:cNvPr id="8" name="Picture 3" descr="D:\2 клас\1 Українська мова\Пономарьова\1 Звуки букви\№001 - Нумо знайомитись\2024-05-28_200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05" y="1373700"/>
            <a:ext cx="3393024" cy="459636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0375" y="5867839"/>
            <a:ext cx="6900789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На </a:t>
            </a:r>
            <a:r>
              <a:rPr lang="ru-RU" sz="2000" dirty="0" err="1" smtClean="0"/>
              <a:t>другій</a:t>
            </a:r>
            <a:r>
              <a:rPr lang="ru-RU" sz="2000" dirty="0" smtClean="0"/>
              <a:t> </a:t>
            </a:r>
            <a:r>
              <a:rPr lang="ru-RU" sz="2000" dirty="0" err="1"/>
              <a:t>сторінці</a:t>
            </a:r>
            <a:r>
              <a:rPr lang="ru-RU" sz="2000" dirty="0"/>
              <a:t> </a:t>
            </a:r>
            <a:r>
              <a:rPr lang="ru-RU" sz="2000" dirty="0" err="1" smtClean="0"/>
              <a:t>розглянь</a:t>
            </a:r>
            <a:r>
              <a:rPr lang="ru-RU" sz="2000" dirty="0" smtClean="0"/>
              <a:t> </a:t>
            </a:r>
            <a:r>
              <a:rPr lang="ru-RU" sz="2000" dirty="0"/>
              <a:t>та </a:t>
            </a:r>
            <a:r>
              <a:rPr lang="ru-RU" sz="2000" dirty="0" err="1" smtClean="0"/>
              <a:t>запам'ятай</a:t>
            </a:r>
            <a:r>
              <a:rPr lang="ru-RU" sz="2000" dirty="0" smtClean="0"/>
              <a:t> </a:t>
            </a:r>
            <a:r>
              <a:rPr lang="ru-RU" sz="2000" dirty="0" err="1"/>
              <a:t>умовні</a:t>
            </a:r>
            <a:r>
              <a:rPr lang="ru-RU" sz="2000" dirty="0"/>
              <a:t> </a:t>
            </a:r>
            <a:r>
              <a:rPr lang="ru-RU" sz="2000" dirty="0" err="1"/>
              <a:t>позначки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стануть</a:t>
            </a:r>
            <a:r>
              <a:rPr lang="ru-RU" sz="2000" dirty="0"/>
              <a:t> </a:t>
            </a:r>
            <a:r>
              <a:rPr lang="ru-RU" sz="2000" dirty="0" err="1" smtClean="0"/>
              <a:t>тобі</a:t>
            </a:r>
            <a:r>
              <a:rPr lang="ru-RU" sz="2000" dirty="0" smtClean="0"/>
              <a:t> </a:t>
            </a:r>
            <a:r>
              <a:rPr lang="ru-RU" sz="2000" dirty="0"/>
              <a:t>у </a:t>
            </a:r>
            <a:r>
              <a:rPr lang="ru-RU" sz="2000" dirty="0" err="1"/>
              <a:t>пригоді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час </a:t>
            </a:r>
            <a:r>
              <a:rPr lang="ru-RU" sz="2000" dirty="0" err="1"/>
              <a:t>роботи</a:t>
            </a:r>
            <a:r>
              <a:rPr lang="ru-RU" sz="2000" dirty="0"/>
              <a:t> з </a:t>
            </a:r>
            <a:r>
              <a:rPr lang="ru-RU" sz="2000" dirty="0" err="1"/>
              <a:t>підручником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04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53013" y="1600906"/>
            <a:ext cx="6742530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Сьогодні</a:t>
            </a:r>
            <a:r>
              <a:rPr lang="ru-RU" sz="3200" dirty="0"/>
              <a:t> на </a:t>
            </a:r>
            <a:r>
              <a:rPr lang="ru-RU" sz="3200" dirty="0" err="1"/>
              <a:t>уроці</a:t>
            </a:r>
            <a:r>
              <a:rPr lang="ru-RU" sz="3200" dirty="0"/>
              <a:t> </a:t>
            </a:r>
            <a:r>
              <a:rPr lang="ru-RU" sz="3200" dirty="0" err="1" smtClean="0"/>
              <a:t>української</a:t>
            </a:r>
            <a:r>
              <a:rPr lang="ru-RU" sz="3200" dirty="0" smtClean="0"/>
              <a:t> </a:t>
            </a:r>
            <a:r>
              <a:rPr lang="ru-RU" sz="3200" dirty="0" err="1" smtClean="0"/>
              <a:t>мови</a:t>
            </a:r>
            <a:r>
              <a:rPr lang="ru-RU" sz="3200" dirty="0" smtClean="0"/>
              <a:t> ми </a:t>
            </a:r>
            <a:r>
              <a:rPr lang="ru-RU" sz="3200" dirty="0" err="1"/>
              <a:t>вдосконалимо</a:t>
            </a:r>
            <a:r>
              <a:rPr lang="ru-RU" sz="3200" dirty="0"/>
              <a:t> </a:t>
            </a:r>
            <a:r>
              <a:rPr lang="ru-RU" sz="3200" dirty="0" err="1"/>
              <a:t>навички</a:t>
            </a:r>
            <a:r>
              <a:rPr lang="ru-RU" sz="3200" dirty="0"/>
              <a:t> </a:t>
            </a:r>
            <a:r>
              <a:rPr lang="ru-RU" sz="3200" dirty="0" err="1"/>
              <a:t>відрекомендування</a:t>
            </a:r>
            <a:r>
              <a:rPr lang="ru-RU" sz="3200" dirty="0"/>
              <a:t> себе </a:t>
            </a:r>
            <a:r>
              <a:rPr lang="ru-RU" sz="3200" dirty="0" err="1"/>
              <a:t>під</a:t>
            </a:r>
            <a:r>
              <a:rPr lang="ru-RU" sz="3200" dirty="0"/>
              <a:t> час </a:t>
            </a:r>
            <a:r>
              <a:rPr lang="ru-RU" sz="3200" dirty="0" err="1"/>
              <a:t>знайомства</a:t>
            </a:r>
            <a:r>
              <a:rPr lang="ru-RU" sz="3200" dirty="0"/>
              <a:t>, повторимо правила </a:t>
            </a:r>
            <a:r>
              <a:rPr lang="ru-RU" sz="3200" dirty="0" err="1"/>
              <a:t>оформлення</a:t>
            </a:r>
            <a:r>
              <a:rPr lang="ru-RU" sz="3200" dirty="0"/>
              <a:t> </a:t>
            </a:r>
            <a:r>
              <a:rPr lang="ru-RU" sz="3200" dirty="0" err="1"/>
              <a:t>речень</a:t>
            </a:r>
            <a:r>
              <a:rPr lang="ru-RU" sz="3200" dirty="0"/>
              <a:t> на </a:t>
            </a:r>
            <a:r>
              <a:rPr lang="ru-RU" sz="3200" dirty="0" err="1"/>
              <a:t>письмі</a:t>
            </a:r>
            <a:r>
              <a:rPr lang="ru-RU" sz="3200" dirty="0"/>
              <a:t> та </a:t>
            </a:r>
            <a:r>
              <a:rPr lang="ru-RU" sz="3200" dirty="0" err="1"/>
              <a:t>попрацюємо</a:t>
            </a:r>
            <a:r>
              <a:rPr lang="ru-RU" sz="3200" dirty="0"/>
              <a:t> за </a:t>
            </a:r>
            <a:r>
              <a:rPr lang="ru-RU" sz="3200" dirty="0" err="1"/>
              <a:t>ілюстраціями</a:t>
            </a:r>
            <a:r>
              <a:rPr lang="ru-RU" sz="3200" dirty="0"/>
              <a:t>, </a:t>
            </a:r>
            <a:r>
              <a:rPr lang="ru-RU" sz="3200" dirty="0" err="1"/>
              <a:t>створюючи</a:t>
            </a:r>
            <a:r>
              <a:rPr lang="ru-RU" sz="3200" dirty="0"/>
              <a:t> </a:t>
            </a:r>
            <a:r>
              <a:rPr lang="ru-RU" sz="3200" dirty="0" err="1"/>
              <a:t>усне</a:t>
            </a:r>
            <a:r>
              <a:rPr lang="ru-RU" sz="3200" dirty="0"/>
              <a:t> </a:t>
            </a:r>
            <a:r>
              <a:rPr lang="ru-RU" sz="3200" dirty="0" err="1"/>
              <a:t>висловлення</a:t>
            </a:r>
            <a:r>
              <a:rPr lang="ru-RU" sz="3200" dirty="0"/>
              <a:t>.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55341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0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3541" y="484233"/>
            <a:ext cx="9601199" cy="800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Нумо знайомитись!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2 клас\1 Українська мова\1 Пономарьова\1 Звуки букви\№001 - Нумо знайомитись\2024-08-29_2111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14355" r="-219" b="350"/>
          <a:stretch/>
        </p:blipFill>
        <p:spPr bwMode="auto">
          <a:xfrm>
            <a:off x="2833024" y="1328037"/>
            <a:ext cx="6531323" cy="355619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5977054"/>
            <a:ext cx="1090669" cy="8809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</a:rPr>
              <a:t>ст</a:t>
            </a:r>
            <a:r>
              <a:rPr lang="uk-UA" sz="2000" b="1" dirty="0" smtClean="0">
                <a:solidFill>
                  <a:schemeClr val="bg1"/>
                </a:solidFill>
              </a:rPr>
              <a:t> 3</a:t>
            </a:r>
            <a:endParaRPr lang="ru-RU" sz="20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576185" y="2575930"/>
            <a:ext cx="1940312" cy="111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:\2 клас\1 Українська мова\1 Пономарьова\1 Звуки букви\№001 - Нумо знайомитись\2024-08-29_2117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r="1741"/>
          <a:stretch/>
        </p:blipFill>
        <p:spPr bwMode="auto">
          <a:xfrm>
            <a:off x="1928120" y="4048935"/>
            <a:ext cx="8065025" cy="258067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766423" y="5961667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①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55272" y="5631365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②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66422" y="5285677"/>
            <a:ext cx="479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③</a:t>
            </a:r>
          </a:p>
        </p:txBody>
      </p:sp>
      <p:pic>
        <p:nvPicPr>
          <p:cNvPr id="10" name="Picture 3" descr="D:\2 клас\1 Українська мова\1 Пономарьова\1 Звуки букви\№001 - Нумо знайомитись\2024-08-29_211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33" y="1353910"/>
            <a:ext cx="3795260" cy="519199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2 клас\1 Українська мова\1 Пономарьова\1 Звуки букви\№001 - Нумо знайомитись\2024-08-31_1514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" b="790"/>
          <a:stretch/>
        </p:blipFill>
        <p:spPr bwMode="auto">
          <a:xfrm>
            <a:off x="6802244" y="1328037"/>
            <a:ext cx="4092496" cy="51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9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6461" r="32949" b="73068"/>
          <a:stretch/>
        </p:blipFill>
        <p:spPr>
          <a:xfrm>
            <a:off x="1090669" y="1368000"/>
            <a:ext cx="9970265" cy="1296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90997" y="462987"/>
            <a:ext cx="8902832" cy="759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338238" y="1578898"/>
            <a:ext cx="505517" cy="560587"/>
            <a:chOff x="4509856" y="2128222"/>
            <a:chExt cx="2293769" cy="2544347"/>
          </a:xfrm>
        </p:grpSpPr>
        <p:sp>
          <p:nvSpPr>
            <p:cNvPr id="22" name="Полилиния 21"/>
            <p:cNvSpPr/>
            <p:nvPr/>
          </p:nvSpPr>
          <p:spPr>
            <a:xfrm>
              <a:off x="4509856" y="2148396"/>
              <a:ext cx="1784412" cy="2524173"/>
            </a:xfrm>
            <a:custGeom>
              <a:avLst/>
              <a:gdLst>
                <a:gd name="connsiteX0" fmla="*/ 1784412 w 1784412"/>
                <a:gd name="connsiteY0" fmla="*/ 0 h 2454285"/>
                <a:gd name="connsiteX1" fmla="*/ 852257 w 1784412"/>
                <a:gd name="connsiteY1" fmla="*/ 1988598 h 2454285"/>
                <a:gd name="connsiteX2" fmla="*/ 301841 w 1784412"/>
                <a:gd name="connsiteY2" fmla="*/ 2450237 h 2454285"/>
                <a:gd name="connsiteX3" fmla="*/ 0 w 1784412"/>
                <a:gd name="connsiteY3" fmla="*/ 2175029 h 2454285"/>
                <a:gd name="connsiteX0" fmla="*/ 1784412 w 1784412"/>
                <a:gd name="connsiteY0" fmla="*/ 0 h 2524173"/>
                <a:gd name="connsiteX1" fmla="*/ 852257 w 1784412"/>
                <a:gd name="connsiteY1" fmla="*/ 1988598 h 2524173"/>
                <a:gd name="connsiteX2" fmla="*/ 310719 w 1784412"/>
                <a:gd name="connsiteY2" fmla="*/ 2521258 h 2524173"/>
                <a:gd name="connsiteX3" fmla="*/ 0 w 1784412"/>
                <a:gd name="connsiteY3" fmla="*/ 2175029 h 252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4412" h="2524173">
                  <a:moveTo>
                    <a:pt x="1784412" y="0"/>
                  </a:moveTo>
                  <a:cubicBezTo>
                    <a:pt x="1441882" y="790112"/>
                    <a:pt x="1097872" y="1568388"/>
                    <a:pt x="852257" y="1988598"/>
                  </a:cubicBezTo>
                  <a:cubicBezTo>
                    <a:pt x="606642" y="2408808"/>
                    <a:pt x="452762" y="2490186"/>
                    <a:pt x="310719" y="2521258"/>
                  </a:cubicBezTo>
                  <a:cubicBezTo>
                    <a:pt x="168676" y="2552330"/>
                    <a:pt x="79899" y="2328169"/>
                    <a:pt x="0" y="217502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5282214" y="2128222"/>
              <a:ext cx="1521411" cy="2518234"/>
            </a:xfrm>
            <a:custGeom>
              <a:avLst/>
              <a:gdLst>
                <a:gd name="connsiteX0" fmla="*/ 0 w 1525991"/>
                <a:gd name="connsiteY0" fmla="*/ 666322 h 2461302"/>
                <a:gd name="connsiteX1" fmla="*/ 186431 w 1525991"/>
                <a:gd name="connsiteY1" fmla="*/ 222439 h 2461302"/>
                <a:gd name="connsiteX2" fmla="*/ 754602 w 1525991"/>
                <a:gd name="connsiteY2" fmla="*/ 18252 h 2461302"/>
                <a:gd name="connsiteX3" fmla="*/ 1278384 w 1525991"/>
                <a:gd name="connsiteY3" fmla="*/ 36007 h 2461302"/>
                <a:gd name="connsiteX4" fmla="*/ 1518081 w 1525991"/>
                <a:gd name="connsiteY4" fmla="*/ 249072 h 2461302"/>
                <a:gd name="connsiteX5" fmla="*/ 1384916 w 1525991"/>
                <a:gd name="connsiteY5" fmla="*/ 790609 h 2461302"/>
                <a:gd name="connsiteX6" fmla="*/ 612559 w 1525991"/>
                <a:gd name="connsiteY6" fmla="*/ 1030306 h 2461302"/>
                <a:gd name="connsiteX7" fmla="*/ 754602 w 1525991"/>
                <a:gd name="connsiteY7" fmla="*/ 1039184 h 2461302"/>
                <a:gd name="connsiteX8" fmla="*/ 1189607 w 1525991"/>
                <a:gd name="connsiteY8" fmla="*/ 1207860 h 2461302"/>
                <a:gd name="connsiteX9" fmla="*/ 1207363 w 1525991"/>
                <a:gd name="connsiteY9" fmla="*/ 1882563 h 2461302"/>
                <a:gd name="connsiteX10" fmla="*/ 852256 w 1525991"/>
                <a:gd name="connsiteY10" fmla="*/ 2353079 h 2461302"/>
                <a:gd name="connsiteX11" fmla="*/ 337351 w 1525991"/>
                <a:gd name="connsiteY11" fmla="*/ 2450734 h 2461302"/>
                <a:gd name="connsiteX12" fmla="*/ 239697 w 1525991"/>
                <a:gd name="connsiteY12" fmla="*/ 2175526 h 2461302"/>
                <a:gd name="connsiteX0" fmla="*/ 0 w 1525991"/>
                <a:gd name="connsiteY0" fmla="*/ 666322 h 2518865"/>
                <a:gd name="connsiteX1" fmla="*/ 186431 w 1525991"/>
                <a:gd name="connsiteY1" fmla="*/ 222439 h 2518865"/>
                <a:gd name="connsiteX2" fmla="*/ 754602 w 1525991"/>
                <a:gd name="connsiteY2" fmla="*/ 18252 h 2518865"/>
                <a:gd name="connsiteX3" fmla="*/ 1278384 w 1525991"/>
                <a:gd name="connsiteY3" fmla="*/ 36007 h 2518865"/>
                <a:gd name="connsiteX4" fmla="*/ 1518081 w 1525991"/>
                <a:gd name="connsiteY4" fmla="*/ 249072 h 2518865"/>
                <a:gd name="connsiteX5" fmla="*/ 1384916 w 1525991"/>
                <a:gd name="connsiteY5" fmla="*/ 790609 h 2518865"/>
                <a:gd name="connsiteX6" fmla="*/ 612559 w 1525991"/>
                <a:gd name="connsiteY6" fmla="*/ 1030306 h 2518865"/>
                <a:gd name="connsiteX7" fmla="*/ 754602 w 1525991"/>
                <a:gd name="connsiteY7" fmla="*/ 1039184 h 2518865"/>
                <a:gd name="connsiteX8" fmla="*/ 1189607 w 1525991"/>
                <a:gd name="connsiteY8" fmla="*/ 1207860 h 2518865"/>
                <a:gd name="connsiteX9" fmla="*/ 1207363 w 1525991"/>
                <a:gd name="connsiteY9" fmla="*/ 1882563 h 2518865"/>
                <a:gd name="connsiteX10" fmla="*/ 852256 w 1525991"/>
                <a:gd name="connsiteY10" fmla="*/ 2353079 h 2518865"/>
                <a:gd name="connsiteX11" fmla="*/ 310718 w 1525991"/>
                <a:gd name="connsiteY11" fmla="*/ 2512878 h 2518865"/>
                <a:gd name="connsiteX12" fmla="*/ 239697 w 1525991"/>
                <a:gd name="connsiteY12" fmla="*/ 2175526 h 2518865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9607 w 1525991"/>
                <a:gd name="connsiteY8" fmla="*/ 1207860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0729 w 1525991"/>
                <a:gd name="connsiteY8" fmla="*/ 1278881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1885"/>
                <a:gd name="connsiteY0" fmla="*/ 666322 h 2516312"/>
                <a:gd name="connsiteX1" fmla="*/ 186431 w 1521885"/>
                <a:gd name="connsiteY1" fmla="*/ 222439 h 2516312"/>
                <a:gd name="connsiteX2" fmla="*/ 754602 w 1521885"/>
                <a:gd name="connsiteY2" fmla="*/ 18252 h 2516312"/>
                <a:gd name="connsiteX3" fmla="*/ 1278384 w 1521885"/>
                <a:gd name="connsiteY3" fmla="*/ 36007 h 2516312"/>
                <a:gd name="connsiteX4" fmla="*/ 1518081 w 1521885"/>
                <a:gd name="connsiteY4" fmla="*/ 249072 h 2516312"/>
                <a:gd name="connsiteX5" fmla="*/ 1384916 w 1521885"/>
                <a:gd name="connsiteY5" fmla="*/ 790609 h 2516312"/>
                <a:gd name="connsiteX6" fmla="*/ 612559 w 1521885"/>
                <a:gd name="connsiteY6" fmla="*/ 1030306 h 2516312"/>
                <a:gd name="connsiteX7" fmla="*/ 754602 w 1521885"/>
                <a:gd name="connsiteY7" fmla="*/ 1039184 h 2516312"/>
                <a:gd name="connsiteX8" fmla="*/ 1180729 w 1521885"/>
                <a:gd name="connsiteY8" fmla="*/ 1278881 h 2516312"/>
                <a:gd name="connsiteX9" fmla="*/ 1207363 w 1521885"/>
                <a:gd name="connsiteY9" fmla="*/ 1882563 h 2516312"/>
                <a:gd name="connsiteX10" fmla="*/ 852256 w 1521885"/>
                <a:gd name="connsiteY10" fmla="*/ 2353079 h 2516312"/>
                <a:gd name="connsiteX11" fmla="*/ 310718 w 1521885"/>
                <a:gd name="connsiteY11" fmla="*/ 2512878 h 2516312"/>
                <a:gd name="connsiteX12" fmla="*/ 177553 w 1521885"/>
                <a:gd name="connsiteY12" fmla="*/ 2228792 h 2516312"/>
                <a:gd name="connsiteX0" fmla="*/ 0 w 1519323"/>
                <a:gd name="connsiteY0" fmla="*/ 666322 h 2516312"/>
                <a:gd name="connsiteX1" fmla="*/ 186431 w 1519323"/>
                <a:gd name="connsiteY1" fmla="*/ 222439 h 2516312"/>
                <a:gd name="connsiteX2" fmla="*/ 754602 w 1519323"/>
                <a:gd name="connsiteY2" fmla="*/ 18252 h 2516312"/>
                <a:gd name="connsiteX3" fmla="*/ 1278384 w 1519323"/>
                <a:gd name="connsiteY3" fmla="*/ 36007 h 2516312"/>
                <a:gd name="connsiteX4" fmla="*/ 1518081 w 1519323"/>
                <a:gd name="connsiteY4" fmla="*/ 249072 h 2516312"/>
                <a:gd name="connsiteX5" fmla="*/ 1349405 w 1519323"/>
                <a:gd name="connsiteY5" fmla="*/ 799486 h 2516312"/>
                <a:gd name="connsiteX6" fmla="*/ 612559 w 1519323"/>
                <a:gd name="connsiteY6" fmla="*/ 1030306 h 2516312"/>
                <a:gd name="connsiteX7" fmla="*/ 754602 w 1519323"/>
                <a:gd name="connsiteY7" fmla="*/ 1039184 h 2516312"/>
                <a:gd name="connsiteX8" fmla="*/ 1180729 w 1519323"/>
                <a:gd name="connsiteY8" fmla="*/ 1278881 h 2516312"/>
                <a:gd name="connsiteX9" fmla="*/ 1207363 w 1519323"/>
                <a:gd name="connsiteY9" fmla="*/ 1882563 h 2516312"/>
                <a:gd name="connsiteX10" fmla="*/ 852256 w 1519323"/>
                <a:gd name="connsiteY10" fmla="*/ 2353079 h 2516312"/>
                <a:gd name="connsiteX11" fmla="*/ 310718 w 1519323"/>
                <a:gd name="connsiteY11" fmla="*/ 2512878 h 2516312"/>
                <a:gd name="connsiteX12" fmla="*/ 177553 w 1519323"/>
                <a:gd name="connsiteY12" fmla="*/ 2228792 h 2516312"/>
                <a:gd name="connsiteX0" fmla="*/ 0 w 1521411"/>
                <a:gd name="connsiteY0" fmla="*/ 666322 h 2516312"/>
                <a:gd name="connsiteX1" fmla="*/ 186431 w 1521411"/>
                <a:gd name="connsiteY1" fmla="*/ 222439 h 2516312"/>
                <a:gd name="connsiteX2" fmla="*/ 754602 w 1521411"/>
                <a:gd name="connsiteY2" fmla="*/ 18252 h 2516312"/>
                <a:gd name="connsiteX3" fmla="*/ 1278384 w 1521411"/>
                <a:gd name="connsiteY3" fmla="*/ 36007 h 2516312"/>
                <a:gd name="connsiteX4" fmla="*/ 1518081 w 1521411"/>
                <a:gd name="connsiteY4" fmla="*/ 249072 h 2516312"/>
                <a:gd name="connsiteX5" fmla="*/ 1349405 w 1521411"/>
                <a:gd name="connsiteY5" fmla="*/ 799486 h 2516312"/>
                <a:gd name="connsiteX6" fmla="*/ 612559 w 1521411"/>
                <a:gd name="connsiteY6" fmla="*/ 1030306 h 2516312"/>
                <a:gd name="connsiteX7" fmla="*/ 754602 w 1521411"/>
                <a:gd name="connsiteY7" fmla="*/ 1039184 h 2516312"/>
                <a:gd name="connsiteX8" fmla="*/ 1180729 w 1521411"/>
                <a:gd name="connsiteY8" fmla="*/ 1278881 h 2516312"/>
                <a:gd name="connsiteX9" fmla="*/ 1207363 w 1521411"/>
                <a:gd name="connsiteY9" fmla="*/ 1882563 h 2516312"/>
                <a:gd name="connsiteX10" fmla="*/ 852256 w 1521411"/>
                <a:gd name="connsiteY10" fmla="*/ 2353079 h 2516312"/>
                <a:gd name="connsiteX11" fmla="*/ 310718 w 1521411"/>
                <a:gd name="connsiteY11" fmla="*/ 2512878 h 2516312"/>
                <a:gd name="connsiteX12" fmla="*/ 177553 w 1521411"/>
                <a:gd name="connsiteY12" fmla="*/ 2228792 h 2516312"/>
                <a:gd name="connsiteX0" fmla="*/ 0 w 1521411"/>
                <a:gd name="connsiteY0" fmla="*/ 668244 h 2518234"/>
                <a:gd name="connsiteX1" fmla="*/ 213064 w 1521411"/>
                <a:gd name="connsiteY1" fmla="*/ 250994 h 2518234"/>
                <a:gd name="connsiteX2" fmla="*/ 754602 w 1521411"/>
                <a:gd name="connsiteY2" fmla="*/ 20174 h 2518234"/>
                <a:gd name="connsiteX3" fmla="*/ 1278384 w 1521411"/>
                <a:gd name="connsiteY3" fmla="*/ 37929 h 2518234"/>
                <a:gd name="connsiteX4" fmla="*/ 1518081 w 1521411"/>
                <a:gd name="connsiteY4" fmla="*/ 250994 h 2518234"/>
                <a:gd name="connsiteX5" fmla="*/ 1349405 w 1521411"/>
                <a:gd name="connsiteY5" fmla="*/ 801408 h 2518234"/>
                <a:gd name="connsiteX6" fmla="*/ 612559 w 1521411"/>
                <a:gd name="connsiteY6" fmla="*/ 1032228 h 2518234"/>
                <a:gd name="connsiteX7" fmla="*/ 754602 w 1521411"/>
                <a:gd name="connsiteY7" fmla="*/ 1041106 h 2518234"/>
                <a:gd name="connsiteX8" fmla="*/ 1180729 w 1521411"/>
                <a:gd name="connsiteY8" fmla="*/ 1280803 h 2518234"/>
                <a:gd name="connsiteX9" fmla="*/ 1207363 w 1521411"/>
                <a:gd name="connsiteY9" fmla="*/ 1884485 h 2518234"/>
                <a:gd name="connsiteX10" fmla="*/ 852256 w 1521411"/>
                <a:gd name="connsiteY10" fmla="*/ 2355001 h 2518234"/>
                <a:gd name="connsiteX11" fmla="*/ 310718 w 1521411"/>
                <a:gd name="connsiteY11" fmla="*/ 2514800 h 2518234"/>
                <a:gd name="connsiteX12" fmla="*/ 177553 w 1521411"/>
                <a:gd name="connsiteY12" fmla="*/ 2230714 h 251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1411" h="2518234">
                  <a:moveTo>
                    <a:pt x="0" y="668244"/>
                  </a:moveTo>
                  <a:cubicBezTo>
                    <a:pt x="30332" y="500308"/>
                    <a:pt x="87297" y="359006"/>
                    <a:pt x="213064" y="250994"/>
                  </a:cubicBezTo>
                  <a:cubicBezTo>
                    <a:pt x="338831" y="142982"/>
                    <a:pt x="577049" y="55685"/>
                    <a:pt x="754602" y="20174"/>
                  </a:cubicBezTo>
                  <a:cubicBezTo>
                    <a:pt x="932155" y="-15337"/>
                    <a:pt x="1151138" y="-541"/>
                    <a:pt x="1278384" y="37929"/>
                  </a:cubicBezTo>
                  <a:cubicBezTo>
                    <a:pt x="1405630" y="76399"/>
                    <a:pt x="1506244" y="123748"/>
                    <a:pt x="1518081" y="250994"/>
                  </a:cubicBezTo>
                  <a:cubicBezTo>
                    <a:pt x="1529918" y="378240"/>
                    <a:pt x="1518080" y="680080"/>
                    <a:pt x="1349405" y="801408"/>
                  </a:cubicBezTo>
                  <a:cubicBezTo>
                    <a:pt x="1180730" y="922736"/>
                    <a:pt x="711693" y="992278"/>
                    <a:pt x="612559" y="1032228"/>
                  </a:cubicBezTo>
                  <a:cubicBezTo>
                    <a:pt x="513425" y="1072178"/>
                    <a:pt x="659907" y="999677"/>
                    <a:pt x="754602" y="1041106"/>
                  </a:cubicBezTo>
                  <a:cubicBezTo>
                    <a:pt x="849297" y="1082535"/>
                    <a:pt x="1105269" y="1140240"/>
                    <a:pt x="1180729" y="1280803"/>
                  </a:cubicBezTo>
                  <a:cubicBezTo>
                    <a:pt x="1256189" y="1421366"/>
                    <a:pt x="1262108" y="1705452"/>
                    <a:pt x="1207363" y="1884485"/>
                  </a:cubicBezTo>
                  <a:cubicBezTo>
                    <a:pt x="1152618" y="2063518"/>
                    <a:pt x="1001697" y="2249948"/>
                    <a:pt x="852256" y="2355001"/>
                  </a:cubicBezTo>
                  <a:cubicBezTo>
                    <a:pt x="702815" y="2460054"/>
                    <a:pt x="423168" y="2535514"/>
                    <a:pt x="310718" y="2514800"/>
                  </a:cubicBezTo>
                  <a:cubicBezTo>
                    <a:pt x="198268" y="2494086"/>
                    <a:pt x="175333" y="2353522"/>
                    <a:pt x="177553" y="223071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36">
            <a:extLst>
              <a:ext uri="{FF2B5EF4-FFF2-40B4-BE49-F238E27FC236}">
                <a16:creationId xmlns:a16="http://schemas.microsoft.com/office/drawing/2014/main" xmlns="" id="{6E1E5AF3-A3A0-4D92-8270-3E2D2161DC6E}"/>
              </a:ext>
            </a:extLst>
          </p:cNvPr>
          <p:cNvGrpSpPr/>
          <p:nvPr/>
        </p:nvGrpSpPr>
        <p:grpSpPr>
          <a:xfrm>
            <a:off x="6197257" y="1919752"/>
            <a:ext cx="460837" cy="240008"/>
            <a:chOff x="5170360" y="3683198"/>
            <a:chExt cx="527491" cy="284688"/>
          </a:xfrm>
        </p:grpSpPr>
        <p:sp>
          <p:nvSpPr>
            <p:cNvPr id="31" name="Полилиния 37">
              <a:extLst>
                <a:ext uri="{FF2B5EF4-FFF2-40B4-BE49-F238E27FC236}">
                  <a16:creationId xmlns:a16="http://schemas.microsoft.com/office/drawing/2014/main" xmlns="" id="{C45CD211-B345-417D-B625-B6588F09BFDE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8">
              <a:extLst>
                <a:ext uri="{FF2B5EF4-FFF2-40B4-BE49-F238E27FC236}">
                  <a16:creationId xmlns:a16="http://schemas.microsoft.com/office/drawing/2014/main" xmlns="" id="{F8B7894A-DFC6-49EB-82F2-5C1952AB021F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Полилиния 32"/>
          <p:cNvSpPr/>
          <p:nvPr/>
        </p:nvSpPr>
        <p:spPr>
          <a:xfrm>
            <a:off x="3080437" y="1592095"/>
            <a:ext cx="370334" cy="551464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  <a:gd name="connsiteX0" fmla="*/ 257738 w 1315537"/>
              <a:gd name="connsiteY0" fmla="*/ 1540525 h 2491741"/>
              <a:gd name="connsiteX1" fmla="*/ 782876 w 1315537"/>
              <a:gd name="connsiteY1" fmla="*/ 1024911 h 2491741"/>
              <a:gd name="connsiteX2" fmla="*/ 1164616 w 1315537"/>
              <a:gd name="connsiteY2" fmla="*/ 536639 h 2491741"/>
              <a:gd name="connsiteX3" fmla="*/ 1315537 w 1315537"/>
              <a:gd name="connsiteY3" fmla="*/ 154899 h 2491741"/>
              <a:gd name="connsiteX4" fmla="*/ 1164616 w 1315537"/>
              <a:gd name="connsiteY4" fmla="*/ 3979 h 2491741"/>
              <a:gd name="connsiteX5" fmla="*/ 836143 w 1315537"/>
              <a:gd name="connsiteY5" fmla="*/ 323575 h 2491741"/>
              <a:gd name="connsiteX6" fmla="*/ 10519 w 1315537"/>
              <a:gd name="connsiteY6" fmla="*/ 2152375 h 2491741"/>
              <a:gd name="connsiteX7" fmla="*/ 381378 w 1315537"/>
              <a:gd name="connsiteY7" fmla="*/ 2489850 h 2491741"/>
              <a:gd name="connsiteX8" fmla="*/ 556997 w 1315537"/>
              <a:gd name="connsiteY8" fmla="*/ 2121432 h 2491741"/>
              <a:gd name="connsiteX9" fmla="*/ 611673 w 1315537"/>
              <a:gd name="connsiteY9" fmla="*/ 1568391 h 2491741"/>
              <a:gd name="connsiteX10" fmla="*/ 219761 w 1315537"/>
              <a:gd name="connsiteY10" fmla="*/ 1618358 h 2491741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618107 w 1321971"/>
              <a:gd name="connsiteY9" fmla="*/ 1568391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226195 w 1321971"/>
              <a:gd name="connsiteY10" fmla="*/ 1618358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780018 w 1321971"/>
              <a:gd name="connsiteY9" fmla="*/ 176065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1116709 w 1321971"/>
              <a:gd name="connsiteY10" fmla="*/ 1749915 h 2463838"/>
              <a:gd name="connsiteX0" fmla="*/ 264172 w 1321971"/>
              <a:gd name="connsiteY0" fmla="*/ 1540525 h 2463838"/>
              <a:gd name="connsiteX1" fmla="*/ 789310 w 1321971"/>
              <a:gd name="connsiteY1" fmla="*/ 1024911 h 2463838"/>
              <a:gd name="connsiteX2" fmla="*/ 1171050 w 1321971"/>
              <a:gd name="connsiteY2" fmla="*/ 536639 h 2463838"/>
              <a:gd name="connsiteX3" fmla="*/ 1321971 w 1321971"/>
              <a:gd name="connsiteY3" fmla="*/ 154899 h 2463838"/>
              <a:gd name="connsiteX4" fmla="*/ 1171050 w 1321971"/>
              <a:gd name="connsiteY4" fmla="*/ 3979 h 2463838"/>
              <a:gd name="connsiteX5" fmla="*/ 842577 w 1321971"/>
              <a:gd name="connsiteY5" fmla="*/ 323575 h 2463838"/>
              <a:gd name="connsiteX6" fmla="*/ 16953 w 1321971"/>
              <a:gd name="connsiteY6" fmla="*/ 2152375 h 2463838"/>
              <a:gd name="connsiteX7" fmla="*/ 306858 w 1321971"/>
              <a:gd name="connsiteY7" fmla="*/ 2459490 h 2463838"/>
              <a:gd name="connsiteX8" fmla="*/ 563431 w 1321971"/>
              <a:gd name="connsiteY8" fmla="*/ 2121432 h 2463838"/>
              <a:gd name="connsiteX9" fmla="*/ 446077 w 1321971"/>
              <a:gd name="connsiteY9" fmla="*/ 1902328 h 2463838"/>
              <a:gd name="connsiteX10" fmla="*/ 863719 w 1321971"/>
              <a:gd name="connsiteY10" fmla="*/ 1871348 h 2463838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32384 w 1321771"/>
              <a:gd name="connsiteY9" fmla="*/ 1902328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63519 w 1321771"/>
              <a:gd name="connsiteY10" fmla="*/ 1871348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33164 w 1321771"/>
              <a:gd name="connsiteY10" fmla="*/ 1921944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853405 w 1321771"/>
              <a:gd name="connsiteY10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34238 w 1321771"/>
              <a:gd name="connsiteY10" fmla="*/ 1837835 h 2460251"/>
              <a:gd name="connsiteX11" fmla="*/ 853405 w 1321771"/>
              <a:gd name="connsiteY11" fmla="*/ 1840989 h 2460251"/>
              <a:gd name="connsiteX0" fmla="*/ 263972 w 1321771"/>
              <a:gd name="connsiteY0" fmla="*/ 1540525 h 2460251"/>
              <a:gd name="connsiteX1" fmla="*/ 789110 w 1321771"/>
              <a:gd name="connsiteY1" fmla="*/ 1024911 h 2460251"/>
              <a:gd name="connsiteX2" fmla="*/ 1170850 w 1321771"/>
              <a:gd name="connsiteY2" fmla="*/ 536639 h 2460251"/>
              <a:gd name="connsiteX3" fmla="*/ 1321771 w 1321771"/>
              <a:gd name="connsiteY3" fmla="*/ 154899 h 2460251"/>
              <a:gd name="connsiteX4" fmla="*/ 1170850 w 1321771"/>
              <a:gd name="connsiteY4" fmla="*/ 3979 h 2460251"/>
              <a:gd name="connsiteX5" fmla="*/ 842377 w 1321771"/>
              <a:gd name="connsiteY5" fmla="*/ 323575 h 2460251"/>
              <a:gd name="connsiteX6" fmla="*/ 16753 w 1321771"/>
              <a:gd name="connsiteY6" fmla="*/ 2152375 h 2460251"/>
              <a:gd name="connsiteX7" fmla="*/ 306658 w 1321771"/>
              <a:gd name="connsiteY7" fmla="*/ 2459490 h 2460251"/>
              <a:gd name="connsiteX8" fmla="*/ 536245 w 1321771"/>
              <a:gd name="connsiteY8" fmla="*/ 2175402 h 2460251"/>
              <a:gd name="connsiteX9" fmla="*/ 445877 w 1321771"/>
              <a:gd name="connsiteY9" fmla="*/ 1888835 h 2460251"/>
              <a:gd name="connsiteX10" fmla="*/ 654475 w 1321771"/>
              <a:gd name="connsiteY10" fmla="*/ 1898550 h 2460251"/>
              <a:gd name="connsiteX11" fmla="*/ 853405 w 1321771"/>
              <a:gd name="connsiteY11" fmla="*/ 1840989 h 246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771" h="2460251">
                <a:moveTo>
                  <a:pt x="263972" y="1540525"/>
                </a:moveTo>
                <a:cubicBezTo>
                  <a:pt x="424509" y="1388864"/>
                  <a:pt x="637964" y="1192225"/>
                  <a:pt x="789110" y="1024911"/>
                </a:cubicBezTo>
                <a:cubicBezTo>
                  <a:pt x="940256" y="857597"/>
                  <a:pt x="1082073" y="681641"/>
                  <a:pt x="1170850" y="536639"/>
                </a:cubicBezTo>
                <a:cubicBezTo>
                  <a:pt x="1259627" y="391637"/>
                  <a:pt x="1321771" y="243676"/>
                  <a:pt x="1321771" y="154899"/>
                </a:cubicBezTo>
                <a:cubicBezTo>
                  <a:pt x="1321771" y="66122"/>
                  <a:pt x="1224116" y="11377"/>
                  <a:pt x="1170850" y="3979"/>
                </a:cubicBezTo>
                <a:cubicBezTo>
                  <a:pt x="1117584" y="-3419"/>
                  <a:pt x="1034727" y="-34491"/>
                  <a:pt x="842377" y="323575"/>
                </a:cubicBezTo>
                <a:cubicBezTo>
                  <a:pt x="650027" y="681641"/>
                  <a:pt x="106039" y="1796389"/>
                  <a:pt x="16753" y="2152375"/>
                </a:cubicBezTo>
                <a:cubicBezTo>
                  <a:pt x="-72533" y="2508361"/>
                  <a:pt x="220076" y="2455652"/>
                  <a:pt x="306658" y="2459490"/>
                </a:cubicBezTo>
                <a:cubicBezTo>
                  <a:pt x="393240" y="2463328"/>
                  <a:pt x="513042" y="2270511"/>
                  <a:pt x="536245" y="2175402"/>
                </a:cubicBezTo>
                <a:cubicBezTo>
                  <a:pt x="559448" y="2080293"/>
                  <a:pt x="426172" y="1934977"/>
                  <a:pt x="445877" y="1888835"/>
                </a:cubicBezTo>
                <a:cubicBezTo>
                  <a:pt x="465582" y="1842693"/>
                  <a:pt x="586554" y="1906524"/>
                  <a:pt x="654475" y="1898550"/>
                </a:cubicBezTo>
                <a:cubicBezTo>
                  <a:pt x="722396" y="1890576"/>
                  <a:pt x="816877" y="1840463"/>
                  <a:pt x="853405" y="184098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2506802" y="1578898"/>
            <a:ext cx="505517" cy="564661"/>
            <a:chOff x="4509856" y="2128222"/>
            <a:chExt cx="2293769" cy="2544347"/>
          </a:xfrm>
        </p:grpSpPr>
        <p:sp>
          <p:nvSpPr>
            <p:cNvPr id="35" name="Полилиния 34"/>
            <p:cNvSpPr/>
            <p:nvPr/>
          </p:nvSpPr>
          <p:spPr>
            <a:xfrm>
              <a:off x="4509856" y="2148396"/>
              <a:ext cx="1784412" cy="2524173"/>
            </a:xfrm>
            <a:custGeom>
              <a:avLst/>
              <a:gdLst>
                <a:gd name="connsiteX0" fmla="*/ 1784412 w 1784412"/>
                <a:gd name="connsiteY0" fmla="*/ 0 h 2454285"/>
                <a:gd name="connsiteX1" fmla="*/ 852257 w 1784412"/>
                <a:gd name="connsiteY1" fmla="*/ 1988598 h 2454285"/>
                <a:gd name="connsiteX2" fmla="*/ 301841 w 1784412"/>
                <a:gd name="connsiteY2" fmla="*/ 2450237 h 2454285"/>
                <a:gd name="connsiteX3" fmla="*/ 0 w 1784412"/>
                <a:gd name="connsiteY3" fmla="*/ 2175029 h 2454285"/>
                <a:gd name="connsiteX0" fmla="*/ 1784412 w 1784412"/>
                <a:gd name="connsiteY0" fmla="*/ 0 h 2524173"/>
                <a:gd name="connsiteX1" fmla="*/ 852257 w 1784412"/>
                <a:gd name="connsiteY1" fmla="*/ 1988598 h 2524173"/>
                <a:gd name="connsiteX2" fmla="*/ 310719 w 1784412"/>
                <a:gd name="connsiteY2" fmla="*/ 2521258 h 2524173"/>
                <a:gd name="connsiteX3" fmla="*/ 0 w 1784412"/>
                <a:gd name="connsiteY3" fmla="*/ 2175029 h 252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4412" h="2524173">
                  <a:moveTo>
                    <a:pt x="1784412" y="0"/>
                  </a:moveTo>
                  <a:cubicBezTo>
                    <a:pt x="1441882" y="790112"/>
                    <a:pt x="1097872" y="1568388"/>
                    <a:pt x="852257" y="1988598"/>
                  </a:cubicBezTo>
                  <a:cubicBezTo>
                    <a:pt x="606642" y="2408808"/>
                    <a:pt x="452762" y="2490186"/>
                    <a:pt x="310719" y="2521258"/>
                  </a:cubicBezTo>
                  <a:cubicBezTo>
                    <a:pt x="168676" y="2552330"/>
                    <a:pt x="79899" y="2328169"/>
                    <a:pt x="0" y="217502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5282214" y="2128222"/>
              <a:ext cx="1521411" cy="2518234"/>
            </a:xfrm>
            <a:custGeom>
              <a:avLst/>
              <a:gdLst>
                <a:gd name="connsiteX0" fmla="*/ 0 w 1525991"/>
                <a:gd name="connsiteY0" fmla="*/ 666322 h 2461302"/>
                <a:gd name="connsiteX1" fmla="*/ 186431 w 1525991"/>
                <a:gd name="connsiteY1" fmla="*/ 222439 h 2461302"/>
                <a:gd name="connsiteX2" fmla="*/ 754602 w 1525991"/>
                <a:gd name="connsiteY2" fmla="*/ 18252 h 2461302"/>
                <a:gd name="connsiteX3" fmla="*/ 1278384 w 1525991"/>
                <a:gd name="connsiteY3" fmla="*/ 36007 h 2461302"/>
                <a:gd name="connsiteX4" fmla="*/ 1518081 w 1525991"/>
                <a:gd name="connsiteY4" fmla="*/ 249072 h 2461302"/>
                <a:gd name="connsiteX5" fmla="*/ 1384916 w 1525991"/>
                <a:gd name="connsiteY5" fmla="*/ 790609 h 2461302"/>
                <a:gd name="connsiteX6" fmla="*/ 612559 w 1525991"/>
                <a:gd name="connsiteY6" fmla="*/ 1030306 h 2461302"/>
                <a:gd name="connsiteX7" fmla="*/ 754602 w 1525991"/>
                <a:gd name="connsiteY7" fmla="*/ 1039184 h 2461302"/>
                <a:gd name="connsiteX8" fmla="*/ 1189607 w 1525991"/>
                <a:gd name="connsiteY8" fmla="*/ 1207860 h 2461302"/>
                <a:gd name="connsiteX9" fmla="*/ 1207363 w 1525991"/>
                <a:gd name="connsiteY9" fmla="*/ 1882563 h 2461302"/>
                <a:gd name="connsiteX10" fmla="*/ 852256 w 1525991"/>
                <a:gd name="connsiteY10" fmla="*/ 2353079 h 2461302"/>
                <a:gd name="connsiteX11" fmla="*/ 337351 w 1525991"/>
                <a:gd name="connsiteY11" fmla="*/ 2450734 h 2461302"/>
                <a:gd name="connsiteX12" fmla="*/ 239697 w 1525991"/>
                <a:gd name="connsiteY12" fmla="*/ 2175526 h 2461302"/>
                <a:gd name="connsiteX0" fmla="*/ 0 w 1525991"/>
                <a:gd name="connsiteY0" fmla="*/ 666322 h 2518865"/>
                <a:gd name="connsiteX1" fmla="*/ 186431 w 1525991"/>
                <a:gd name="connsiteY1" fmla="*/ 222439 h 2518865"/>
                <a:gd name="connsiteX2" fmla="*/ 754602 w 1525991"/>
                <a:gd name="connsiteY2" fmla="*/ 18252 h 2518865"/>
                <a:gd name="connsiteX3" fmla="*/ 1278384 w 1525991"/>
                <a:gd name="connsiteY3" fmla="*/ 36007 h 2518865"/>
                <a:gd name="connsiteX4" fmla="*/ 1518081 w 1525991"/>
                <a:gd name="connsiteY4" fmla="*/ 249072 h 2518865"/>
                <a:gd name="connsiteX5" fmla="*/ 1384916 w 1525991"/>
                <a:gd name="connsiteY5" fmla="*/ 790609 h 2518865"/>
                <a:gd name="connsiteX6" fmla="*/ 612559 w 1525991"/>
                <a:gd name="connsiteY6" fmla="*/ 1030306 h 2518865"/>
                <a:gd name="connsiteX7" fmla="*/ 754602 w 1525991"/>
                <a:gd name="connsiteY7" fmla="*/ 1039184 h 2518865"/>
                <a:gd name="connsiteX8" fmla="*/ 1189607 w 1525991"/>
                <a:gd name="connsiteY8" fmla="*/ 1207860 h 2518865"/>
                <a:gd name="connsiteX9" fmla="*/ 1207363 w 1525991"/>
                <a:gd name="connsiteY9" fmla="*/ 1882563 h 2518865"/>
                <a:gd name="connsiteX10" fmla="*/ 852256 w 1525991"/>
                <a:gd name="connsiteY10" fmla="*/ 2353079 h 2518865"/>
                <a:gd name="connsiteX11" fmla="*/ 310718 w 1525991"/>
                <a:gd name="connsiteY11" fmla="*/ 2512878 h 2518865"/>
                <a:gd name="connsiteX12" fmla="*/ 239697 w 1525991"/>
                <a:gd name="connsiteY12" fmla="*/ 2175526 h 2518865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9607 w 1525991"/>
                <a:gd name="connsiteY8" fmla="*/ 1207860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0729 w 1525991"/>
                <a:gd name="connsiteY8" fmla="*/ 1278881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1885"/>
                <a:gd name="connsiteY0" fmla="*/ 666322 h 2516312"/>
                <a:gd name="connsiteX1" fmla="*/ 186431 w 1521885"/>
                <a:gd name="connsiteY1" fmla="*/ 222439 h 2516312"/>
                <a:gd name="connsiteX2" fmla="*/ 754602 w 1521885"/>
                <a:gd name="connsiteY2" fmla="*/ 18252 h 2516312"/>
                <a:gd name="connsiteX3" fmla="*/ 1278384 w 1521885"/>
                <a:gd name="connsiteY3" fmla="*/ 36007 h 2516312"/>
                <a:gd name="connsiteX4" fmla="*/ 1518081 w 1521885"/>
                <a:gd name="connsiteY4" fmla="*/ 249072 h 2516312"/>
                <a:gd name="connsiteX5" fmla="*/ 1384916 w 1521885"/>
                <a:gd name="connsiteY5" fmla="*/ 790609 h 2516312"/>
                <a:gd name="connsiteX6" fmla="*/ 612559 w 1521885"/>
                <a:gd name="connsiteY6" fmla="*/ 1030306 h 2516312"/>
                <a:gd name="connsiteX7" fmla="*/ 754602 w 1521885"/>
                <a:gd name="connsiteY7" fmla="*/ 1039184 h 2516312"/>
                <a:gd name="connsiteX8" fmla="*/ 1180729 w 1521885"/>
                <a:gd name="connsiteY8" fmla="*/ 1278881 h 2516312"/>
                <a:gd name="connsiteX9" fmla="*/ 1207363 w 1521885"/>
                <a:gd name="connsiteY9" fmla="*/ 1882563 h 2516312"/>
                <a:gd name="connsiteX10" fmla="*/ 852256 w 1521885"/>
                <a:gd name="connsiteY10" fmla="*/ 2353079 h 2516312"/>
                <a:gd name="connsiteX11" fmla="*/ 310718 w 1521885"/>
                <a:gd name="connsiteY11" fmla="*/ 2512878 h 2516312"/>
                <a:gd name="connsiteX12" fmla="*/ 177553 w 1521885"/>
                <a:gd name="connsiteY12" fmla="*/ 2228792 h 2516312"/>
                <a:gd name="connsiteX0" fmla="*/ 0 w 1519323"/>
                <a:gd name="connsiteY0" fmla="*/ 666322 h 2516312"/>
                <a:gd name="connsiteX1" fmla="*/ 186431 w 1519323"/>
                <a:gd name="connsiteY1" fmla="*/ 222439 h 2516312"/>
                <a:gd name="connsiteX2" fmla="*/ 754602 w 1519323"/>
                <a:gd name="connsiteY2" fmla="*/ 18252 h 2516312"/>
                <a:gd name="connsiteX3" fmla="*/ 1278384 w 1519323"/>
                <a:gd name="connsiteY3" fmla="*/ 36007 h 2516312"/>
                <a:gd name="connsiteX4" fmla="*/ 1518081 w 1519323"/>
                <a:gd name="connsiteY4" fmla="*/ 249072 h 2516312"/>
                <a:gd name="connsiteX5" fmla="*/ 1349405 w 1519323"/>
                <a:gd name="connsiteY5" fmla="*/ 799486 h 2516312"/>
                <a:gd name="connsiteX6" fmla="*/ 612559 w 1519323"/>
                <a:gd name="connsiteY6" fmla="*/ 1030306 h 2516312"/>
                <a:gd name="connsiteX7" fmla="*/ 754602 w 1519323"/>
                <a:gd name="connsiteY7" fmla="*/ 1039184 h 2516312"/>
                <a:gd name="connsiteX8" fmla="*/ 1180729 w 1519323"/>
                <a:gd name="connsiteY8" fmla="*/ 1278881 h 2516312"/>
                <a:gd name="connsiteX9" fmla="*/ 1207363 w 1519323"/>
                <a:gd name="connsiteY9" fmla="*/ 1882563 h 2516312"/>
                <a:gd name="connsiteX10" fmla="*/ 852256 w 1519323"/>
                <a:gd name="connsiteY10" fmla="*/ 2353079 h 2516312"/>
                <a:gd name="connsiteX11" fmla="*/ 310718 w 1519323"/>
                <a:gd name="connsiteY11" fmla="*/ 2512878 h 2516312"/>
                <a:gd name="connsiteX12" fmla="*/ 177553 w 1519323"/>
                <a:gd name="connsiteY12" fmla="*/ 2228792 h 2516312"/>
                <a:gd name="connsiteX0" fmla="*/ 0 w 1521411"/>
                <a:gd name="connsiteY0" fmla="*/ 666322 h 2516312"/>
                <a:gd name="connsiteX1" fmla="*/ 186431 w 1521411"/>
                <a:gd name="connsiteY1" fmla="*/ 222439 h 2516312"/>
                <a:gd name="connsiteX2" fmla="*/ 754602 w 1521411"/>
                <a:gd name="connsiteY2" fmla="*/ 18252 h 2516312"/>
                <a:gd name="connsiteX3" fmla="*/ 1278384 w 1521411"/>
                <a:gd name="connsiteY3" fmla="*/ 36007 h 2516312"/>
                <a:gd name="connsiteX4" fmla="*/ 1518081 w 1521411"/>
                <a:gd name="connsiteY4" fmla="*/ 249072 h 2516312"/>
                <a:gd name="connsiteX5" fmla="*/ 1349405 w 1521411"/>
                <a:gd name="connsiteY5" fmla="*/ 799486 h 2516312"/>
                <a:gd name="connsiteX6" fmla="*/ 612559 w 1521411"/>
                <a:gd name="connsiteY6" fmla="*/ 1030306 h 2516312"/>
                <a:gd name="connsiteX7" fmla="*/ 754602 w 1521411"/>
                <a:gd name="connsiteY7" fmla="*/ 1039184 h 2516312"/>
                <a:gd name="connsiteX8" fmla="*/ 1180729 w 1521411"/>
                <a:gd name="connsiteY8" fmla="*/ 1278881 h 2516312"/>
                <a:gd name="connsiteX9" fmla="*/ 1207363 w 1521411"/>
                <a:gd name="connsiteY9" fmla="*/ 1882563 h 2516312"/>
                <a:gd name="connsiteX10" fmla="*/ 852256 w 1521411"/>
                <a:gd name="connsiteY10" fmla="*/ 2353079 h 2516312"/>
                <a:gd name="connsiteX11" fmla="*/ 310718 w 1521411"/>
                <a:gd name="connsiteY11" fmla="*/ 2512878 h 2516312"/>
                <a:gd name="connsiteX12" fmla="*/ 177553 w 1521411"/>
                <a:gd name="connsiteY12" fmla="*/ 2228792 h 2516312"/>
                <a:gd name="connsiteX0" fmla="*/ 0 w 1521411"/>
                <a:gd name="connsiteY0" fmla="*/ 668244 h 2518234"/>
                <a:gd name="connsiteX1" fmla="*/ 213064 w 1521411"/>
                <a:gd name="connsiteY1" fmla="*/ 250994 h 2518234"/>
                <a:gd name="connsiteX2" fmla="*/ 754602 w 1521411"/>
                <a:gd name="connsiteY2" fmla="*/ 20174 h 2518234"/>
                <a:gd name="connsiteX3" fmla="*/ 1278384 w 1521411"/>
                <a:gd name="connsiteY3" fmla="*/ 37929 h 2518234"/>
                <a:gd name="connsiteX4" fmla="*/ 1518081 w 1521411"/>
                <a:gd name="connsiteY4" fmla="*/ 250994 h 2518234"/>
                <a:gd name="connsiteX5" fmla="*/ 1349405 w 1521411"/>
                <a:gd name="connsiteY5" fmla="*/ 801408 h 2518234"/>
                <a:gd name="connsiteX6" fmla="*/ 612559 w 1521411"/>
                <a:gd name="connsiteY6" fmla="*/ 1032228 h 2518234"/>
                <a:gd name="connsiteX7" fmla="*/ 754602 w 1521411"/>
                <a:gd name="connsiteY7" fmla="*/ 1041106 h 2518234"/>
                <a:gd name="connsiteX8" fmla="*/ 1180729 w 1521411"/>
                <a:gd name="connsiteY8" fmla="*/ 1280803 h 2518234"/>
                <a:gd name="connsiteX9" fmla="*/ 1207363 w 1521411"/>
                <a:gd name="connsiteY9" fmla="*/ 1884485 h 2518234"/>
                <a:gd name="connsiteX10" fmla="*/ 852256 w 1521411"/>
                <a:gd name="connsiteY10" fmla="*/ 2355001 h 2518234"/>
                <a:gd name="connsiteX11" fmla="*/ 310718 w 1521411"/>
                <a:gd name="connsiteY11" fmla="*/ 2514800 h 2518234"/>
                <a:gd name="connsiteX12" fmla="*/ 177553 w 1521411"/>
                <a:gd name="connsiteY12" fmla="*/ 2230714 h 251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1411" h="2518234">
                  <a:moveTo>
                    <a:pt x="0" y="668244"/>
                  </a:moveTo>
                  <a:cubicBezTo>
                    <a:pt x="30332" y="500308"/>
                    <a:pt x="87297" y="359006"/>
                    <a:pt x="213064" y="250994"/>
                  </a:cubicBezTo>
                  <a:cubicBezTo>
                    <a:pt x="338831" y="142982"/>
                    <a:pt x="577049" y="55685"/>
                    <a:pt x="754602" y="20174"/>
                  </a:cubicBezTo>
                  <a:cubicBezTo>
                    <a:pt x="932155" y="-15337"/>
                    <a:pt x="1151138" y="-541"/>
                    <a:pt x="1278384" y="37929"/>
                  </a:cubicBezTo>
                  <a:cubicBezTo>
                    <a:pt x="1405630" y="76399"/>
                    <a:pt x="1506244" y="123748"/>
                    <a:pt x="1518081" y="250994"/>
                  </a:cubicBezTo>
                  <a:cubicBezTo>
                    <a:pt x="1529918" y="378240"/>
                    <a:pt x="1518080" y="680080"/>
                    <a:pt x="1349405" y="801408"/>
                  </a:cubicBezTo>
                  <a:cubicBezTo>
                    <a:pt x="1180730" y="922736"/>
                    <a:pt x="711693" y="992278"/>
                    <a:pt x="612559" y="1032228"/>
                  </a:cubicBezTo>
                  <a:cubicBezTo>
                    <a:pt x="513425" y="1072178"/>
                    <a:pt x="659907" y="999677"/>
                    <a:pt x="754602" y="1041106"/>
                  </a:cubicBezTo>
                  <a:cubicBezTo>
                    <a:pt x="849297" y="1082535"/>
                    <a:pt x="1105269" y="1140240"/>
                    <a:pt x="1180729" y="1280803"/>
                  </a:cubicBezTo>
                  <a:cubicBezTo>
                    <a:pt x="1256189" y="1421366"/>
                    <a:pt x="1262108" y="1705452"/>
                    <a:pt x="1207363" y="1884485"/>
                  </a:cubicBezTo>
                  <a:cubicBezTo>
                    <a:pt x="1152618" y="2063518"/>
                    <a:pt x="1001697" y="2249948"/>
                    <a:pt x="852256" y="2355001"/>
                  </a:cubicBezTo>
                  <a:cubicBezTo>
                    <a:pt x="702815" y="2460054"/>
                    <a:pt x="423168" y="2535514"/>
                    <a:pt x="310718" y="2514800"/>
                  </a:cubicBezTo>
                  <a:cubicBezTo>
                    <a:pt x="198268" y="2494086"/>
                    <a:pt x="175333" y="2353522"/>
                    <a:pt x="177553" y="223071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7" name="Полилиния 36"/>
          <p:cNvSpPr/>
          <p:nvPr/>
        </p:nvSpPr>
        <p:spPr>
          <a:xfrm rot="232473">
            <a:off x="1874797" y="1590551"/>
            <a:ext cx="364365" cy="575495"/>
          </a:xfrm>
          <a:custGeom>
            <a:avLst/>
            <a:gdLst>
              <a:gd name="connsiteX0" fmla="*/ 318494 w 1312793"/>
              <a:gd name="connsiteY0" fmla="*/ 1487800 h 2432595"/>
              <a:gd name="connsiteX1" fmla="*/ 780132 w 1312793"/>
              <a:gd name="connsiteY1" fmla="*/ 1026161 h 2432595"/>
              <a:gd name="connsiteX2" fmla="*/ 1161872 w 1312793"/>
              <a:gd name="connsiteY2" fmla="*/ 537889 h 2432595"/>
              <a:gd name="connsiteX3" fmla="*/ 1312793 w 1312793"/>
              <a:gd name="connsiteY3" fmla="*/ 156149 h 2432595"/>
              <a:gd name="connsiteX4" fmla="*/ 1161872 w 1312793"/>
              <a:gd name="connsiteY4" fmla="*/ 5229 h 2432595"/>
              <a:gd name="connsiteX5" fmla="*/ 860032 w 1312793"/>
              <a:gd name="connsiteY5" fmla="*/ 324825 h 2432595"/>
              <a:gd name="connsiteX6" fmla="*/ 7775 w 1312793"/>
              <a:gd name="connsiteY6" fmla="*/ 2153625 h 2432595"/>
              <a:gd name="connsiteX7" fmla="*/ 451659 w 1312793"/>
              <a:gd name="connsiteY7" fmla="*/ 2402200 h 2432595"/>
              <a:gd name="connsiteX8" fmla="*/ 691356 w 1312793"/>
              <a:gd name="connsiteY8" fmla="*/ 1913928 h 2432595"/>
              <a:gd name="connsiteX9" fmla="*/ 602579 w 1312793"/>
              <a:gd name="connsiteY9" fmla="*/ 1541066 h 2432595"/>
              <a:gd name="connsiteX10" fmla="*/ 229717 w 1312793"/>
              <a:gd name="connsiteY10" fmla="*/ 1683108 h 2432595"/>
              <a:gd name="connsiteX0" fmla="*/ 322928 w 1317227"/>
              <a:gd name="connsiteY0" fmla="*/ 1487800 h 2506226"/>
              <a:gd name="connsiteX1" fmla="*/ 784566 w 1317227"/>
              <a:gd name="connsiteY1" fmla="*/ 1026161 h 2506226"/>
              <a:gd name="connsiteX2" fmla="*/ 1166306 w 1317227"/>
              <a:gd name="connsiteY2" fmla="*/ 537889 h 2506226"/>
              <a:gd name="connsiteX3" fmla="*/ 1317227 w 1317227"/>
              <a:gd name="connsiteY3" fmla="*/ 156149 h 2506226"/>
              <a:gd name="connsiteX4" fmla="*/ 1166306 w 1317227"/>
              <a:gd name="connsiteY4" fmla="*/ 5229 h 2506226"/>
              <a:gd name="connsiteX5" fmla="*/ 864466 w 1317227"/>
              <a:gd name="connsiteY5" fmla="*/ 324825 h 2506226"/>
              <a:gd name="connsiteX6" fmla="*/ 12209 w 1317227"/>
              <a:gd name="connsiteY6" fmla="*/ 2153625 h 2506226"/>
              <a:gd name="connsiteX7" fmla="*/ 383068 w 1317227"/>
              <a:gd name="connsiteY7" fmla="*/ 2491100 h 2506226"/>
              <a:gd name="connsiteX8" fmla="*/ 695790 w 1317227"/>
              <a:gd name="connsiteY8" fmla="*/ 1913928 h 2506226"/>
              <a:gd name="connsiteX9" fmla="*/ 607013 w 1317227"/>
              <a:gd name="connsiteY9" fmla="*/ 1541066 h 2506226"/>
              <a:gd name="connsiteX10" fmla="*/ 234151 w 1317227"/>
              <a:gd name="connsiteY10" fmla="*/ 1683108 h 2506226"/>
              <a:gd name="connsiteX0" fmla="*/ 323279 w 1317578"/>
              <a:gd name="connsiteY0" fmla="*/ 1487800 h 2502195"/>
              <a:gd name="connsiteX1" fmla="*/ 784917 w 1317578"/>
              <a:gd name="connsiteY1" fmla="*/ 1026161 h 2502195"/>
              <a:gd name="connsiteX2" fmla="*/ 1166657 w 1317578"/>
              <a:gd name="connsiteY2" fmla="*/ 537889 h 2502195"/>
              <a:gd name="connsiteX3" fmla="*/ 1317578 w 1317578"/>
              <a:gd name="connsiteY3" fmla="*/ 156149 h 2502195"/>
              <a:gd name="connsiteX4" fmla="*/ 1166657 w 1317578"/>
              <a:gd name="connsiteY4" fmla="*/ 5229 h 2502195"/>
              <a:gd name="connsiteX5" fmla="*/ 864817 w 1317578"/>
              <a:gd name="connsiteY5" fmla="*/ 324825 h 2502195"/>
              <a:gd name="connsiteX6" fmla="*/ 12560 w 1317578"/>
              <a:gd name="connsiteY6" fmla="*/ 2153625 h 2502195"/>
              <a:gd name="connsiteX7" fmla="*/ 383419 w 1317578"/>
              <a:gd name="connsiteY7" fmla="*/ 2491100 h 2502195"/>
              <a:gd name="connsiteX8" fmla="*/ 765991 w 1317578"/>
              <a:gd name="connsiteY8" fmla="*/ 1974253 h 2502195"/>
              <a:gd name="connsiteX9" fmla="*/ 607364 w 1317578"/>
              <a:gd name="connsiteY9" fmla="*/ 1541066 h 2502195"/>
              <a:gd name="connsiteX10" fmla="*/ 234502 w 1317578"/>
              <a:gd name="connsiteY10" fmla="*/ 1683108 h 2502195"/>
              <a:gd name="connsiteX0" fmla="*/ 323087 w 1317386"/>
              <a:gd name="connsiteY0" fmla="*/ 1487800 h 2501360"/>
              <a:gd name="connsiteX1" fmla="*/ 784725 w 1317386"/>
              <a:gd name="connsiteY1" fmla="*/ 1026161 h 2501360"/>
              <a:gd name="connsiteX2" fmla="*/ 1166465 w 1317386"/>
              <a:gd name="connsiteY2" fmla="*/ 537889 h 2501360"/>
              <a:gd name="connsiteX3" fmla="*/ 1317386 w 1317386"/>
              <a:gd name="connsiteY3" fmla="*/ 156149 h 2501360"/>
              <a:gd name="connsiteX4" fmla="*/ 1166465 w 1317386"/>
              <a:gd name="connsiteY4" fmla="*/ 5229 h 2501360"/>
              <a:gd name="connsiteX5" fmla="*/ 864625 w 1317386"/>
              <a:gd name="connsiteY5" fmla="*/ 324825 h 2501360"/>
              <a:gd name="connsiteX6" fmla="*/ 12368 w 1317386"/>
              <a:gd name="connsiteY6" fmla="*/ 2153625 h 2501360"/>
              <a:gd name="connsiteX7" fmla="*/ 383227 w 1317386"/>
              <a:gd name="connsiteY7" fmla="*/ 2491100 h 2501360"/>
              <a:gd name="connsiteX8" fmla="*/ 727699 w 1317386"/>
              <a:gd name="connsiteY8" fmla="*/ 1986953 h 2501360"/>
              <a:gd name="connsiteX9" fmla="*/ 607172 w 1317386"/>
              <a:gd name="connsiteY9" fmla="*/ 1541066 h 2501360"/>
              <a:gd name="connsiteX10" fmla="*/ 234310 w 1317386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34262 w 1317338"/>
              <a:gd name="connsiteY10" fmla="*/ 16831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07124 w 1317338"/>
              <a:gd name="connsiteY9" fmla="*/ 1541066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039 w 1317338"/>
              <a:gd name="connsiteY0" fmla="*/ 1487800 h 2501360"/>
              <a:gd name="connsiteX1" fmla="*/ 784677 w 1317338"/>
              <a:gd name="connsiteY1" fmla="*/ 1026161 h 2501360"/>
              <a:gd name="connsiteX2" fmla="*/ 1166417 w 1317338"/>
              <a:gd name="connsiteY2" fmla="*/ 537889 h 2501360"/>
              <a:gd name="connsiteX3" fmla="*/ 1317338 w 1317338"/>
              <a:gd name="connsiteY3" fmla="*/ 156149 h 2501360"/>
              <a:gd name="connsiteX4" fmla="*/ 1166417 w 1317338"/>
              <a:gd name="connsiteY4" fmla="*/ 5229 h 2501360"/>
              <a:gd name="connsiteX5" fmla="*/ 864577 w 1317338"/>
              <a:gd name="connsiteY5" fmla="*/ 324825 h 2501360"/>
              <a:gd name="connsiteX6" fmla="*/ 12320 w 1317338"/>
              <a:gd name="connsiteY6" fmla="*/ 2153625 h 2501360"/>
              <a:gd name="connsiteX7" fmla="*/ 383179 w 1317338"/>
              <a:gd name="connsiteY7" fmla="*/ 2491100 h 2501360"/>
              <a:gd name="connsiteX8" fmla="*/ 718126 w 1317338"/>
              <a:gd name="connsiteY8" fmla="*/ 1986953 h 2501360"/>
              <a:gd name="connsiteX9" fmla="*/ 613474 w 1317338"/>
              <a:gd name="connsiteY9" fmla="*/ 1569641 h 2501360"/>
              <a:gd name="connsiteX10" fmla="*/ 221562 w 1317338"/>
              <a:gd name="connsiteY10" fmla="*/ 1619608 h 2501360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49 w 1317448"/>
              <a:gd name="connsiteY0" fmla="*/ 1487800 h 2495717"/>
              <a:gd name="connsiteX1" fmla="*/ 784787 w 1317448"/>
              <a:gd name="connsiteY1" fmla="*/ 1026161 h 2495717"/>
              <a:gd name="connsiteX2" fmla="*/ 1166527 w 1317448"/>
              <a:gd name="connsiteY2" fmla="*/ 537889 h 2495717"/>
              <a:gd name="connsiteX3" fmla="*/ 1317448 w 1317448"/>
              <a:gd name="connsiteY3" fmla="*/ 156149 h 2495717"/>
              <a:gd name="connsiteX4" fmla="*/ 1166527 w 1317448"/>
              <a:gd name="connsiteY4" fmla="*/ 5229 h 2495717"/>
              <a:gd name="connsiteX5" fmla="*/ 864687 w 1317448"/>
              <a:gd name="connsiteY5" fmla="*/ 324825 h 2495717"/>
              <a:gd name="connsiteX6" fmla="*/ 12430 w 1317448"/>
              <a:gd name="connsiteY6" fmla="*/ 2153625 h 2495717"/>
              <a:gd name="connsiteX7" fmla="*/ 383289 w 1317448"/>
              <a:gd name="connsiteY7" fmla="*/ 2491100 h 2495717"/>
              <a:gd name="connsiteX8" fmla="*/ 740461 w 1317448"/>
              <a:gd name="connsiteY8" fmla="*/ 2075853 h 2495717"/>
              <a:gd name="connsiteX9" fmla="*/ 613584 w 1317448"/>
              <a:gd name="connsiteY9" fmla="*/ 1569641 h 2495717"/>
              <a:gd name="connsiteX10" fmla="*/ 221672 w 1317448"/>
              <a:gd name="connsiteY10" fmla="*/ 1619608 h 2495717"/>
              <a:gd name="connsiteX0" fmla="*/ 323102 w 1317401"/>
              <a:gd name="connsiteY0" fmla="*/ 1487800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41775 h 2495333"/>
              <a:gd name="connsiteX1" fmla="*/ 784740 w 1317401"/>
              <a:gd name="connsiteY1" fmla="*/ 1026161 h 2495333"/>
              <a:gd name="connsiteX2" fmla="*/ 1166480 w 1317401"/>
              <a:gd name="connsiteY2" fmla="*/ 537889 h 2495333"/>
              <a:gd name="connsiteX3" fmla="*/ 1317401 w 1317401"/>
              <a:gd name="connsiteY3" fmla="*/ 156149 h 2495333"/>
              <a:gd name="connsiteX4" fmla="*/ 1166480 w 1317401"/>
              <a:gd name="connsiteY4" fmla="*/ 5229 h 2495333"/>
              <a:gd name="connsiteX5" fmla="*/ 864640 w 1317401"/>
              <a:gd name="connsiteY5" fmla="*/ 324825 h 2495333"/>
              <a:gd name="connsiteX6" fmla="*/ 12383 w 1317401"/>
              <a:gd name="connsiteY6" fmla="*/ 2153625 h 2495333"/>
              <a:gd name="connsiteX7" fmla="*/ 383242 w 1317401"/>
              <a:gd name="connsiteY7" fmla="*/ 2491100 h 2495333"/>
              <a:gd name="connsiteX8" fmla="*/ 730889 w 1317401"/>
              <a:gd name="connsiteY8" fmla="*/ 2082203 h 2495333"/>
              <a:gd name="connsiteX9" fmla="*/ 613537 w 1317401"/>
              <a:gd name="connsiteY9" fmla="*/ 1569641 h 2495333"/>
              <a:gd name="connsiteX10" fmla="*/ 221625 w 1317401"/>
              <a:gd name="connsiteY10" fmla="*/ 1619608 h 2495333"/>
              <a:gd name="connsiteX0" fmla="*/ 259602 w 1317401"/>
              <a:gd name="connsiteY0" fmla="*/ 1537917 h 2491475"/>
              <a:gd name="connsiteX1" fmla="*/ 784740 w 1317401"/>
              <a:gd name="connsiteY1" fmla="*/ 1022303 h 2491475"/>
              <a:gd name="connsiteX2" fmla="*/ 1166480 w 1317401"/>
              <a:gd name="connsiteY2" fmla="*/ 534031 h 2491475"/>
              <a:gd name="connsiteX3" fmla="*/ 1317401 w 1317401"/>
              <a:gd name="connsiteY3" fmla="*/ 152291 h 2491475"/>
              <a:gd name="connsiteX4" fmla="*/ 1166480 w 1317401"/>
              <a:gd name="connsiteY4" fmla="*/ 1371 h 2491475"/>
              <a:gd name="connsiteX5" fmla="*/ 864640 w 1317401"/>
              <a:gd name="connsiteY5" fmla="*/ 320967 h 2491475"/>
              <a:gd name="connsiteX6" fmla="*/ 12383 w 1317401"/>
              <a:gd name="connsiteY6" fmla="*/ 2149767 h 2491475"/>
              <a:gd name="connsiteX7" fmla="*/ 383242 w 1317401"/>
              <a:gd name="connsiteY7" fmla="*/ 2487242 h 2491475"/>
              <a:gd name="connsiteX8" fmla="*/ 730889 w 1317401"/>
              <a:gd name="connsiteY8" fmla="*/ 2078345 h 2491475"/>
              <a:gd name="connsiteX9" fmla="*/ 613537 w 1317401"/>
              <a:gd name="connsiteY9" fmla="*/ 1565783 h 2491475"/>
              <a:gd name="connsiteX10" fmla="*/ 221625 w 1317401"/>
              <a:gd name="connsiteY10" fmla="*/ 1615750 h 2491475"/>
              <a:gd name="connsiteX0" fmla="*/ 247220 w 1305019"/>
              <a:gd name="connsiteY0" fmla="*/ 1537917 h 2493118"/>
              <a:gd name="connsiteX1" fmla="*/ 772358 w 1305019"/>
              <a:gd name="connsiteY1" fmla="*/ 1022303 h 2493118"/>
              <a:gd name="connsiteX2" fmla="*/ 1154098 w 1305019"/>
              <a:gd name="connsiteY2" fmla="*/ 534031 h 2493118"/>
              <a:gd name="connsiteX3" fmla="*/ 1305019 w 1305019"/>
              <a:gd name="connsiteY3" fmla="*/ 152291 h 2493118"/>
              <a:gd name="connsiteX4" fmla="*/ 1154098 w 1305019"/>
              <a:gd name="connsiteY4" fmla="*/ 1371 h 2493118"/>
              <a:gd name="connsiteX5" fmla="*/ 852258 w 1305019"/>
              <a:gd name="connsiteY5" fmla="*/ 320967 h 2493118"/>
              <a:gd name="connsiteX6" fmla="*/ 1 w 1305019"/>
              <a:gd name="connsiteY6" fmla="*/ 2149767 h 2493118"/>
              <a:gd name="connsiteX7" fmla="*/ 370860 w 1305019"/>
              <a:gd name="connsiteY7" fmla="*/ 2487242 h 2493118"/>
              <a:gd name="connsiteX8" fmla="*/ 718507 w 1305019"/>
              <a:gd name="connsiteY8" fmla="*/ 2078345 h 2493118"/>
              <a:gd name="connsiteX9" fmla="*/ 601155 w 1305019"/>
              <a:gd name="connsiteY9" fmla="*/ 1565783 h 2493118"/>
              <a:gd name="connsiteX10" fmla="*/ 209243 w 1305019"/>
              <a:gd name="connsiteY10" fmla="*/ 1615750 h 2493118"/>
              <a:gd name="connsiteX0" fmla="*/ 258490 w 1316289"/>
              <a:gd name="connsiteY0" fmla="*/ 1541775 h 2495333"/>
              <a:gd name="connsiteX1" fmla="*/ 783628 w 1316289"/>
              <a:gd name="connsiteY1" fmla="*/ 1026161 h 2495333"/>
              <a:gd name="connsiteX2" fmla="*/ 1165368 w 1316289"/>
              <a:gd name="connsiteY2" fmla="*/ 537889 h 2495333"/>
              <a:gd name="connsiteX3" fmla="*/ 1316289 w 1316289"/>
              <a:gd name="connsiteY3" fmla="*/ 156149 h 2495333"/>
              <a:gd name="connsiteX4" fmla="*/ 1165368 w 1316289"/>
              <a:gd name="connsiteY4" fmla="*/ 5229 h 2495333"/>
              <a:gd name="connsiteX5" fmla="*/ 836895 w 1316289"/>
              <a:gd name="connsiteY5" fmla="*/ 324825 h 2495333"/>
              <a:gd name="connsiteX6" fmla="*/ 11271 w 1316289"/>
              <a:gd name="connsiteY6" fmla="*/ 2153625 h 2495333"/>
              <a:gd name="connsiteX7" fmla="*/ 382130 w 1316289"/>
              <a:gd name="connsiteY7" fmla="*/ 2491100 h 2495333"/>
              <a:gd name="connsiteX8" fmla="*/ 729777 w 1316289"/>
              <a:gd name="connsiteY8" fmla="*/ 2082203 h 2495333"/>
              <a:gd name="connsiteX9" fmla="*/ 612425 w 1316289"/>
              <a:gd name="connsiteY9" fmla="*/ 1569641 h 2495333"/>
              <a:gd name="connsiteX10" fmla="*/ 220513 w 1316289"/>
              <a:gd name="connsiteY10" fmla="*/ 1619608 h 2495333"/>
              <a:gd name="connsiteX0" fmla="*/ 258490 w 1316289"/>
              <a:gd name="connsiteY0" fmla="*/ 1540525 h 2494083"/>
              <a:gd name="connsiteX1" fmla="*/ 783628 w 1316289"/>
              <a:gd name="connsiteY1" fmla="*/ 1024911 h 2494083"/>
              <a:gd name="connsiteX2" fmla="*/ 1165368 w 1316289"/>
              <a:gd name="connsiteY2" fmla="*/ 536639 h 2494083"/>
              <a:gd name="connsiteX3" fmla="*/ 1316289 w 1316289"/>
              <a:gd name="connsiteY3" fmla="*/ 154899 h 2494083"/>
              <a:gd name="connsiteX4" fmla="*/ 1165368 w 1316289"/>
              <a:gd name="connsiteY4" fmla="*/ 3979 h 2494083"/>
              <a:gd name="connsiteX5" fmla="*/ 836895 w 1316289"/>
              <a:gd name="connsiteY5" fmla="*/ 323575 h 2494083"/>
              <a:gd name="connsiteX6" fmla="*/ 11271 w 1316289"/>
              <a:gd name="connsiteY6" fmla="*/ 2152375 h 2494083"/>
              <a:gd name="connsiteX7" fmla="*/ 382130 w 1316289"/>
              <a:gd name="connsiteY7" fmla="*/ 2489850 h 2494083"/>
              <a:gd name="connsiteX8" fmla="*/ 729777 w 1316289"/>
              <a:gd name="connsiteY8" fmla="*/ 2080953 h 2494083"/>
              <a:gd name="connsiteX9" fmla="*/ 612425 w 1316289"/>
              <a:gd name="connsiteY9" fmla="*/ 1568391 h 2494083"/>
              <a:gd name="connsiteX10" fmla="*/ 220513 w 1316289"/>
              <a:gd name="connsiteY10" fmla="*/ 1618358 h 249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6289" h="2494083">
                <a:moveTo>
                  <a:pt x="258490" y="1540525"/>
                </a:moveTo>
                <a:cubicBezTo>
                  <a:pt x="419027" y="1388864"/>
                  <a:pt x="632482" y="1192225"/>
                  <a:pt x="783628" y="1024911"/>
                </a:cubicBezTo>
                <a:cubicBezTo>
                  <a:pt x="934774" y="857597"/>
                  <a:pt x="1076591" y="681641"/>
                  <a:pt x="1165368" y="536639"/>
                </a:cubicBezTo>
                <a:cubicBezTo>
                  <a:pt x="1254145" y="391637"/>
                  <a:pt x="1316289" y="243676"/>
                  <a:pt x="1316289" y="154899"/>
                </a:cubicBezTo>
                <a:cubicBezTo>
                  <a:pt x="1316289" y="66122"/>
                  <a:pt x="1218634" y="11377"/>
                  <a:pt x="1165368" y="3979"/>
                </a:cubicBezTo>
                <a:cubicBezTo>
                  <a:pt x="1112102" y="-3419"/>
                  <a:pt x="1029245" y="-34491"/>
                  <a:pt x="836895" y="323575"/>
                </a:cubicBezTo>
                <a:cubicBezTo>
                  <a:pt x="644545" y="681641"/>
                  <a:pt x="87065" y="1791329"/>
                  <a:pt x="11271" y="2152375"/>
                </a:cubicBezTo>
                <a:cubicBezTo>
                  <a:pt x="-64523" y="2513421"/>
                  <a:pt x="262379" y="2501754"/>
                  <a:pt x="382130" y="2489850"/>
                </a:cubicBezTo>
                <a:cubicBezTo>
                  <a:pt x="501881" y="2477946"/>
                  <a:pt x="643770" y="2358354"/>
                  <a:pt x="729777" y="2080953"/>
                </a:cubicBezTo>
                <a:cubicBezTo>
                  <a:pt x="815784" y="1803552"/>
                  <a:pt x="697302" y="1645490"/>
                  <a:pt x="612425" y="1568391"/>
                </a:cubicBezTo>
                <a:cubicBezTo>
                  <a:pt x="527548" y="1491292"/>
                  <a:pt x="368474" y="1528102"/>
                  <a:pt x="220513" y="161835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2" name="Группа 41">
            <a:extLst>
              <a:ext uri="{FF2B5EF4-FFF2-40B4-BE49-F238E27FC236}">
                <a16:creationId xmlns="" xmlns:a16="http://schemas.microsoft.com/office/drawing/2014/main" id="{6219E841-5BBC-469C-9CC3-0FB065F5CAD3}"/>
              </a:ext>
            </a:extLst>
          </p:cNvPr>
          <p:cNvGrpSpPr/>
          <p:nvPr/>
        </p:nvGrpSpPr>
        <p:grpSpPr>
          <a:xfrm>
            <a:off x="4800609" y="1910585"/>
            <a:ext cx="550842" cy="652329"/>
            <a:chOff x="4272372" y="3725445"/>
            <a:chExt cx="2092053" cy="2377064"/>
          </a:xfrm>
        </p:grpSpPr>
        <p:sp>
          <p:nvSpPr>
            <p:cNvPr id="43" name="Полилиния 1">
              <a:extLst>
                <a:ext uri="{FF2B5EF4-FFF2-40B4-BE49-F238E27FC236}">
                  <a16:creationId xmlns="" xmlns:a16="http://schemas.microsoft.com/office/drawing/2014/main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6">
              <a:extLst>
                <a:ext uri="{FF2B5EF4-FFF2-40B4-BE49-F238E27FC236}">
                  <a16:creationId xmlns="" xmlns:a16="http://schemas.microsoft.com/office/drawing/2014/main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Полилиния 44"/>
          <p:cNvSpPr/>
          <p:nvPr/>
        </p:nvSpPr>
        <p:spPr>
          <a:xfrm>
            <a:off x="4188879" y="1914828"/>
            <a:ext cx="150560" cy="25071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5351451" y="1892845"/>
            <a:ext cx="150560" cy="25071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9177212" y="1902222"/>
            <a:ext cx="204285" cy="263421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3632380" y="1578898"/>
            <a:ext cx="505517" cy="555314"/>
            <a:chOff x="4509856" y="2128222"/>
            <a:chExt cx="2293769" cy="2544347"/>
          </a:xfrm>
        </p:grpSpPr>
        <p:sp>
          <p:nvSpPr>
            <p:cNvPr id="49" name="Полилиния 48"/>
            <p:cNvSpPr/>
            <p:nvPr/>
          </p:nvSpPr>
          <p:spPr>
            <a:xfrm>
              <a:off x="4509856" y="2148396"/>
              <a:ext cx="1784412" cy="2524173"/>
            </a:xfrm>
            <a:custGeom>
              <a:avLst/>
              <a:gdLst>
                <a:gd name="connsiteX0" fmla="*/ 1784412 w 1784412"/>
                <a:gd name="connsiteY0" fmla="*/ 0 h 2454285"/>
                <a:gd name="connsiteX1" fmla="*/ 852257 w 1784412"/>
                <a:gd name="connsiteY1" fmla="*/ 1988598 h 2454285"/>
                <a:gd name="connsiteX2" fmla="*/ 301841 w 1784412"/>
                <a:gd name="connsiteY2" fmla="*/ 2450237 h 2454285"/>
                <a:gd name="connsiteX3" fmla="*/ 0 w 1784412"/>
                <a:gd name="connsiteY3" fmla="*/ 2175029 h 2454285"/>
                <a:gd name="connsiteX0" fmla="*/ 1784412 w 1784412"/>
                <a:gd name="connsiteY0" fmla="*/ 0 h 2524173"/>
                <a:gd name="connsiteX1" fmla="*/ 852257 w 1784412"/>
                <a:gd name="connsiteY1" fmla="*/ 1988598 h 2524173"/>
                <a:gd name="connsiteX2" fmla="*/ 310719 w 1784412"/>
                <a:gd name="connsiteY2" fmla="*/ 2521258 h 2524173"/>
                <a:gd name="connsiteX3" fmla="*/ 0 w 1784412"/>
                <a:gd name="connsiteY3" fmla="*/ 2175029 h 252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4412" h="2524173">
                  <a:moveTo>
                    <a:pt x="1784412" y="0"/>
                  </a:moveTo>
                  <a:cubicBezTo>
                    <a:pt x="1441882" y="790112"/>
                    <a:pt x="1097872" y="1568388"/>
                    <a:pt x="852257" y="1988598"/>
                  </a:cubicBezTo>
                  <a:cubicBezTo>
                    <a:pt x="606642" y="2408808"/>
                    <a:pt x="452762" y="2490186"/>
                    <a:pt x="310719" y="2521258"/>
                  </a:cubicBezTo>
                  <a:cubicBezTo>
                    <a:pt x="168676" y="2552330"/>
                    <a:pt x="79899" y="2328169"/>
                    <a:pt x="0" y="217502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5282214" y="2128222"/>
              <a:ext cx="1521411" cy="2518234"/>
            </a:xfrm>
            <a:custGeom>
              <a:avLst/>
              <a:gdLst>
                <a:gd name="connsiteX0" fmla="*/ 0 w 1525991"/>
                <a:gd name="connsiteY0" fmla="*/ 666322 h 2461302"/>
                <a:gd name="connsiteX1" fmla="*/ 186431 w 1525991"/>
                <a:gd name="connsiteY1" fmla="*/ 222439 h 2461302"/>
                <a:gd name="connsiteX2" fmla="*/ 754602 w 1525991"/>
                <a:gd name="connsiteY2" fmla="*/ 18252 h 2461302"/>
                <a:gd name="connsiteX3" fmla="*/ 1278384 w 1525991"/>
                <a:gd name="connsiteY3" fmla="*/ 36007 h 2461302"/>
                <a:gd name="connsiteX4" fmla="*/ 1518081 w 1525991"/>
                <a:gd name="connsiteY4" fmla="*/ 249072 h 2461302"/>
                <a:gd name="connsiteX5" fmla="*/ 1384916 w 1525991"/>
                <a:gd name="connsiteY5" fmla="*/ 790609 h 2461302"/>
                <a:gd name="connsiteX6" fmla="*/ 612559 w 1525991"/>
                <a:gd name="connsiteY6" fmla="*/ 1030306 h 2461302"/>
                <a:gd name="connsiteX7" fmla="*/ 754602 w 1525991"/>
                <a:gd name="connsiteY7" fmla="*/ 1039184 h 2461302"/>
                <a:gd name="connsiteX8" fmla="*/ 1189607 w 1525991"/>
                <a:gd name="connsiteY8" fmla="*/ 1207860 h 2461302"/>
                <a:gd name="connsiteX9" fmla="*/ 1207363 w 1525991"/>
                <a:gd name="connsiteY9" fmla="*/ 1882563 h 2461302"/>
                <a:gd name="connsiteX10" fmla="*/ 852256 w 1525991"/>
                <a:gd name="connsiteY10" fmla="*/ 2353079 h 2461302"/>
                <a:gd name="connsiteX11" fmla="*/ 337351 w 1525991"/>
                <a:gd name="connsiteY11" fmla="*/ 2450734 h 2461302"/>
                <a:gd name="connsiteX12" fmla="*/ 239697 w 1525991"/>
                <a:gd name="connsiteY12" fmla="*/ 2175526 h 2461302"/>
                <a:gd name="connsiteX0" fmla="*/ 0 w 1525991"/>
                <a:gd name="connsiteY0" fmla="*/ 666322 h 2518865"/>
                <a:gd name="connsiteX1" fmla="*/ 186431 w 1525991"/>
                <a:gd name="connsiteY1" fmla="*/ 222439 h 2518865"/>
                <a:gd name="connsiteX2" fmla="*/ 754602 w 1525991"/>
                <a:gd name="connsiteY2" fmla="*/ 18252 h 2518865"/>
                <a:gd name="connsiteX3" fmla="*/ 1278384 w 1525991"/>
                <a:gd name="connsiteY3" fmla="*/ 36007 h 2518865"/>
                <a:gd name="connsiteX4" fmla="*/ 1518081 w 1525991"/>
                <a:gd name="connsiteY4" fmla="*/ 249072 h 2518865"/>
                <a:gd name="connsiteX5" fmla="*/ 1384916 w 1525991"/>
                <a:gd name="connsiteY5" fmla="*/ 790609 h 2518865"/>
                <a:gd name="connsiteX6" fmla="*/ 612559 w 1525991"/>
                <a:gd name="connsiteY6" fmla="*/ 1030306 h 2518865"/>
                <a:gd name="connsiteX7" fmla="*/ 754602 w 1525991"/>
                <a:gd name="connsiteY7" fmla="*/ 1039184 h 2518865"/>
                <a:gd name="connsiteX8" fmla="*/ 1189607 w 1525991"/>
                <a:gd name="connsiteY8" fmla="*/ 1207860 h 2518865"/>
                <a:gd name="connsiteX9" fmla="*/ 1207363 w 1525991"/>
                <a:gd name="connsiteY9" fmla="*/ 1882563 h 2518865"/>
                <a:gd name="connsiteX10" fmla="*/ 852256 w 1525991"/>
                <a:gd name="connsiteY10" fmla="*/ 2353079 h 2518865"/>
                <a:gd name="connsiteX11" fmla="*/ 310718 w 1525991"/>
                <a:gd name="connsiteY11" fmla="*/ 2512878 h 2518865"/>
                <a:gd name="connsiteX12" fmla="*/ 239697 w 1525991"/>
                <a:gd name="connsiteY12" fmla="*/ 2175526 h 2518865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9607 w 1525991"/>
                <a:gd name="connsiteY8" fmla="*/ 1207860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0729 w 1525991"/>
                <a:gd name="connsiteY8" fmla="*/ 1278881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1885"/>
                <a:gd name="connsiteY0" fmla="*/ 666322 h 2516312"/>
                <a:gd name="connsiteX1" fmla="*/ 186431 w 1521885"/>
                <a:gd name="connsiteY1" fmla="*/ 222439 h 2516312"/>
                <a:gd name="connsiteX2" fmla="*/ 754602 w 1521885"/>
                <a:gd name="connsiteY2" fmla="*/ 18252 h 2516312"/>
                <a:gd name="connsiteX3" fmla="*/ 1278384 w 1521885"/>
                <a:gd name="connsiteY3" fmla="*/ 36007 h 2516312"/>
                <a:gd name="connsiteX4" fmla="*/ 1518081 w 1521885"/>
                <a:gd name="connsiteY4" fmla="*/ 249072 h 2516312"/>
                <a:gd name="connsiteX5" fmla="*/ 1384916 w 1521885"/>
                <a:gd name="connsiteY5" fmla="*/ 790609 h 2516312"/>
                <a:gd name="connsiteX6" fmla="*/ 612559 w 1521885"/>
                <a:gd name="connsiteY6" fmla="*/ 1030306 h 2516312"/>
                <a:gd name="connsiteX7" fmla="*/ 754602 w 1521885"/>
                <a:gd name="connsiteY7" fmla="*/ 1039184 h 2516312"/>
                <a:gd name="connsiteX8" fmla="*/ 1180729 w 1521885"/>
                <a:gd name="connsiteY8" fmla="*/ 1278881 h 2516312"/>
                <a:gd name="connsiteX9" fmla="*/ 1207363 w 1521885"/>
                <a:gd name="connsiteY9" fmla="*/ 1882563 h 2516312"/>
                <a:gd name="connsiteX10" fmla="*/ 852256 w 1521885"/>
                <a:gd name="connsiteY10" fmla="*/ 2353079 h 2516312"/>
                <a:gd name="connsiteX11" fmla="*/ 310718 w 1521885"/>
                <a:gd name="connsiteY11" fmla="*/ 2512878 h 2516312"/>
                <a:gd name="connsiteX12" fmla="*/ 177553 w 1521885"/>
                <a:gd name="connsiteY12" fmla="*/ 2228792 h 2516312"/>
                <a:gd name="connsiteX0" fmla="*/ 0 w 1519323"/>
                <a:gd name="connsiteY0" fmla="*/ 666322 h 2516312"/>
                <a:gd name="connsiteX1" fmla="*/ 186431 w 1519323"/>
                <a:gd name="connsiteY1" fmla="*/ 222439 h 2516312"/>
                <a:gd name="connsiteX2" fmla="*/ 754602 w 1519323"/>
                <a:gd name="connsiteY2" fmla="*/ 18252 h 2516312"/>
                <a:gd name="connsiteX3" fmla="*/ 1278384 w 1519323"/>
                <a:gd name="connsiteY3" fmla="*/ 36007 h 2516312"/>
                <a:gd name="connsiteX4" fmla="*/ 1518081 w 1519323"/>
                <a:gd name="connsiteY4" fmla="*/ 249072 h 2516312"/>
                <a:gd name="connsiteX5" fmla="*/ 1349405 w 1519323"/>
                <a:gd name="connsiteY5" fmla="*/ 799486 h 2516312"/>
                <a:gd name="connsiteX6" fmla="*/ 612559 w 1519323"/>
                <a:gd name="connsiteY6" fmla="*/ 1030306 h 2516312"/>
                <a:gd name="connsiteX7" fmla="*/ 754602 w 1519323"/>
                <a:gd name="connsiteY7" fmla="*/ 1039184 h 2516312"/>
                <a:gd name="connsiteX8" fmla="*/ 1180729 w 1519323"/>
                <a:gd name="connsiteY8" fmla="*/ 1278881 h 2516312"/>
                <a:gd name="connsiteX9" fmla="*/ 1207363 w 1519323"/>
                <a:gd name="connsiteY9" fmla="*/ 1882563 h 2516312"/>
                <a:gd name="connsiteX10" fmla="*/ 852256 w 1519323"/>
                <a:gd name="connsiteY10" fmla="*/ 2353079 h 2516312"/>
                <a:gd name="connsiteX11" fmla="*/ 310718 w 1519323"/>
                <a:gd name="connsiteY11" fmla="*/ 2512878 h 2516312"/>
                <a:gd name="connsiteX12" fmla="*/ 177553 w 1519323"/>
                <a:gd name="connsiteY12" fmla="*/ 2228792 h 2516312"/>
                <a:gd name="connsiteX0" fmla="*/ 0 w 1521411"/>
                <a:gd name="connsiteY0" fmla="*/ 666322 h 2516312"/>
                <a:gd name="connsiteX1" fmla="*/ 186431 w 1521411"/>
                <a:gd name="connsiteY1" fmla="*/ 222439 h 2516312"/>
                <a:gd name="connsiteX2" fmla="*/ 754602 w 1521411"/>
                <a:gd name="connsiteY2" fmla="*/ 18252 h 2516312"/>
                <a:gd name="connsiteX3" fmla="*/ 1278384 w 1521411"/>
                <a:gd name="connsiteY3" fmla="*/ 36007 h 2516312"/>
                <a:gd name="connsiteX4" fmla="*/ 1518081 w 1521411"/>
                <a:gd name="connsiteY4" fmla="*/ 249072 h 2516312"/>
                <a:gd name="connsiteX5" fmla="*/ 1349405 w 1521411"/>
                <a:gd name="connsiteY5" fmla="*/ 799486 h 2516312"/>
                <a:gd name="connsiteX6" fmla="*/ 612559 w 1521411"/>
                <a:gd name="connsiteY6" fmla="*/ 1030306 h 2516312"/>
                <a:gd name="connsiteX7" fmla="*/ 754602 w 1521411"/>
                <a:gd name="connsiteY7" fmla="*/ 1039184 h 2516312"/>
                <a:gd name="connsiteX8" fmla="*/ 1180729 w 1521411"/>
                <a:gd name="connsiteY8" fmla="*/ 1278881 h 2516312"/>
                <a:gd name="connsiteX9" fmla="*/ 1207363 w 1521411"/>
                <a:gd name="connsiteY9" fmla="*/ 1882563 h 2516312"/>
                <a:gd name="connsiteX10" fmla="*/ 852256 w 1521411"/>
                <a:gd name="connsiteY10" fmla="*/ 2353079 h 2516312"/>
                <a:gd name="connsiteX11" fmla="*/ 310718 w 1521411"/>
                <a:gd name="connsiteY11" fmla="*/ 2512878 h 2516312"/>
                <a:gd name="connsiteX12" fmla="*/ 177553 w 1521411"/>
                <a:gd name="connsiteY12" fmla="*/ 2228792 h 2516312"/>
                <a:gd name="connsiteX0" fmla="*/ 0 w 1521411"/>
                <a:gd name="connsiteY0" fmla="*/ 668244 h 2518234"/>
                <a:gd name="connsiteX1" fmla="*/ 213064 w 1521411"/>
                <a:gd name="connsiteY1" fmla="*/ 250994 h 2518234"/>
                <a:gd name="connsiteX2" fmla="*/ 754602 w 1521411"/>
                <a:gd name="connsiteY2" fmla="*/ 20174 h 2518234"/>
                <a:gd name="connsiteX3" fmla="*/ 1278384 w 1521411"/>
                <a:gd name="connsiteY3" fmla="*/ 37929 h 2518234"/>
                <a:gd name="connsiteX4" fmla="*/ 1518081 w 1521411"/>
                <a:gd name="connsiteY4" fmla="*/ 250994 h 2518234"/>
                <a:gd name="connsiteX5" fmla="*/ 1349405 w 1521411"/>
                <a:gd name="connsiteY5" fmla="*/ 801408 h 2518234"/>
                <a:gd name="connsiteX6" fmla="*/ 612559 w 1521411"/>
                <a:gd name="connsiteY6" fmla="*/ 1032228 h 2518234"/>
                <a:gd name="connsiteX7" fmla="*/ 754602 w 1521411"/>
                <a:gd name="connsiteY7" fmla="*/ 1041106 h 2518234"/>
                <a:gd name="connsiteX8" fmla="*/ 1180729 w 1521411"/>
                <a:gd name="connsiteY8" fmla="*/ 1280803 h 2518234"/>
                <a:gd name="connsiteX9" fmla="*/ 1207363 w 1521411"/>
                <a:gd name="connsiteY9" fmla="*/ 1884485 h 2518234"/>
                <a:gd name="connsiteX10" fmla="*/ 852256 w 1521411"/>
                <a:gd name="connsiteY10" fmla="*/ 2355001 h 2518234"/>
                <a:gd name="connsiteX11" fmla="*/ 310718 w 1521411"/>
                <a:gd name="connsiteY11" fmla="*/ 2514800 h 2518234"/>
                <a:gd name="connsiteX12" fmla="*/ 177553 w 1521411"/>
                <a:gd name="connsiteY12" fmla="*/ 2230714 h 251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1411" h="2518234">
                  <a:moveTo>
                    <a:pt x="0" y="668244"/>
                  </a:moveTo>
                  <a:cubicBezTo>
                    <a:pt x="30332" y="500308"/>
                    <a:pt x="87297" y="359006"/>
                    <a:pt x="213064" y="250994"/>
                  </a:cubicBezTo>
                  <a:cubicBezTo>
                    <a:pt x="338831" y="142982"/>
                    <a:pt x="577049" y="55685"/>
                    <a:pt x="754602" y="20174"/>
                  </a:cubicBezTo>
                  <a:cubicBezTo>
                    <a:pt x="932155" y="-15337"/>
                    <a:pt x="1151138" y="-541"/>
                    <a:pt x="1278384" y="37929"/>
                  </a:cubicBezTo>
                  <a:cubicBezTo>
                    <a:pt x="1405630" y="76399"/>
                    <a:pt x="1506244" y="123748"/>
                    <a:pt x="1518081" y="250994"/>
                  </a:cubicBezTo>
                  <a:cubicBezTo>
                    <a:pt x="1529918" y="378240"/>
                    <a:pt x="1518080" y="680080"/>
                    <a:pt x="1349405" y="801408"/>
                  </a:cubicBezTo>
                  <a:cubicBezTo>
                    <a:pt x="1180730" y="922736"/>
                    <a:pt x="711693" y="992278"/>
                    <a:pt x="612559" y="1032228"/>
                  </a:cubicBezTo>
                  <a:cubicBezTo>
                    <a:pt x="513425" y="1072178"/>
                    <a:pt x="659907" y="999677"/>
                    <a:pt x="754602" y="1041106"/>
                  </a:cubicBezTo>
                  <a:cubicBezTo>
                    <a:pt x="849297" y="1082535"/>
                    <a:pt x="1105269" y="1140240"/>
                    <a:pt x="1180729" y="1280803"/>
                  </a:cubicBezTo>
                  <a:cubicBezTo>
                    <a:pt x="1256189" y="1421366"/>
                    <a:pt x="1262108" y="1705452"/>
                    <a:pt x="1207363" y="1884485"/>
                  </a:cubicBezTo>
                  <a:cubicBezTo>
                    <a:pt x="1152618" y="2063518"/>
                    <a:pt x="1001697" y="2249948"/>
                    <a:pt x="852256" y="2355001"/>
                  </a:cubicBezTo>
                  <a:cubicBezTo>
                    <a:pt x="702815" y="2460054"/>
                    <a:pt x="423168" y="2535514"/>
                    <a:pt x="310718" y="2514800"/>
                  </a:cubicBezTo>
                  <a:cubicBezTo>
                    <a:pt x="198268" y="2494086"/>
                    <a:pt x="175333" y="2353522"/>
                    <a:pt x="177553" y="223071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45981" r="75481" b="48736"/>
          <a:stretch/>
        </p:blipFill>
        <p:spPr>
          <a:xfrm>
            <a:off x="10116795" y="1799590"/>
            <a:ext cx="933253" cy="480767"/>
          </a:xfrm>
          <a:prstGeom prst="rect">
            <a:avLst/>
          </a:prstGeom>
        </p:spPr>
      </p:pic>
      <p:sp>
        <p:nvSpPr>
          <p:cNvPr id="52" name="Полилиния 51"/>
          <p:cNvSpPr/>
          <p:nvPr/>
        </p:nvSpPr>
        <p:spPr>
          <a:xfrm>
            <a:off x="7330777" y="1914930"/>
            <a:ext cx="150560" cy="25071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36">
            <a:extLst>
              <a:ext uri="{FF2B5EF4-FFF2-40B4-BE49-F238E27FC236}">
                <a16:creationId xmlns:a16="http://schemas.microsoft.com/office/drawing/2014/main" xmlns="" id="{6E1E5AF3-A3A0-4D92-8270-3E2D2161DC6E}"/>
              </a:ext>
            </a:extLst>
          </p:cNvPr>
          <p:cNvGrpSpPr/>
          <p:nvPr/>
        </p:nvGrpSpPr>
        <p:grpSpPr>
          <a:xfrm>
            <a:off x="9869357" y="1929870"/>
            <a:ext cx="460837" cy="240008"/>
            <a:chOff x="5170360" y="3683198"/>
            <a:chExt cx="527491" cy="284688"/>
          </a:xfrm>
        </p:grpSpPr>
        <p:sp>
          <p:nvSpPr>
            <p:cNvPr id="54" name="Полилиния 37">
              <a:extLst>
                <a:ext uri="{FF2B5EF4-FFF2-40B4-BE49-F238E27FC236}">
                  <a16:creationId xmlns:a16="http://schemas.microsoft.com/office/drawing/2014/main" xmlns="" id="{C45CD211-B345-417D-B625-B6588F09BFDE}"/>
                </a:ext>
              </a:extLst>
            </p:cNvPr>
            <p:cNvSpPr/>
            <p:nvPr/>
          </p:nvSpPr>
          <p:spPr>
            <a:xfrm>
              <a:off x="5170360" y="3683198"/>
              <a:ext cx="317874" cy="283596"/>
            </a:xfrm>
            <a:custGeom>
              <a:avLst/>
              <a:gdLst>
                <a:gd name="connsiteX0" fmla="*/ 222124 w 222124"/>
                <a:gd name="connsiteY0" fmla="*/ 57253 h 283787"/>
                <a:gd name="connsiteX1" fmla="*/ 191168 w 222124"/>
                <a:gd name="connsiteY1" fmla="*/ 103 h 283787"/>
                <a:gd name="connsiteX2" fmla="*/ 81630 w 222124"/>
                <a:gd name="connsiteY2" fmla="*/ 47728 h 283787"/>
                <a:gd name="connsiteX3" fmla="*/ 668 w 222124"/>
                <a:gd name="connsiteY3" fmla="*/ 195366 h 283787"/>
                <a:gd name="connsiteX4" fmla="*/ 53055 w 222124"/>
                <a:gd name="connsiteY4" fmla="*/ 283472 h 283787"/>
                <a:gd name="connsiteX5" fmla="*/ 217362 w 222124"/>
                <a:gd name="connsiteY5" fmla="*/ 219178 h 283787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1949 w 221949"/>
                <a:gd name="connsiteY0" fmla="*/ 57154 h 283688"/>
                <a:gd name="connsiteX1" fmla="*/ 190993 w 221949"/>
                <a:gd name="connsiteY1" fmla="*/ 4 h 283688"/>
                <a:gd name="connsiteX2" fmla="*/ 76692 w 221949"/>
                <a:gd name="connsiteY2" fmla="*/ 59535 h 283688"/>
                <a:gd name="connsiteX3" fmla="*/ 493 w 221949"/>
                <a:gd name="connsiteY3" fmla="*/ 195267 h 283688"/>
                <a:gd name="connsiteX4" fmla="*/ 52880 w 221949"/>
                <a:gd name="connsiteY4" fmla="*/ 283373 h 283688"/>
                <a:gd name="connsiteX5" fmla="*/ 217187 w 221949"/>
                <a:gd name="connsiteY5" fmla="*/ 219079 h 283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536 w 310643"/>
                <a:gd name="connsiteY0" fmla="*/ 57154 h 284688"/>
                <a:gd name="connsiteX1" fmla="*/ 191580 w 310643"/>
                <a:gd name="connsiteY1" fmla="*/ 4 h 284688"/>
                <a:gd name="connsiteX2" fmla="*/ 77279 w 310643"/>
                <a:gd name="connsiteY2" fmla="*/ 59535 h 284688"/>
                <a:gd name="connsiteX3" fmla="*/ 1080 w 310643"/>
                <a:gd name="connsiteY3" fmla="*/ 195267 h 284688"/>
                <a:gd name="connsiteX4" fmla="*/ 53467 w 310643"/>
                <a:gd name="connsiteY4" fmla="*/ 283373 h 284688"/>
                <a:gd name="connsiteX5" fmla="*/ 310643 w 310643"/>
                <a:gd name="connsiteY5" fmla="*/ 128591 h 284688"/>
                <a:gd name="connsiteX0" fmla="*/ 222623 w 317874"/>
                <a:gd name="connsiteY0" fmla="*/ 57154 h 296158"/>
                <a:gd name="connsiteX1" fmla="*/ 191667 w 317874"/>
                <a:gd name="connsiteY1" fmla="*/ 4 h 296158"/>
                <a:gd name="connsiteX2" fmla="*/ 77366 w 317874"/>
                <a:gd name="connsiteY2" fmla="*/ 59535 h 296158"/>
                <a:gd name="connsiteX3" fmla="*/ 1167 w 317874"/>
                <a:gd name="connsiteY3" fmla="*/ 195267 h 296158"/>
                <a:gd name="connsiteX4" fmla="*/ 53554 w 317874"/>
                <a:gd name="connsiteY4" fmla="*/ 283373 h 296158"/>
                <a:gd name="connsiteX5" fmla="*/ 317874 w 317874"/>
                <a:gd name="connsiteY5" fmla="*/ 214316 h 296158"/>
                <a:gd name="connsiteX0" fmla="*/ 222623 w 317874"/>
                <a:gd name="connsiteY0" fmla="*/ 57154 h 283596"/>
                <a:gd name="connsiteX1" fmla="*/ 191667 w 317874"/>
                <a:gd name="connsiteY1" fmla="*/ 4 h 283596"/>
                <a:gd name="connsiteX2" fmla="*/ 77366 w 317874"/>
                <a:gd name="connsiteY2" fmla="*/ 59535 h 283596"/>
                <a:gd name="connsiteX3" fmla="*/ 1167 w 317874"/>
                <a:gd name="connsiteY3" fmla="*/ 195267 h 283596"/>
                <a:gd name="connsiteX4" fmla="*/ 53554 w 317874"/>
                <a:gd name="connsiteY4" fmla="*/ 283373 h 283596"/>
                <a:gd name="connsiteX5" fmla="*/ 317874 w 317874"/>
                <a:gd name="connsiteY5" fmla="*/ 214316 h 283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874" h="283596">
                  <a:moveTo>
                    <a:pt x="222623" y="57154"/>
                  </a:moveTo>
                  <a:cubicBezTo>
                    <a:pt x="218853" y="29372"/>
                    <a:pt x="215876" y="-393"/>
                    <a:pt x="191667" y="4"/>
                  </a:cubicBezTo>
                  <a:cubicBezTo>
                    <a:pt x="167458" y="401"/>
                    <a:pt x="116260" y="17466"/>
                    <a:pt x="77366" y="59535"/>
                  </a:cubicBezTo>
                  <a:cubicBezTo>
                    <a:pt x="38472" y="101604"/>
                    <a:pt x="5136" y="157961"/>
                    <a:pt x="1167" y="195267"/>
                  </a:cubicBezTo>
                  <a:cubicBezTo>
                    <a:pt x="-2802" y="232573"/>
                    <a:pt x="769" y="280198"/>
                    <a:pt x="53554" y="283373"/>
                  </a:cubicBezTo>
                  <a:cubicBezTo>
                    <a:pt x="106339" y="286548"/>
                    <a:pt x="172816" y="255590"/>
                    <a:pt x="317874" y="2143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олилиния 38">
              <a:extLst>
                <a:ext uri="{FF2B5EF4-FFF2-40B4-BE49-F238E27FC236}">
                  <a16:creationId xmlns:a16="http://schemas.microsoft.com/office/drawing/2014/main" xmlns="" id="{F8B7894A-DFC6-49EB-82F2-5C1952AB021F}"/>
                </a:ext>
              </a:extLst>
            </p:cNvPr>
            <p:cNvSpPr/>
            <p:nvPr/>
          </p:nvSpPr>
          <p:spPr>
            <a:xfrm>
              <a:off x="5481090" y="3685182"/>
              <a:ext cx="216761" cy="282704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560" h="196364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0554" y="186581"/>
                    <a:pt x="150560" y="1683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="" xmlns:a16="http://schemas.microsoft.com/office/drawing/2014/main" id="{6219E841-5BBC-469C-9CC3-0FB065F5CAD3}"/>
              </a:ext>
            </a:extLst>
          </p:cNvPr>
          <p:cNvGrpSpPr/>
          <p:nvPr/>
        </p:nvGrpSpPr>
        <p:grpSpPr>
          <a:xfrm>
            <a:off x="9190635" y="1919751"/>
            <a:ext cx="523096" cy="655768"/>
            <a:chOff x="4272372" y="3725445"/>
            <a:chExt cx="2092053" cy="2377064"/>
          </a:xfrm>
        </p:grpSpPr>
        <p:sp>
          <p:nvSpPr>
            <p:cNvPr id="57" name="Полилиния 1">
              <a:extLst>
                <a:ext uri="{FF2B5EF4-FFF2-40B4-BE49-F238E27FC236}">
                  <a16:creationId xmlns="" xmlns:a16="http://schemas.microsoft.com/office/drawing/2014/main" id="{71A51076-4EE1-4C14-BC2E-05528DE5F48B}"/>
                </a:ext>
              </a:extLst>
            </p:cNvPr>
            <p:cNvSpPr/>
            <p:nvPr/>
          </p:nvSpPr>
          <p:spPr>
            <a:xfrm>
              <a:off x="4272372" y="3733798"/>
              <a:ext cx="1072882" cy="2368711"/>
            </a:xfrm>
            <a:custGeom>
              <a:avLst/>
              <a:gdLst>
                <a:gd name="connsiteX0" fmla="*/ 479394 w 479394"/>
                <a:gd name="connsiteY0" fmla="*/ 0 h 1047565"/>
                <a:gd name="connsiteX1" fmla="*/ 0 w 479394"/>
                <a:gd name="connsiteY1" fmla="*/ 1047565 h 1047565"/>
                <a:gd name="connsiteX0" fmla="*/ 438364 w 438364"/>
                <a:gd name="connsiteY0" fmla="*/ 0 h 968843"/>
                <a:gd name="connsiteX1" fmla="*/ 0 w 438364"/>
                <a:gd name="connsiteY1" fmla="*/ 968843 h 96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64" h="968843">
                  <a:moveTo>
                    <a:pt x="438364" y="0"/>
                  </a:moveTo>
                  <a:cubicBezTo>
                    <a:pt x="278566" y="349188"/>
                    <a:pt x="159798" y="619655"/>
                    <a:pt x="0" y="9688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6">
              <a:extLst>
                <a:ext uri="{FF2B5EF4-FFF2-40B4-BE49-F238E27FC236}">
                  <a16:creationId xmlns="" xmlns:a16="http://schemas.microsoft.com/office/drawing/2014/main" id="{554A397C-20F7-4C52-A016-898F8592D16E}"/>
                </a:ext>
              </a:extLst>
            </p:cNvPr>
            <p:cNvSpPr/>
            <p:nvPr/>
          </p:nvSpPr>
          <p:spPr>
            <a:xfrm>
              <a:off x="5102633" y="3725445"/>
              <a:ext cx="1261792" cy="982530"/>
            </a:xfrm>
            <a:custGeom>
              <a:avLst/>
              <a:gdLst>
                <a:gd name="connsiteX0" fmla="*/ 0 w 1518082"/>
                <a:gd name="connsiteY0" fmla="*/ 1012196 h 1012196"/>
                <a:gd name="connsiteX1" fmla="*/ 221942 w 1518082"/>
                <a:gd name="connsiteY1" fmla="*/ 541679 h 1012196"/>
                <a:gd name="connsiteX2" fmla="*/ 514905 w 1518082"/>
                <a:gd name="connsiteY2" fmla="*/ 186572 h 1012196"/>
                <a:gd name="connsiteX3" fmla="*/ 905522 w 1518082"/>
                <a:gd name="connsiteY3" fmla="*/ 141 h 1012196"/>
                <a:gd name="connsiteX4" fmla="*/ 1029810 w 1518082"/>
                <a:gd name="connsiteY4" fmla="*/ 213205 h 1012196"/>
                <a:gd name="connsiteX5" fmla="*/ 772357 w 1518082"/>
                <a:gd name="connsiteY5" fmla="*/ 754743 h 1012196"/>
                <a:gd name="connsiteX6" fmla="*/ 949911 w 1518082"/>
                <a:gd name="connsiteY6" fmla="*/ 1003318 h 1012196"/>
                <a:gd name="connsiteX7" fmla="*/ 1518082 w 1518082"/>
                <a:gd name="connsiteY7" fmla="*/ 523924 h 1012196"/>
                <a:gd name="connsiteX0" fmla="*/ 0 w 1296140"/>
                <a:gd name="connsiteY0" fmla="*/ 541679 h 1009277"/>
                <a:gd name="connsiteX1" fmla="*/ 292963 w 1296140"/>
                <a:gd name="connsiteY1" fmla="*/ 186572 h 1009277"/>
                <a:gd name="connsiteX2" fmla="*/ 683580 w 1296140"/>
                <a:gd name="connsiteY2" fmla="*/ 141 h 1009277"/>
                <a:gd name="connsiteX3" fmla="*/ 807868 w 1296140"/>
                <a:gd name="connsiteY3" fmla="*/ 213205 h 1009277"/>
                <a:gd name="connsiteX4" fmla="*/ 550415 w 1296140"/>
                <a:gd name="connsiteY4" fmla="*/ 754743 h 1009277"/>
                <a:gd name="connsiteX5" fmla="*/ 727969 w 1296140"/>
                <a:gd name="connsiteY5" fmla="*/ 1003318 h 1009277"/>
                <a:gd name="connsiteX6" fmla="*/ 1296140 w 1296140"/>
                <a:gd name="connsiteY6" fmla="*/ 523924 h 100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140" h="1009277">
                  <a:moveTo>
                    <a:pt x="0" y="541679"/>
                  </a:moveTo>
                  <a:cubicBezTo>
                    <a:pt x="85817" y="404075"/>
                    <a:pt x="179033" y="276828"/>
                    <a:pt x="292963" y="186572"/>
                  </a:cubicBezTo>
                  <a:cubicBezTo>
                    <a:pt x="406893" y="96316"/>
                    <a:pt x="597762" y="-4298"/>
                    <a:pt x="683580" y="141"/>
                  </a:cubicBezTo>
                  <a:cubicBezTo>
                    <a:pt x="769398" y="4580"/>
                    <a:pt x="830062" y="87438"/>
                    <a:pt x="807868" y="213205"/>
                  </a:cubicBezTo>
                  <a:cubicBezTo>
                    <a:pt x="785674" y="338972"/>
                    <a:pt x="563732" y="623057"/>
                    <a:pt x="550415" y="754743"/>
                  </a:cubicBezTo>
                  <a:cubicBezTo>
                    <a:pt x="537099" y="886428"/>
                    <a:pt x="603682" y="1041788"/>
                    <a:pt x="727969" y="1003318"/>
                  </a:cubicBezTo>
                  <a:cubicBezTo>
                    <a:pt x="852256" y="964848"/>
                    <a:pt x="1074198" y="744386"/>
                    <a:pt x="1296140" y="5239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9" name="Полилиния 58"/>
          <p:cNvSpPr/>
          <p:nvPr/>
        </p:nvSpPr>
        <p:spPr>
          <a:xfrm>
            <a:off x="9713731" y="1902012"/>
            <a:ext cx="150560" cy="25071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8671696" y="1578898"/>
            <a:ext cx="505517" cy="555314"/>
            <a:chOff x="4509856" y="2128222"/>
            <a:chExt cx="2293769" cy="2544347"/>
          </a:xfrm>
        </p:grpSpPr>
        <p:sp>
          <p:nvSpPr>
            <p:cNvPr id="62" name="Полилиния 61"/>
            <p:cNvSpPr/>
            <p:nvPr/>
          </p:nvSpPr>
          <p:spPr>
            <a:xfrm>
              <a:off x="4509856" y="2148396"/>
              <a:ext cx="1784412" cy="2524173"/>
            </a:xfrm>
            <a:custGeom>
              <a:avLst/>
              <a:gdLst>
                <a:gd name="connsiteX0" fmla="*/ 1784412 w 1784412"/>
                <a:gd name="connsiteY0" fmla="*/ 0 h 2454285"/>
                <a:gd name="connsiteX1" fmla="*/ 852257 w 1784412"/>
                <a:gd name="connsiteY1" fmla="*/ 1988598 h 2454285"/>
                <a:gd name="connsiteX2" fmla="*/ 301841 w 1784412"/>
                <a:gd name="connsiteY2" fmla="*/ 2450237 h 2454285"/>
                <a:gd name="connsiteX3" fmla="*/ 0 w 1784412"/>
                <a:gd name="connsiteY3" fmla="*/ 2175029 h 2454285"/>
                <a:gd name="connsiteX0" fmla="*/ 1784412 w 1784412"/>
                <a:gd name="connsiteY0" fmla="*/ 0 h 2524173"/>
                <a:gd name="connsiteX1" fmla="*/ 852257 w 1784412"/>
                <a:gd name="connsiteY1" fmla="*/ 1988598 h 2524173"/>
                <a:gd name="connsiteX2" fmla="*/ 310719 w 1784412"/>
                <a:gd name="connsiteY2" fmla="*/ 2521258 h 2524173"/>
                <a:gd name="connsiteX3" fmla="*/ 0 w 1784412"/>
                <a:gd name="connsiteY3" fmla="*/ 2175029 h 252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4412" h="2524173">
                  <a:moveTo>
                    <a:pt x="1784412" y="0"/>
                  </a:moveTo>
                  <a:cubicBezTo>
                    <a:pt x="1441882" y="790112"/>
                    <a:pt x="1097872" y="1568388"/>
                    <a:pt x="852257" y="1988598"/>
                  </a:cubicBezTo>
                  <a:cubicBezTo>
                    <a:pt x="606642" y="2408808"/>
                    <a:pt x="452762" y="2490186"/>
                    <a:pt x="310719" y="2521258"/>
                  </a:cubicBezTo>
                  <a:cubicBezTo>
                    <a:pt x="168676" y="2552330"/>
                    <a:pt x="79899" y="2328169"/>
                    <a:pt x="0" y="217502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5282214" y="2128222"/>
              <a:ext cx="1521411" cy="2518234"/>
            </a:xfrm>
            <a:custGeom>
              <a:avLst/>
              <a:gdLst>
                <a:gd name="connsiteX0" fmla="*/ 0 w 1525991"/>
                <a:gd name="connsiteY0" fmla="*/ 666322 h 2461302"/>
                <a:gd name="connsiteX1" fmla="*/ 186431 w 1525991"/>
                <a:gd name="connsiteY1" fmla="*/ 222439 h 2461302"/>
                <a:gd name="connsiteX2" fmla="*/ 754602 w 1525991"/>
                <a:gd name="connsiteY2" fmla="*/ 18252 h 2461302"/>
                <a:gd name="connsiteX3" fmla="*/ 1278384 w 1525991"/>
                <a:gd name="connsiteY3" fmla="*/ 36007 h 2461302"/>
                <a:gd name="connsiteX4" fmla="*/ 1518081 w 1525991"/>
                <a:gd name="connsiteY4" fmla="*/ 249072 h 2461302"/>
                <a:gd name="connsiteX5" fmla="*/ 1384916 w 1525991"/>
                <a:gd name="connsiteY5" fmla="*/ 790609 h 2461302"/>
                <a:gd name="connsiteX6" fmla="*/ 612559 w 1525991"/>
                <a:gd name="connsiteY6" fmla="*/ 1030306 h 2461302"/>
                <a:gd name="connsiteX7" fmla="*/ 754602 w 1525991"/>
                <a:gd name="connsiteY7" fmla="*/ 1039184 h 2461302"/>
                <a:gd name="connsiteX8" fmla="*/ 1189607 w 1525991"/>
                <a:gd name="connsiteY8" fmla="*/ 1207860 h 2461302"/>
                <a:gd name="connsiteX9" fmla="*/ 1207363 w 1525991"/>
                <a:gd name="connsiteY9" fmla="*/ 1882563 h 2461302"/>
                <a:gd name="connsiteX10" fmla="*/ 852256 w 1525991"/>
                <a:gd name="connsiteY10" fmla="*/ 2353079 h 2461302"/>
                <a:gd name="connsiteX11" fmla="*/ 337351 w 1525991"/>
                <a:gd name="connsiteY11" fmla="*/ 2450734 h 2461302"/>
                <a:gd name="connsiteX12" fmla="*/ 239697 w 1525991"/>
                <a:gd name="connsiteY12" fmla="*/ 2175526 h 2461302"/>
                <a:gd name="connsiteX0" fmla="*/ 0 w 1525991"/>
                <a:gd name="connsiteY0" fmla="*/ 666322 h 2518865"/>
                <a:gd name="connsiteX1" fmla="*/ 186431 w 1525991"/>
                <a:gd name="connsiteY1" fmla="*/ 222439 h 2518865"/>
                <a:gd name="connsiteX2" fmla="*/ 754602 w 1525991"/>
                <a:gd name="connsiteY2" fmla="*/ 18252 h 2518865"/>
                <a:gd name="connsiteX3" fmla="*/ 1278384 w 1525991"/>
                <a:gd name="connsiteY3" fmla="*/ 36007 h 2518865"/>
                <a:gd name="connsiteX4" fmla="*/ 1518081 w 1525991"/>
                <a:gd name="connsiteY4" fmla="*/ 249072 h 2518865"/>
                <a:gd name="connsiteX5" fmla="*/ 1384916 w 1525991"/>
                <a:gd name="connsiteY5" fmla="*/ 790609 h 2518865"/>
                <a:gd name="connsiteX6" fmla="*/ 612559 w 1525991"/>
                <a:gd name="connsiteY6" fmla="*/ 1030306 h 2518865"/>
                <a:gd name="connsiteX7" fmla="*/ 754602 w 1525991"/>
                <a:gd name="connsiteY7" fmla="*/ 1039184 h 2518865"/>
                <a:gd name="connsiteX8" fmla="*/ 1189607 w 1525991"/>
                <a:gd name="connsiteY8" fmla="*/ 1207860 h 2518865"/>
                <a:gd name="connsiteX9" fmla="*/ 1207363 w 1525991"/>
                <a:gd name="connsiteY9" fmla="*/ 1882563 h 2518865"/>
                <a:gd name="connsiteX10" fmla="*/ 852256 w 1525991"/>
                <a:gd name="connsiteY10" fmla="*/ 2353079 h 2518865"/>
                <a:gd name="connsiteX11" fmla="*/ 310718 w 1525991"/>
                <a:gd name="connsiteY11" fmla="*/ 2512878 h 2518865"/>
                <a:gd name="connsiteX12" fmla="*/ 239697 w 1525991"/>
                <a:gd name="connsiteY12" fmla="*/ 2175526 h 2518865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9607 w 1525991"/>
                <a:gd name="connsiteY8" fmla="*/ 1207860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5991"/>
                <a:gd name="connsiteY0" fmla="*/ 666322 h 2516312"/>
                <a:gd name="connsiteX1" fmla="*/ 186431 w 1525991"/>
                <a:gd name="connsiteY1" fmla="*/ 222439 h 2516312"/>
                <a:gd name="connsiteX2" fmla="*/ 754602 w 1525991"/>
                <a:gd name="connsiteY2" fmla="*/ 18252 h 2516312"/>
                <a:gd name="connsiteX3" fmla="*/ 1278384 w 1525991"/>
                <a:gd name="connsiteY3" fmla="*/ 36007 h 2516312"/>
                <a:gd name="connsiteX4" fmla="*/ 1518081 w 1525991"/>
                <a:gd name="connsiteY4" fmla="*/ 249072 h 2516312"/>
                <a:gd name="connsiteX5" fmla="*/ 1384916 w 1525991"/>
                <a:gd name="connsiteY5" fmla="*/ 790609 h 2516312"/>
                <a:gd name="connsiteX6" fmla="*/ 612559 w 1525991"/>
                <a:gd name="connsiteY6" fmla="*/ 1030306 h 2516312"/>
                <a:gd name="connsiteX7" fmla="*/ 754602 w 1525991"/>
                <a:gd name="connsiteY7" fmla="*/ 1039184 h 2516312"/>
                <a:gd name="connsiteX8" fmla="*/ 1180729 w 1525991"/>
                <a:gd name="connsiteY8" fmla="*/ 1278881 h 2516312"/>
                <a:gd name="connsiteX9" fmla="*/ 1207363 w 1525991"/>
                <a:gd name="connsiteY9" fmla="*/ 1882563 h 2516312"/>
                <a:gd name="connsiteX10" fmla="*/ 852256 w 1525991"/>
                <a:gd name="connsiteY10" fmla="*/ 2353079 h 2516312"/>
                <a:gd name="connsiteX11" fmla="*/ 310718 w 1525991"/>
                <a:gd name="connsiteY11" fmla="*/ 2512878 h 2516312"/>
                <a:gd name="connsiteX12" fmla="*/ 177553 w 1525991"/>
                <a:gd name="connsiteY12" fmla="*/ 2228792 h 2516312"/>
                <a:gd name="connsiteX0" fmla="*/ 0 w 1521885"/>
                <a:gd name="connsiteY0" fmla="*/ 666322 h 2516312"/>
                <a:gd name="connsiteX1" fmla="*/ 186431 w 1521885"/>
                <a:gd name="connsiteY1" fmla="*/ 222439 h 2516312"/>
                <a:gd name="connsiteX2" fmla="*/ 754602 w 1521885"/>
                <a:gd name="connsiteY2" fmla="*/ 18252 h 2516312"/>
                <a:gd name="connsiteX3" fmla="*/ 1278384 w 1521885"/>
                <a:gd name="connsiteY3" fmla="*/ 36007 h 2516312"/>
                <a:gd name="connsiteX4" fmla="*/ 1518081 w 1521885"/>
                <a:gd name="connsiteY4" fmla="*/ 249072 h 2516312"/>
                <a:gd name="connsiteX5" fmla="*/ 1384916 w 1521885"/>
                <a:gd name="connsiteY5" fmla="*/ 790609 h 2516312"/>
                <a:gd name="connsiteX6" fmla="*/ 612559 w 1521885"/>
                <a:gd name="connsiteY6" fmla="*/ 1030306 h 2516312"/>
                <a:gd name="connsiteX7" fmla="*/ 754602 w 1521885"/>
                <a:gd name="connsiteY7" fmla="*/ 1039184 h 2516312"/>
                <a:gd name="connsiteX8" fmla="*/ 1180729 w 1521885"/>
                <a:gd name="connsiteY8" fmla="*/ 1278881 h 2516312"/>
                <a:gd name="connsiteX9" fmla="*/ 1207363 w 1521885"/>
                <a:gd name="connsiteY9" fmla="*/ 1882563 h 2516312"/>
                <a:gd name="connsiteX10" fmla="*/ 852256 w 1521885"/>
                <a:gd name="connsiteY10" fmla="*/ 2353079 h 2516312"/>
                <a:gd name="connsiteX11" fmla="*/ 310718 w 1521885"/>
                <a:gd name="connsiteY11" fmla="*/ 2512878 h 2516312"/>
                <a:gd name="connsiteX12" fmla="*/ 177553 w 1521885"/>
                <a:gd name="connsiteY12" fmla="*/ 2228792 h 2516312"/>
                <a:gd name="connsiteX0" fmla="*/ 0 w 1519323"/>
                <a:gd name="connsiteY0" fmla="*/ 666322 h 2516312"/>
                <a:gd name="connsiteX1" fmla="*/ 186431 w 1519323"/>
                <a:gd name="connsiteY1" fmla="*/ 222439 h 2516312"/>
                <a:gd name="connsiteX2" fmla="*/ 754602 w 1519323"/>
                <a:gd name="connsiteY2" fmla="*/ 18252 h 2516312"/>
                <a:gd name="connsiteX3" fmla="*/ 1278384 w 1519323"/>
                <a:gd name="connsiteY3" fmla="*/ 36007 h 2516312"/>
                <a:gd name="connsiteX4" fmla="*/ 1518081 w 1519323"/>
                <a:gd name="connsiteY4" fmla="*/ 249072 h 2516312"/>
                <a:gd name="connsiteX5" fmla="*/ 1349405 w 1519323"/>
                <a:gd name="connsiteY5" fmla="*/ 799486 h 2516312"/>
                <a:gd name="connsiteX6" fmla="*/ 612559 w 1519323"/>
                <a:gd name="connsiteY6" fmla="*/ 1030306 h 2516312"/>
                <a:gd name="connsiteX7" fmla="*/ 754602 w 1519323"/>
                <a:gd name="connsiteY7" fmla="*/ 1039184 h 2516312"/>
                <a:gd name="connsiteX8" fmla="*/ 1180729 w 1519323"/>
                <a:gd name="connsiteY8" fmla="*/ 1278881 h 2516312"/>
                <a:gd name="connsiteX9" fmla="*/ 1207363 w 1519323"/>
                <a:gd name="connsiteY9" fmla="*/ 1882563 h 2516312"/>
                <a:gd name="connsiteX10" fmla="*/ 852256 w 1519323"/>
                <a:gd name="connsiteY10" fmla="*/ 2353079 h 2516312"/>
                <a:gd name="connsiteX11" fmla="*/ 310718 w 1519323"/>
                <a:gd name="connsiteY11" fmla="*/ 2512878 h 2516312"/>
                <a:gd name="connsiteX12" fmla="*/ 177553 w 1519323"/>
                <a:gd name="connsiteY12" fmla="*/ 2228792 h 2516312"/>
                <a:gd name="connsiteX0" fmla="*/ 0 w 1521411"/>
                <a:gd name="connsiteY0" fmla="*/ 666322 h 2516312"/>
                <a:gd name="connsiteX1" fmla="*/ 186431 w 1521411"/>
                <a:gd name="connsiteY1" fmla="*/ 222439 h 2516312"/>
                <a:gd name="connsiteX2" fmla="*/ 754602 w 1521411"/>
                <a:gd name="connsiteY2" fmla="*/ 18252 h 2516312"/>
                <a:gd name="connsiteX3" fmla="*/ 1278384 w 1521411"/>
                <a:gd name="connsiteY3" fmla="*/ 36007 h 2516312"/>
                <a:gd name="connsiteX4" fmla="*/ 1518081 w 1521411"/>
                <a:gd name="connsiteY4" fmla="*/ 249072 h 2516312"/>
                <a:gd name="connsiteX5" fmla="*/ 1349405 w 1521411"/>
                <a:gd name="connsiteY5" fmla="*/ 799486 h 2516312"/>
                <a:gd name="connsiteX6" fmla="*/ 612559 w 1521411"/>
                <a:gd name="connsiteY6" fmla="*/ 1030306 h 2516312"/>
                <a:gd name="connsiteX7" fmla="*/ 754602 w 1521411"/>
                <a:gd name="connsiteY7" fmla="*/ 1039184 h 2516312"/>
                <a:gd name="connsiteX8" fmla="*/ 1180729 w 1521411"/>
                <a:gd name="connsiteY8" fmla="*/ 1278881 h 2516312"/>
                <a:gd name="connsiteX9" fmla="*/ 1207363 w 1521411"/>
                <a:gd name="connsiteY9" fmla="*/ 1882563 h 2516312"/>
                <a:gd name="connsiteX10" fmla="*/ 852256 w 1521411"/>
                <a:gd name="connsiteY10" fmla="*/ 2353079 h 2516312"/>
                <a:gd name="connsiteX11" fmla="*/ 310718 w 1521411"/>
                <a:gd name="connsiteY11" fmla="*/ 2512878 h 2516312"/>
                <a:gd name="connsiteX12" fmla="*/ 177553 w 1521411"/>
                <a:gd name="connsiteY12" fmla="*/ 2228792 h 2516312"/>
                <a:gd name="connsiteX0" fmla="*/ 0 w 1521411"/>
                <a:gd name="connsiteY0" fmla="*/ 668244 h 2518234"/>
                <a:gd name="connsiteX1" fmla="*/ 213064 w 1521411"/>
                <a:gd name="connsiteY1" fmla="*/ 250994 h 2518234"/>
                <a:gd name="connsiteX2" fmla="*/ 754602 w 1521411"/>
                <a:gd name="connsiteY2" fmla="*/ 20174 h 2518234"/>
                <a:gd name="connsiteX3" fmla="*/ 1278384 w 1521411"/>
                <a:gd name="connsiteY3" fmla="*/ 37929 h 2518234"/>
                <a:gd name="connsiteX4" fmla="*/ 1518081 w 1521411"/>
                <a:gd name="connsiteY4" fmla="*/ 250994 h 2518234"/>
                <a:gd name="connsiteX5" fmla="*/ 1349405 w 1521411"/>
                <a:gd name="connsiteY5" fmla="*/ 801408 h 2518234"/>
                <a:gd name="connsiteX6" fmla="*/ 612559 w 1521411"/>
                <a:gd name="connsiteY6" fmla="*/ 1032228 h 2518234"/>
                <a:gd name="connsiteX7" fmla="*/ 754602 w 1521411"/>
                <a:gd name="connsiteY7" fmla="*/ 1041106 h 2518234"/>
                <a:gd name="connsiteX8" fmla="*/ 1180729 w 1521411"/>
                <a:gd name="connsiteY8" fmla="*/ 1280803 h 2518234"/>
                <a:gd name="connsiteX9" fmla="*/ 1207363 w 1521411"/>
                <a:gd name="connsiteY9" fmla="*/ 1884485 h 2518234"/>
                <a:gd name="connsiteX10" fmla="*/ 852256 w 1521411"/>
                <a:gd name="connsiteY10" fmla="*/ 2355001 h 2518234"/>
                <a:gd name="connsiteX11" fmla="*/ 310718 w 1521411"/>
                <a:gd name="connsiteY11" fmla="*/ 2514800 h 2518234"/>
                <a:gd name="connsiteX12" fmla="*/ 177553 w 1521411"/>
                <a:gd name="connsiteY12" fmla="*/ 2230714 h 251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1411" h="2518234">
                  <a:moveTo>
                    <a:pt x="0" y="668244"/>
                  </a:moveTo>
                  <a:cubicBezTo>
                    <a:pt x="30332" y="500308"/>
                    <a:pt x="87297" y="359006"/>
                    <a:pt x="213064" y="250994"/>
                  </a:cubicBezTo>
                  <a:cubicBezTo>
                    <a:pt x="338831" y="142982"/>
                    <a:pt x="577049" y="55685"/>
                    <a:pt x="754602" y="20174"/>
                  </a:cubicBezTo>
                  <a:cubicBezTo>
                    <a:pt x="932155" y="-15337"/>
                    <a:pt x="1151138" y="-541"/>
                    <a:pt x="1278384" y="37929"/>
                  </a:cubicBezTo>
                  <a:cubicBezTo>
                    <a:pt x="1405630" y="76399"/>
                    <a:pt x="1506244" y="123748"/>
                    <a:pt x="1518081" y="250994"/>
                  </a:cubicBezTo>
                  <a:cubicBezTo>
                    <a:pt x="1529918" y="378240"/>
                    <a:pt x="1518080" y="680080"/>
                    <a:pt x="1349405" y="801408"/>
                  </a:cubicBezTo>
                  <a:cubicBezTo>
                    <a:pt x="1180730" y="922736"/>
                    <a:pt x="711693" y="992278"/>
                    <a:pt x="612559" y="1032228"/>
                  </a:cubicBezTo>
                  <a:cubicBezTo>
                    <a:pt x="513425" y="1072178"/>
                    <a:pt x="659907" y="999677"/>
                    <a:pt x="754602" y="1041106"/>
                  </a:cubicBezTo>
                  <a:cubicBezTo>
                    <a:pt x="849297" y="1082535"/>
                    <a:pt x="1105269" y="1140240"/>
                    <a:pt x="1180729" y="1280803"/>
                  </a:cubicBezTo>
                  <a:cubicBezTo>
                    <a:pt x="1256189" y="1421366"/>
                    <a:pt x="1262108" y="1705452"/>
                    <a:pt x="1207363" y="1884485"/>
                  </a:cubicBezTo>
                  <a:cubicBezTo>
                    <a:pt x="1152618" y="2063518"/>
                    <a:pt x="1001697" y="2249948"/>
                    <a:pt x="852256" y="2355001"/>
                  </a:cubicBezTo>
                  <a:cubicBezTo>
                    <a:pt x="702815" y="2460054"/>
                    <a:pt x="423168" y="2535514"/>
                    <a:pt x="310718" y="2514800"/>
                  </a:cubicBezTo>
                  <a:cubicBezTo>
                    <a:pt x="198268" y="2494086"/>
                    <a:pt x="175333" y="2353522"/>
                    <a:pt x="177553" y="223071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45981" r="75481" b="48736"/>
          <a:stretch/>
        </p:blipFill>
        <p:spPr>
          <a:xfrm>
            <a:off x="7236653" y="1777818"/>
            <a:ext cx="933253" cy="480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868" y="2858087"/>
            <a:ext cx="2750693" cy="292222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0" name="Прямоугольник 69"/>
          <p:cNvSpPr/>
          <p:nvPr/>
        </p:nvSpPr>
        <p:spPr>
          <a:xfrm>
            <a:off x="1068897" y="2858086"/>
            <a:ext cx="7049308" cy="218199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400" dirty="0" smtClean="0">
                <a:solidFill>
                  <a:srgbClr val="0070C0"/>
                </a:solidFill>
              </a:rPr>
              <a:t>Як визначити кількість складів у слові?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Познач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склади</a:t>
            </a:r>
            <a:r>
              <a:rPr lang="ru-RU" sz="2400" dirty="0" smtClean="0">
                <a:solidFill>
                  <a:srgbClr val="0070C0"/>
                </a:solidFill>
              </a:rPr>
              <a:t> дужками </a:t>
            </a:r>
            <a:r>
              <a:rPr lang="ru-RU" sz="2400" dirty="0" err="1" smtClean="0">
                <a:solidFill>
                  <a:srgbClr val="0070C0"/>
                </a:solidFill>
              </a:rPr>
              <a:t>під</a:t>
            </a:r>
            <a:r>
              <a:rPr lang="ru-RU" sz="2400" dirty="0" smtClean="0">
                <a:solidFill>
                  <a:srgbClr val="0070C0"/>
                </a:solidFill>
              </a:rPr>
              <a:t> словом.</a:t>
            </a:r>
            <a:r>
              <a:rPr lang="uk-UA" sz="2400" dirty="0" smtClean="0">
                <a:solidFill>
                  <a:srgbClr val="0070C0"/>
                </a:solidFill>
              </a:rPr>
              <a:t>                   </a:t>
            </a:r>
            <a:endParaRPr lang="ru-RU" sz="2400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err="1" smtClean="0">
                <a:solidFill>
                  <a:srgbClr val="0070C0"/>
                </a:solidFill>
              </a:rPr>
              <a:t>Назви</a:t>
            </a:r>
            <a:r>
              <a:rPr lang="ru-RU" sz="2400" dirty="0" smtClean="0">
                <a:solidFill>
                  <a:srgbClr val="0070C0"/>
                </a:solidFill>
              </a:rPr>
              <a:t> і </a:t>
            </a:r>
            <a:r>
              <a:rPr lang="ru-RU" sz="2400" dirty="0" err="1" smtClean="0">
                <a:solidFill>
                  <a:srgbClr val="0070C0"/>
                </a:solidFill>
              </a:rPr>
              <a:t>порахуй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букви</a:t>
            </a:r>
            <a:r>
              <a:rPr lang="ru-RU" sz="2400" dirty="0" smtClean="0">
                <a:solidFill>
                  <a:srgbClr val="0070C0"/>
                </a:solidFill>
              </a:rPr>
              <a:t> у </a:t>
            </a:r>
            <a:r>
              <a:rPr lang="ru-RU" sz="2400" dirty="0" err="1">
                <a:solidFill>
                  <a:srgbClr val="0070C0"/>
                </a:solidFill>
              </a:rPr>
              <a:t>слові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ВЕРЕСЕНЬ.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err="1" smtClean="0">
                <a:solidFill>
                  <a:srgbClr val="0070C0"/>
                </a:solidFill>
              </a:rPr>
              <a:t>Назви</a:t>
            </a:r>
            <a:r>
              <a:rPr lang="ru-RU" sz="2400" dirty="0" smtClean="0">
                <a:solidFill>
                  <a:srgbClr val="0070C0"/>
                </a:solidFill>
              </a:rPr>
              <a:t> звуки і надпиши </a:t>
            </a:r>
            <a:r>
              <a:rPr lang="ru-RU" sz="2400" dirty="0" err="1" smtClean="0">
                <a:solidFill>
                  <a:srgbClr val="0070C0"/>
                </a:solidFill>
              </a:rPr>
              <a:t>звукову</a:t>
            </a:r>
            <a:r>
              <a:rPr lang="ru-RU" sz="2400" dirty="0" smtClean="0">
                <a:solidFill>
                  <a:srgbClr val="0070C0"/>
                </a:solidFill>
              </a:rPr>
              <a:t> схему </a:t>
            </a:r>
            <a:r>
              <a:rPr lang="ru-RU" sz="2400" dirty="0" err="1" smtClean="0">
                <a:solidFill>
                  <a:srgbClr val="0070C0"/>
                </a:solidFill>
              </a:rPr>
              <a:t>цього</a:t>
            </a:r>
            <a:r>
              <a:rPr lang="ru-RU" sz="2400" dirty="0" smtClean="0">
                <a:solidFill>
                  <a:srgbClr val="0070C0"/>
                </a:solidFill>
              </a:rPr>
              <a:t> слова.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endParaRPr lang="uk-UA" sz="2400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70C0"/>
                </a:solidFill>
              </a:rPr>
              <a:t>Поясни, </a:t>
            </a:r>
            <a:r>
              <a:rPr lang="ru-RU" sz="2400" dirty="0" err="1" smtClean="0">
                <a:solidFill>
                  <a:srgbClr val="0070C0"/>
                </a:solidFill>
              </a:rPr>
              <a:t>чому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звуків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ru-RU" sz="2400" dirty="0" err="1" smtClean="0">
                <a:solidFill>
                  <a:srgbClr val="0070C0"/>
                </a:solidFill>
              </a:rPr>
              <a:t>менше</a:t>
            </a:r>
            <a:r>
              <a:rPr lang="ru-RU" sz="2400" dirty="0" smtClean="0">
                <a:solidFill>
                  <a:srgbClr val="0070C0"/>
                </a:solidFill>
              </a:rPr>
              <a:t>, </a:t>
            </a:r>
            <a:r>
              <a:rPr lang="ru-RU" sz="2400" dirty="0" err="1" smtClean="0">
                <a:solidFill>
                  <a:srgbClr val="0070C0"/>
                </a:solidFill>
              </a:rPr>
              <a:t>ніж</a:t>
            </a:r>
            <a:r>
              <a:rPr lang="ru-RU" sz="2400" dirty="0" smtClean="0">
                <a:solidFill>
                  <a:srgbClr val="0070C0"/>
                </a:solidFill>
              </a:rPr>
              <a:t> букв?</a:t>
            </a:r>
            <a:endParaRPr lang="ru-RU" sz="2400" dirty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>
            <a:stCxn id="29" idx="9"/>
            <a:endCxn id="37" idx="0"/>
          </p:cNvCxnSpPr>
          <p:nvPr/>
        </p:nvCxnSpPr>
        <p:spPr>
          <a:xfrm flipV="1">
            <a:off x="1774543" y="1938388"/>
            <a:ext cx="167484" cy="55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>
            <a:endCxn id="33" idx="0"/>
          </p:cNvCxnSpPr>
          <p:nvPr/>
        </p:nvCxnSpPr>
        <p:spPr>
          <a:xfrm flipV="1">
            <a:off x="2900063" y="1937403"/>
            <a:ext cx="254334" cy="905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>
            <a:endCxn id="45" idx="0"/>
          </p:cNvCxnSpPr>
          <p:nvPr/>
        </p:nvCxnSpPr>
        <p:spPr>
          <a:xfrm flipV="1">
            <a:off x="4010730" y="2102380"/>
            <a:ext cx="181072" cy="17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9009563" y="2102380"/>
            <a:ext cx="181072" cy="17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Дуга 80"/>
          <p:cNvSpPr/>
          <p:nvPr/>
        </p:nvSpPr>
        <p:spPr>
          <a:xfrm rot="6993246">
            <a:off x="8473957" y="1270390"/>
            <a:ext cx="614039" cy="121581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Дуга 82"/>
          <p:cNvSpPr/>
          <p:nvPr/>
        </p:nvSpPr>
        <p:spPr>
          <a:xfrm rot="6993246">
            <a:off x="9254303" y="1519016"/>
            <a:ext cx="478735" cy="84314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Дуга 83"/>
          <p:cNvSpPr/>
          <p:nvPr/>
        </p:nvSpPr>
        <p:spPr>
          <a:xfrm rot="6993246">
            <a:off x="9625767" y="982536"/>
            <a:ext cx="856646" cy="158675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841914" y="1242776"/>
            <a:ext cx="2079113" cy="4823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– о – о – о =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9357988" y="1633793"/>
            <a:ext cx="47018" cy="16579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9347327" y="2272536"/>
            <a:ext cx="785666" cy="4823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8 б.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0054621" y="2248787"/>
            <a:ext cx="934016" cy="48238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7 зв.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977054"/>
            <a:ext cx="1090669" cy="8809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</a:rPr>
              <a:t>ст</a:t>
            </a:r>
            <a:r>
              <a:rPr lang="uk-UA" sz="2000" b="1" dirty="0" smtClean="0">
                <a:solidFill>
                  <a:schemeClr val="bg1"/>
                </a:solidFill>
              </a:rPr>
              <a:t> 3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9" grpId="0" animBg="1"/>
      <p:bldP spid="70" grpId="0" animBg="1"/>
      <p:bldP spid="81" grpId="0" animBg="1"/>
      <p:bldP spid="83" grpId="0" animBg="1"/>
      <p:bldP spid="84" grpId="0" animBg="1"/>
      <p:bldP spid="8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2" descr="ÐÐ°ÑÑÐ¸Ð½ÐºÐ¸ Ð¿Ð¾ Ð·Ð°Ð¿ÑÐ¾ÑÑ Ð¼Ð¾Ð±Ð¸Ð»ÑÐ½ÑÐ¹ ÑÐµÐ»ÐµÑÐ¾Ð½ ÐºÐ»Ð¸Ð¿Ð°ÑÑ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" t="3369" r="7964" b="2066"/>
          <a:stretch/>
        </p:blipFill>
        <p:spPr bwMode="auto">
          <a:xfrm rot="5400000">
            <a:off x="2954702" y="711872"/>
            <a:ext cx="3801130" cy="74177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7687" y="2915599"/>
            <a:ext cx="2939620" cy="312293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45351" y="2909579"/>
            <a:ext cx="5619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</a:rPr>
              <a:t>Привіт! Я Ґаджик. </a:t>
            </a:r>
            <a:endParaRPr lang="ru-RU" sz="3600" b="1" dirty="0">
              <a:solidFill>
                <a:srgbClr val="002060"/>
              </a:solidFill>
            </a:endParaRPr>
          </a:p>
          <a:p>
            <a:pPr algn="ctr"/>
            <a:r>
              <a:rPr lang="uk-UA" sz="3600" b="1" dirty="0">
                <a:solidFill>
                  <a:srgbClr val="002060"/>
                </a:solidFill>
              </a:rPr>
              <a:t>Хочу навчитися правильно говорити й писати українською мовою. </a:t>
            </a:r>
            <a:endParaRPr lang="uk-UA" sz="36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3600" b="1" dirty="0" err="1" smtClean="0">
                <a:solidFill>
                  <a:srgbClr val="002060"/>
                </a:solidFill>
              </a:rPr>
              <a:t>Давай</a:t>
            </a:r>
            <a:r>
              <a:rPr lang="uk-UA" sz="3600" b="1" dirty="0" smtClean="0">
                <a:solidFill>
                  <a:srgbClr val="002060"/>
                </a:solidFill>
              </a:rPr>
              <a:t> </a:t>
            </a:r>
            <a:r>
              <a:rPr lang="uk-UA" sz="3600" b="1" dirty="0">
                <a:solidFill>
                  <a:srgbClr val="002060"/>
                </a:solidFill>
              </a:rPr>
              <a:t>робити це разом!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534868" y="551620"/>
            <a:ext cx="8959258" cy="8227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err="1">
                <a:solidFill>
                  <a:schemeClr val="bg1"/>
                </a:solidFill>
              </a:rPr>
              <a:t>смс</a:t>
            </a:r>
            <a:r>
              <a:rPr lang="uk-UA" sz="4000" b="1" dirty="0">
                <a:solidFill>
                  <a:schemeClr val="bg1"/>
                </a:solidFill>
              </a:rPr>
              <a:t>-повідомлення </a:t>
            </a:r>
            <a:r>
              <a:rPr lang="uk-UA" sz="4000" b="1" dirty="0" err="1" smtClean="0">
                <a:solidFill>
                  <a:schemeClr val="bg1"/>
                </a:solidFill>
              </a:rPr>
              <a:t>Ґаджика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052285" y="1459043"/>
            <a:ext cx="5939529" cy="932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0070C0"/>
                </a:solidFill>
              </a:rPr>
              <a:t>Сьогодні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наші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герої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залишили</a:t>
            </a:r>
            <a:r>
              <a:rPr lang="ru-RU" sz="2400" b="1" dirty="0">
                <a:solidFill>
                  <a:srgbClr val="0070C0"/>
                </a:solidFill>
              </a:rPr>
              <a:t> для </a:t>
            </a:r>
            <a:r>
              <a:rPr lang="ru-RU" sz="2400" b="1" dirty="0" smtClean="0">
                <a:solidFill>
                  <a:srgbClr val="0070C0"/>
                </a:solidFill>
              </a:rPr>
              <a:t>нас </a:t>
            </a:r>
            <a:r>
              <a:rPr lang="ru-RU" sz="2400" b="1" dirty="0" err="1">
                <a:solidFill>
                  <a:srgbClr val="0070C0"/>
                </a:solidFill>
              </a:rPr>
              <a:t>чималу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кількість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повідомлень</a:t>
            </a:r>
            <a:r>
              <a:rPr lang="ru-RU" sz="2400" b="1" dirty="0">
                <a:solidFill>
                  <a:srgbClr val="0070C0"/>
                </a:solidFill>
              </a:rPr>
              <a:t>. Ось </a:t>
            </a:r>
            <a:r>
              <a:rPr lang="ru-RU" sz="2400" b="1" dirty="0" smtClean="0">
                <a:solidFill>
                  <a:srgbClr val="0070C0"/>
                </a:solidFill>
              </a:rPr>
              <a:t>перше.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17912" y="1442235"/>
            <a:ext cx="3932947" cy="9329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 </a:t>
            </a:r>
            <a:r>
              <a:rPr lang="uk-UA" sz="2400" b="1" dirty="0">
                <a:solidFill>
                  <a:srgbClr val="0070C0"/>
                </a:solidFill>
              </a:rPr>
              <a:t>що повідомив </a:t>
            </a:r>
            <a:r>
              <a:rPr lang="uk-UA" sz="2400" b="1" dirty="0" err="1">
                <a:solidFill>
                  <a:srgbClr val="0070C0"/>
                </a:solidFill>
              </a:rPr>
              <a:t>Ґаджик</a:t>
            </a:r>
            <a:r>
              <a:rPr lang="uk-UA" sz="2400" b="1" dirty="0">
                <a:solidFill>
                  <a:srgbClr val="0070C0"/>
                </a:solidFill>
              </a:rPr>
              <a:t>? </a:t>
            </a:r>
            <a:r>
              <a:rPr lang="uk-UA" sz="2400" b="1" dirty="0" smtClean="0">
                <a:solidFill>
                  <a:srgbClr val="0070C0"/>
                </a:solidFill>
              </a:rPr>
              <a:t>Яку </a:t>
            </a:r>
            <a:r>
              <a:rPr lang="uk-UA" sz="2400" b="1" dirty="0">
                <a:solidFill>
                  <a:srgbClr val="0070C0"/>
                </a:solidFill>
              </a:rPr>
              <a:t>відповідь йому даси</a:t>
            </a:r>
            <a:r>
              <a:rPr lang="uk-UA" sz="2400" b="1" dirty="0" smtClean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10146" t="21123" r="4879" b="2543"/>
          <a:stretch/>
        </p:blipFill>
        <p:spPr>
          <a:xfrm>
            <a:off x="1052286" y="1476074"/>
            <a:ext cx="9720000" cy="3564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72559" y="505308"/>
            <a:ext cx="9412953" cy="805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повідомлення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r>
              <a:rPr lang="uk-UA" sz="4000" b="1" dirty="0" smtClean="0">
                <a:solidFill>
                  <a:schemeClr val="bg1"/>
                </a:solidFill>
              </a:rPr>
              <a:t>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921828"/>
            <a:ext cx="1054100" cy="936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7971" y="1311008"/>
            <a:ext cx="6877541" cy="64674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Якої </a:t>
            </a:r>
            <a:r>
              <a:rPr lang="uk-UA" sz="2000" b="1" dirty="0">
                <a:solidFill>
                  <a:srgbClr val="0070C0"/>
                </a:solidFill>
              </a:rPr>
              <a:t>помилки припустилася </a:t>
            </a:r>
            <a:r>
              <a:rPr lang="uk-UA" sz="2000" b="1" dirty="0" err="1">
                <a:solidFill>
                  <a:srgbClr val="0070C0"/>
                </a:solidFill>
              </a:rPr>
              <a:t>Читалочка</a:t>
            </a:r>
            <a:r>
              <a:rPr lang="uk-UA" sz="2000" b="1" dirty="0">
                <a:solidFill>
                  <a:srgbClr val="0070C0"/>
                </a:solidFill>
              </a:rPr>
              <a:t>? </a:t>
            </a:r>
          </a:p>
          <a:p>
            <a:pPr algn="ctr"/>
            <a:r>
              <a:rPr lang="uk-UA" sz="2000" b="1" dirty="0">
                <a:solidFill>
                  <a:srgbClr val="0070C0"/>
                </a:solidFill>
              </a:rPr>
              <a:t>Поясни, який знак поставиш у кінці кожного речення.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5317497" y="2334131"/>
            <a:ext cx="334158" cy="353503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9204616" y="2334131"/>
            <a:ext cx="334158" cy="353503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604245" y="3096134"/>
            <a:ext cx="334158" cy="353503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9858653" y="3843445"/>
            <a:ext cx="334158" cy="353503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.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8604245" y="4554907"/>
            <a:ext cx="334158" cy="353503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923" r="51748" b="90268"/>
          <a:stretch/>
        </p:blipFill>
        <p:spPr>
          <a:xfrm>
            <a:off x="3549512" y="5142924"/>
            <a:ext cx="7236000" cy="864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6251715-AEBC-4B23-86E1-798DD064B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" t="13871" r="12928" b="40879"/>
          <a:stretch/>
        </p:blipFill>
        <p:spPr>
          <a:xfrm>
            <a:off x="3907971" y="5106924"/>
            <a:ext cx="6768000" cy="720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42951" y="5102839"/>
            <a:ext cx="2696935" cy="72408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відповідь на запитання </a:t>
            </a:r>
            <a:r>
              <a:rPr lang="uk-UA" sz="2000" b="1" dirty="0" err="1" smtClean="0">
                <a:solidFill>
                  <a:srgbClr val="0070C0"/>
                </a:solidFill>
              </a:rPr>
              <a:t>Читалочки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61287" y="5921828"/>
            <a:ext cx="1090669" cy="9085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err="1" smtClean="0">
                <a:solidFill>
                  <a:schemeClr val="bg1"/>
                </a:solidFill>
              </a:rPr>
              <a:t>ст</a:t>
            </a:r>
            <a:r>
              <a:rPr lang="uk-UA" sz="2000" b="1" dirty="0" smtClean="0">
                <a:solidFill>
                  <a:schemeClr val="bg1"/>
                </a:solidFill>
              </a:rPr>
              <a:t> 3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0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0" grpId="0" animBg="1"/>
      <p:bldP spid="21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</TotalTime>
  <Words>752</Words>
  <Application>Microsoft Office PowerPoint</Application>
  <PresentationFormat>Произвольный</PresentationFormat>
  <Paragraphs>137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211</cp:revision>
  <dcterms:created xsi:type="dcterms:W3CDTF">2018-01-05T16:38:53Z</dcterms:created>
  <dcterms:modified xsi:type="dcterms:W3CDTF">2024-08-31T13:34:05Z</dcterms:modified>
</cp:coreProperties>
</file>