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9" r:id="rId1"/>
  </p:sldMasterIdLst>
  <p:notesMasterIdLst>
    <p:notesMasterId r:id="rId16"/>
  </p:notesMasterIdLst>
  <p:sldIdLst>
    <p:sldId id="258" r:id="rId2"/>
    <p:sldId id="336" r:id="rId3"/>
    <p:sldId id="340" r:id="rId4"/>
    <p:sldId id="338" r:id="rId5"/>
    <p:sldId id="316" r:id="rId6"/>
    <p:sldId id="337" r:id="rId7"/>
    <p:sldId id="342" r:id="rId8"/>
    <p:sldId id="341" r:id="rId9"/>
    <p:sldId id="339" r:id="rId10"/>
    <p:sldId id="300" r:id="rId11"/>
    <p:sldId id="324" r:id="rId12"/>
    <p:sldId id="343" r:id="rId13"/>
    <p:sldId id="295" r:id="rId14"/>
    <p:sldId id="331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31D58"/>
    <a:srgbClr val="295FFF"/>
    <a:srgbClr val="27C268"/>
    <a:srgbClr val="722651"/>
    <a:srgbClr val="DED231"/>
    <a:srgbClr val="FF3131"/>
    <a:srgbClr val="FFD85B"/>
    <a:srgbClr val="DEC8EE"/>
    <a:srgbClr val="2F3242"/>
    <a:srgbClr val="1694E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322" autoAdjust="0"/>
    <p:restoredTop sz="94660"/>
  </p:normalViewPr>
  <p:slideViewPr>
    <p:cSldViewPr snapToGrid="0">
      <p:cViewPr varScale="1">
        <p:scale>
          <a:sx n="85" d="100"/>
          <a:sy n="85" d="100"/>
        </p:scale>
        <p:origin x="-594" y="-1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2BE04B-0FEE-474E-98E3-E5C059B0E3D6}" type="datetimeFigureOut">
              <a:rPr lang="ru-RU" smtClean="0"/>
              <a:t>30.08.2024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08AAFC-F45B-4763-9C1F-8029DFCE03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9451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26D62-0A69-489C-AD8A-DBBB454FE69F}" type="datetime1">
              <a:rPr lang="uk-UA" smtClean="0"/>
              <a:t>30.08.2024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42623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41F5A-B942-463D-BFFB-A6C0BF2A95D9}" type="datetime1">
              <a:rPr lang="uk-UA" smtClean="0"/>
              <a:t>30.08.2024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58935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11785600" y="274643"/>
            <a:ext cx="36576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12800" y="274643"/>
            <a:ext cx="107696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F5CA3-AACC-4614-BF69-00E689DA5E5C}" type="datetime1">
              <a:rPr lang="uk-UA" smtClean="0"/>
              <a:t>30.08.2024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3851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57AFC-C01B-4F35-8E90-7CDC7BDC9F41}" type="datetime1">
              <a:rPr lang="uk-UA" smtClean="0"/>
              <a:t>30.08.2024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31909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57DF8-A1C4-4191-9BCE-6255C9741248}" type="datetime1">
              <a:rPr lang="uk-UA" smtClean="0"/>
              <a:t>30.08.2024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37185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12800" y="1600205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229600" y="1600205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B527B-8C9A-436C-98CD-9931061FA41E}" type="datetime1">
              <a:rPr lang="uk-UA" smtClean="0"/>
              <a:t>30.08.2024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85246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2E25-D864-431C-9803-DC1DF816B3B2}" type="datetime1">
              <a:rPr lang="uk-UA" smtClean="0"/>
              <a:t>30.08.2024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28748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1627C-B8CA-44C8-AA80-F38F7E2DC942}" type="datetime1">
              <a:rPr lang="uk-UA" smtClean="0"/>
              <a:t>30.08.2024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87697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8820F-613B-4084-A210-F6071CA8AA12}" type="datetime1">
              <a:rPr lang="uk-UA" smtClean="0"/>
              <a:t>30.08.2024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94451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055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3D5AF-C886-45A1-B5DC-5A526CB61C15}" type="datetime1">
              <a:rPr lang="uk-UA" smtClean="0"/>
              <a:t>30.08.2024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21679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D2A21-8E22-4A57-9D96-C14531AB525D}" type="datetime1">
              <a:rPr lang="uk-UA" smtClean="0"/>
              <a:t>30.08.2024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79169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5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FBF2D6-4F70-474E-8189-F1C29A9FD449}" type="datetime1">
              <a:rPr lang="uk-UA" smtClean="0"/>
              <a:t>30.08.2024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5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57817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0" r:id="rId1"/>
    <p:sldLayoutId id="2147483831" r:id="rId2"/>
    <p:sldLayoutId id="2147483832" r:id="rId3"/>
    <p:sldLayoutId id="2147483833" r:id="rId4"/>
    <p:sldLayoutId id="2147483834" r:id="rId5"/>
    <p:sldLayoutId id="2147483835" r:id="rId6"/>
    <p:sldLayoutId id="2147483836" r:id="rId7"/>
    <p:sldLayoutId id="2147483837" r:id="rId8"/>
    <p:sldLayoutId id="2147483838" r:id="rId9"/>
    <p:sldLayoutId id="2147483839" r:id="rId10"/>
    <p:sldLayoutId id="2147483840" r:id="rId11"/>
  </p:sldLayoutIdLst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hf sldNum="0" hdr="0" ft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919279" y="935094"/>
            <a:ext cx="4484485" cy="1940957"/>
          </a:xfrm>
          <a:prstGeom prst="round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5400" b="1" dirty="0" err="1" smtClean="0">
                <a:solidFill>
                  <a:schemeClr val="accent6">
                    <a:lumMod val="75000"/>
                  </a:schemeClr>
                </a:solidFill>
              </a:rPr>
              <a:t>Квест</a:t>
            </a:r>
            <a:r>
              <a:rPr lang="ru-RU" sz="5400" b="1" dirty="0" smtClean="0">
                <a:solidFill>
                  <a:schemeClr val="accent6">
                    <a:lumMod val="75000"/>
                  </a:schemeClr>
                </a:solidFill>
              </a:rPr>
              <a:t> «Моя </a:t>
            </a:r>
            <a:r>
              <a:rPr lang="ru-RU" sz="5400" b="1" dirty="0" err="1" smtClean="0">
                <a:solidFill>
                  <a:schemeClr val="accent6">
                    <a:lumMod val="75000"/>
                  </a:schemeClr>
                </a:solidFill>
              </a:rPr>
              <a:t>Україна</a:t>
            </a:r>
            <a:r>
              <a:rPr lang="ru-RU" sz="5400" b="1" dirty="0" smtClean="0">
                <a:solidFill>
                  <a:schemeClr val="accent6">
                    <a:lumMod val="75000"/>
                  </a:schemeClr>
                </a:solidFill>
              </a:rPr>
              <a:t>» </a:t>
            </a:r>
            <a:endParaRPr lang="ru-RU" sz="5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716643" y="3954273"/>
            <a:ext cx="2889759" cy="2009061"/>
          </a:xfrm>
          <a:prstGeom prst="round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solidFill>
                  <a:schemeClr val="accent6">
                    <a:lumMod val="75000"/>
                  </a:schemeClr>
                </a:solidFill>
              </a:rPr>
              <a:t>День знань</a:t>
            </a:r>
          </a:p>
          <a:p>
            <a:pPr algn="ctr"/>
            <a:r>
              <a:rPr lang="uk-UA" sz="2800" b="1" dirty="0" smtClean="0">
                <a:solidFill>
                  <a:schemeClr val="accent6">
                    <a:lumMod val="75000"/>
                  </a:schemeClr>
                </a:solidFill>
              </a:rPr>
              <a:t>Знову разом</a:t>
            </a:r>
          </a:p>
          <a:p>
            <a:pPr algn="ctr"/>
            <a:r>
              <a:rPr lang="uk-UA" sz="2800" b="1" dirty="0" smtClean="0">
                <a:solidFill>
                  <a:schemeClr val="accent6">
                    <a:lumMod val="75000"/>
                  </a:schemeClr>
                </a:solidFill>
              </a:rPr>
              <a:t>2 клас</a:t>
            </a:r>
          </a:p>
          <a:p>
            <a:pPr algn="ctr"/>
            <a:r>
              <a:rPr lang="uk-UA" sz="2800" b="1" dirty="0" smtClean="0">
                <a:solidFill>
                  <a:schemeClr val="accent6">
                    <a:lumMod val="75000"/>
                  </a:schemeClr>
                </a:solidFill>
              </a:rPr>
              <a:t>2024</a:t>
            </a:r>
            <a:endParaRPr lang="uk-UA" sz="2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" b="7697"/>
          <a:stretch/>
        </p:blipFill>
        <p:spPr bwMode="auto">
          <a:xfrm>
            <a:off x="860238" y="928120"/>
            <a:ext cx="5462504" cy="5035214"/>
          </a:xfrm>
          <a:prstGeom prst="roundRect">
            <a:avLst/>
          </a:prstGeom>
          <a:noFill/>
          <a:ln w="38100">
            <a:solidFill>
              <a:schemeClr val="accent6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9511" y="1960370"/>
            <a:ext cx="1214226" cy="1730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28570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9" name="Picture 5" descr="Як в Україні відзначають День захисників і захисниць – АрміяInform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11" r="6491"/>
          <a:stretch/>
        </p:blipFill>
        <p:spPr bwMode="auto">
          <a:xfrm>
            <a:off x="676975" y="3679765"/>
            <a:ext cx="3060000" cy="2331631"/>
          </a:xfrm>
          <a:prstGeom prst="round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Скругленный прямоугольник 4"/>
          <p:cNvSpPr/>
          <p:nvPr/>
        </p:nvSpPr>
        <p:spPr>
          <a:xfrm>
            <a:off x="1034145" y="429218"/>
            <a:ext cx="9916887" cy="754721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Важливо </a:t>
            </a:r>
            <a:r>
              <a:rPr lang="uk-UA" sz="4000" b="1" dirty="0">
                <a:solidFill>
                  <a:schemeClr val="bg1"/>
                </a:solidFill>
              </a:rPr>
              <a:t>знати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883601" y="1217393"/>
            <a:ext cx="10217973" cy="2181234"/>
          </a:xfrm>
          <a:prstGeom prst="roundRect">
            <a:avLst/>
          </a:prstGeom>
          <a:solidFill>
            <a:srgbClr val="0070C0"/>
          </a:solidFill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err="1">
                <a:solidFill>
                  <a:srgbClr val="FFFF00"/>
                </a:solidFill>
              </a:rPr>
              <a:t>Важкі</a:t>
            </a:r>
            <a:r>
              <a:rPr lang="ru-RU" sz="2400" b="1" dirty="0">
                <a:solidFill>
                  <a:srgbClr val="FFFF00"/>
                </a:solidFill>
              </a:rPr>
              <a:t> </a:t>
            </a:r>
            <a:r>
              <a:rPr lang="ru-RU" sz="2400" b="1" dirty="0" err="1">
                <a:solidFill>
                  <a:srgbClr val="FFFF00"/>
                </a:solidFill>
              </a:rPr>
              <a:t>часи</a:t>
            </a:r>
            <a:r>
              <a:rPr lang="ru-RU" sz="2400" b="1" dirty="0">
                <a:solidFill>
                  <a:srgbClr val="FFFF00"/>
                </a:solidFill>
              </a:rPr>
              <a:t> </a:t>
            </a:r>
            <a:r>
              <a:rPr lang="ru-RU" sz="2400" b="1" dirty="0" err="1">
                <a:solidFill>
                  <a:srgbClr val="FFFF00"/>
                </a:solidFill>
              </a:rPr>
              <a:t>випали</a:t>
            </a:r>
            <a:r>
              <a:rPr lang="ru-RU" sz="2400" b="1" dirty="0">
                <a:solidFill>
                  <a:srgbClr val="FFFF00"/>
                </a:solidFill>
              </a:rPr>
              <a:t> на долю </a:t>
            </a:r>
            <a:r>
              <a:rPr lang="ru-RU" sz="2400" b="1" dirty="0" err="1">
                <a:solidFill>
                  <a:srgbClr val="FFFF00"/>
                </a:solidFill>
              </a:rPr>
              <a:t>нашої</a:t>
            </a:r>
            <a:r>
              <a:rPr lang="ru-RU" sz="2400" b="1" dirty="0">
                <a:solidFill>
                  <a:srgbClr val="FFFF00"/>
                </a:solidFill>
              </a:rPr>
              <a:t> </a:t>
            </a:r>
            <a:r>
              <a:rPr lang="ru-RU" sz="2400" b="1" dirty="0" err="1" smtClean="0">
                <a:solidFill>
                  <a:srgbClr val="FFFF00"/>
                </a:solidFill>
              </a:rPr>
              <a:t>країни</a:t>
            </a:r>
            <a:r>
              <a:rPr lang="ru-RU" sz="2400" b="1" dirty="0">
                <a:solidFill>
                  <a:srgbClr val="FFFF00"/>
                </a:solidFill>
              </a:rPr>
              <a:t>. </a:t>
            </a:r>
            <a:r>
              <a:rPr lang="ru-RU" sz="2400" b="1" dirty="0" smtClean="0">
                <a:solidFill>
                  <a:srgbClr val="FFFF00"/>
                </a:solidFill>
              </a:rPr>
              <a:t>В </a:t>
            </a:r>
            <a:r>
              <a:rPr lang="ru-RU" sz="2400" b="1" dirty="0" err="1" smtClean="0">
                <a:solidFill>
                  <a:srgbClr val="FFFF00"/>
                </a:solidFill>
              </a:rPr>
              <a:t>Україну</a:t>
            </a:r>
            <a:r>
              <a:rPr lang="ru-RU" sz="2400" b="1" dirty="0" smtClean="0">
                <a:solidFill>
                  <a:srgbClr val="FFFF00"/>
                </a:solidFill>
              </a:rPr>
              <a:t> </a:t>
            </a:r>
            <a:r>
              <a:rPr lang="ru-RU" sz="2400" b="1" dirty="0" err="1">
                <a:solidFill>
                  <a:srgbClr val="FFFF00"/>
                </a:solidFill>
              </a:rPr>
              <a:t>прийшла</a:t>
            </a:r>
            <a:r>
              <a:rPr lang="ru-RU" sz="2400" b="1" dirty="0">
                <a:solidFill>
                  <a:srgbClr val="FFFF00"/>
                </a:solidFill>
              </a:rPr>
              <a:t> страшна </a:t>
            </a:r>
            <a:r>
              <a:rPr lang="ru-RU" sz="2400" b="1" dirty="0" err="1">
                <a:solidFill>
                  <a:srgbClr val="FFFF00"/>
                </a:solidFill>
              </a:rPr>
              <a:t>війна</a:t>
            </a:r>
            <a:r>
              <a:rPr lang="ru-RU" sz="2400" b="1" dirty="0">
                <a:solidFill>
                  <a:srgbClr val="FFFF00"/>
                </a:solidFill>
              </a:rPr>
              <a:t>. </a:t>
            </a:r>
            <a:r>
              <a:rPr lang="ru-RU" sz="2400" b="1" dirty="0" err="1">
                <a:solidFill>
                  <a:srgbClr val="FFFF00"/>
                </a:solidFill>
              </a:rPr>
              <a:t>Тисячі</a:t>
            </a:r>
            <a:r>
              <a:rPr lang="ru-RU" sz="2400" b="1" dirty="0">
                <a:solidFill>
                  <a:srgbClr val="FFFF00"/>
                </a:solidFill>
              </a:rPr>
              <a:t> </a:t>
            </a:r>
            <a:r>
              <a:rPr lang="ru-RU" sz="2400" b="1" dirty="0" err="1">
                <a:solidFill>
                  <a:srgbClr val="FFFF00"/>
                </a:solidFill>
              </a:rPr>
              <a:t>українців</a:t>
            </a:r>
            <a:r>
              <a:rPr lang="ru-RU" sz="2400" b="1" dirty="0">
                <a:solidFill>
                  <a:srgbClr val="FFFF00"/>
                </a:solidFill>
              </a:rPr>
              <a:t> покинули </a:t>
            </a:r>
            <a:r>
              <a:rPr lang="ru-RU" sz="2400" b="1" dirty="0" err="1">
                <a:solidFill>
                  <a:srgbClr val="FFFF00"/>
                </a:solidFill>
              </a:rPr>
              <a:t>всі</a:t>
            </a:r>
            <a:r>
              <a:rPr lang="ru-RU" sz="2400" b="1" dirty="0">
                <a:solidFill>
                  <a:srgbClr val="FFFF00"/>
                </a:solidFill>
              </a:rPr>
              <a:t> </a:t>
            </a:r>
            <a:r>
              <a:rPr lang="ru-RU" sz="2400" b="1" dirty="0" err="1">
                <a:solidFill>
                  <a:srgbClr val="FFFF00"/>
                </a:solidFill>
              </a:rPr>
              <a:t>свої</a:t>
            </a:r>
            <a:r>
              <a:rPr lang="ru-RU" sz="2400" b="1" dirty="0">
                <a:solidFill>
                  <a:srgbClr val="FFFF00"/>
                </a:solidFill>
              </a:rPr>
              <a:t> </a:t>
            </a:r>
            <a:r>
              <a:rPr lang="ru-RU" sz="2400" b="1" dirty="0" err="1">
                <a:solidFill>
                  <a:srgbClr val="FFFF00"/>
                </a:solidFill>
              </a:rPr>
              <a:t>справи</a:t>
            </a:r>
            <a:r>
              <a:rPr lang="ru-RU" sz="2400" b="1" dirty="0">
                <a:solidFill>
                  <a:srgbClr val="FFFF00"/>
                </a:solidFill>
              </a:rPr>
              <a:t>, </a:t>
            </a:r>
            <a:r>
              <a:rPr lang="ru-RU" sz="2400" b="1" dirty="0" err="1">
                <a:solidFill>
                  <a:srgbClr val="FFFF00"/>
                </a:solidFill>
              </a:rPr>
              <a:t>відмовились</a:t>
            </a:r>
            <a:r>
              <a:rPr lang="ru-RU" sz="2400" b="1" dirty="0">
                <a:solidFill>
                  <a:srgbClr val="FFFF00"/>
                </a:solidFill>
              </a:rPr>
              <a:t> </a:t>
            </a:r>
            <a:r>
              <a:rPr lang="ru-RU" sz="2400" b="1" dirty="0" err="1">
                <a:solidFill>
                  <a:srgbClr val="FFFF00"/>
                </a:solidFill>
              </a:rPr>
              <a:t>від</a:t>
            </a:r>
            <a:r>
              <a:rPr lang="ru-RU" sz="2400" b="1" dirty="0">
                <a:solidFill>
                  <a:srgbClr val="FFFF00"/>
                </a:solidFill>
              </a:rPr>
              <a:t> затишку й</a:t>
            </a:r>
            <a:r>
              <a:rPr lang="ru-RU" sz="2400" b="1" dirty="0" smtClean="0">
                <a:solidFill>
                  <a:srgbClr val="FFFF00"/>
                </a:solidFill>
              </a:rPr>
              <a:t> </a:t>
            </a:r>
            <a:r>
              <a:rPr lang="ru-RU" sz="2400" b="1" dirty="0" err="1">
                <a:solidFill>
                  <a:srgbClr val="FFFF00"/>
                </a:solidFill>
              </a:rPr>
              <a:t>сімейного</a:t>
            </a:r>
            <a:r>
              <a:rPr lang="ru-RU" sz="2400" b="1" dirty="0">
                <a:solidFill>
                  <a:srgbClr val="FFFF00"/>
                </a:solidFill>
              </a:rPr>
              <a:t> тепла та </a:t>
            </a:r>
            <a:r>
              <a:rPr lang="ru-RU" sz="2400" b="1" dirty="0" err="1">
                <a:solidFill>
                  <a:srgbClr val="FFFF00"/>
                </a:solidFill>
              </a:rPr>
              <a:t>пішли</a:t>
            </a:r>
            <a:r>
              <a:rPr lang="ru-RU" sz="2400" b="1" dirty="0">
                <a:solidFill>
                  <a:srgbClr val="FFFF00"/>
                </a:solidFill>
              </a:rPr>
              <a:t> </a:t>
            </a:r>
            <a:r>
              <a:rPr lang="ru-RU" sz="2400" b="1" dirty="0" err="1">
                <a:solidFill>
                  <a:srgbClr val="FFFF00"/>
                </a:solidFill>
              </a:rPr>
              <a:t>боронити</a:t>
            </a:r>
            <a:r>
              <a:rPr lang="ru-RU" sz="2400" b="1" dirty="0">
                <a:solidFill>
                  <a:srgbClr val="FFFF00"/>
                </a:solidFill>
              </a:rPr>
              <a:t> </a:t>
            </a:r>
            <a:r>
              <a:rPr lang="ru-RU" sz="2400" b="1" dirty="0" err="1">
                <a:solidFill>
                  <a:srgbClr val="FFFF00"/>
                </a:solidFill>
              </a:rPr>
              <a:t>рідну</a:t>
            </a:r>
            <a:r>
              <a:rPr lang="ru-RU" sz="2400" b="1" dirty="0">
                <a:solidFill>
                  <a:srgbClr val="FFFF00"/>
                </a:solidFill>
              </a:rPr>
              <a:t> землю. </a:t>
            </a:r>
            <a:r>
              <a:rPr lang="ru-RU" sz="2400" b="1" dirty="0" err="1">
                <a:solidFill>
                  <a:srgbClr val="FFFF00"/>
                </a:solidFill>
              </a:rPr>
              <a:t>Завдяки</a:t>
            </a:r>
            <a:r>
              <a:rPr lang="ru-RU" sz="2400" b="1" dirty="0">
                <a:solidFill>
                  <a:srgbClr val="FFFF00"/>
                </a:solidFill>
              </a:rPr>
              <a:t> </a:t>
            </a:r>
            <a:r>
              <a:rPr lang="ru-RU" sz="2400" b="1" dirty="0" err="1">
                <a:solidFill>
                  <a:srgbClr val="FFFF00"/>
                </a:solidFill>
              </a:rPr>
              <a:t>мужності</a:t>
            </a:r>
            <a:r>
              <a:rPr lang="ru-RU" sz="2400" b="1" dirty="0">
                <a:solidFill>
                  <a:srgbClr val="FFFF00"/>
                </a:solidFill>
              </a:rPr>
              <a:t>, </a:t>
            </a:r>
            <a:r>
              <a:rPr lang="ru-RU" sz="2400" b="1" dirty="0" err="1">
                <a:solidFill>
                  <a:srgbClr val="FFFF00"/>
                </a:solidFill>
              </a:rPr>
              <a:t>силі</a:t>
            </a:r>
            <a:r>
              <a:rPr lang="ru-RU" sz="2400" b="1" dirty="0">
                <a:solidFill>
                  <a:srgbClr val="FFFF00"/>
                </a:solidFill>
              </a:rPr>
              <a:t> та </a:t>
            </a:r>
            <a:r>
              <a:rPr lang="ru-RU" sz="2400" b="1" dirty="0" err="1">
                <a:solidFill>
                  <a:srgbClr val="FFFF00"/>
                </a:solidFill>
              </a:rPr>
              <a:t>єдності</a:t>
            </a:r>
            <a:r>
              <a:rPr lang="ru-RU" sz="2400" b="1" dirty="0">
                <a:solidFill>
                  <a:srgbClr val="FFFF00"/>
                </a:solidFill>
              </a:rPr>
              <a:t> </a:t>
            </a:r>
            <a:r>
              <a:rPr lang="ru-RU" sz="2400" b="1" dirty="0" err="1">
                <a:solidFill>
                  <a:srgbClr val="FFFF00"/>
                </a:solidFill>
              </a:rPr>
              <a:t>нашого</a:t>
            </a:r>
            <a:r>
              <a:rPr lang="ru-RU" sz="2400" b="1" dirty="0">
                <a:solidFill>
                  <a:srgbClr val="FFFF00"/>
                </a:solidFill>
              </a:rPr>
              <a:t> </a:t>
            </a:r>
            <a:r>
              <a:rPr lang="ru-RU" sz="2400" b="1" dirty="0" smtClean="0">
                <a:solidFill>
                  <a:srgbClr val="FFFF00"/>
                </a:solidFill>
              </a:rPr>
              <a:t>народу, </a:t>
            </a:r>
            <a:r>
              <a:rPr lang="ru-RU" sz="2400" b="1" dirty="0" err="1">
                <a:solidFill>
                  <a:srgbClr val="FFFF00"/>
                </a:solidFill>
              </a:rPr>
              <a:t>Україна</a:t>
            </a:r>
            <a:r>
              <a:rPr lang="ru-RU" sz="2400" b="1" dirty="0">
                <a:solidFill>
                  <a:srgbClr val="FFFF00"/>
                </a:solidFill>
              </a:rPr>
              <a:t> з </a:t>
            </a:r>
            <a:r>
              <a:rPr lang="ru-RU" sz="2400" b="1" dirty="0" err="1">
                <a:solidFill>
                  <a:srgbClr val="FFFF00"/>
                </a:solidFill>
              </a:rPr>
              <a:t>честю</a:t>
            </a:r>
            <a:r>
              <a:rPr lang="ru-RU" sz="2400" b="1" dirty="0">
                <a:solidFill>
                  <a:srgbClr val="FFFF00"/>
                </a:solidFill>
              </a:rPr>
              <a:t> </a:t>
            </a:r>
            <a:r>
              <a:rPr lang="ru-RU" sz="2400" b="1" dirty="0" err="1" smtClean="0">
                <a:solidFill>
                  <a:srgbClr val="FFFF00"/>
                </a:solidFill>
              </a:rPr>
              <a:t>захищає</a:t>
            </a:r>
            <a:r>
              <a:rPr lang="ru-RU" sz="2400" b="1" dirty="0" smtClean="0">
                <a:solidFill>
                  <a:srgbClr val="FFFF00"/>
                </a:solidFill>
              </a:rPr>
              <a:t> свою </a:t>
            </a:r>
            <a:r>
              <a:rPr lang="ru-RU" sz="2400" b="1" dirty="0" err="1">
                <a:solidFill>
                  <a:srgbClr val="FFFF00"/>
                </a:solidFill>
              </a:rPr>
              <a:t>незалежність</a:t>
            </a:r>
            <a:r>
              <a:rPr lang="ru-RU" sz="2400" b="1" dirty="0">
                <a:solidFill>
                  <a:srgbClr val="FFFF00"/>
                </a:solidFill>
              </a:rPr>
              <a:t> та </a:t>
            </a:r>
            <a:r>
              <a:rPr lang="ru-RU" sz="2400" b="1" dirty="0" err="1">
                <a:solidFill>
                  <a:srgbClr val="FFFF00"/>
                </a:solidFill>
              </a:rPr>
              <a:t>територіальну</a:t>
            </a:r>
            <a:r>
              <a:rPr lang="ru-RU" sz="2400" b="1" dirty="0">
                <a:solidFill>
                  <a:srgbClr val="FFFF00"/>
                </a:solidFill>
              </a:rPr>
              <a:t> </a:t>
            </a:r>
            <a:r>
              <a:rPr lang="ru-RU" sz="2400" b="1" dirty="0" err="1">
                <a:solidFill>
                  <a:srgbClr val="FFFF00"/>
                </a:solidFill>
              </a:rPr>
              <a:t>цілісність</a:t>
            </a:r>
            <a:r>
              <a:rPr lang="ru-RU" sz="2400" b="1" dirty="0" smtClean="0">
                <a:solidFill>
                  <a:srgbClr val="FFFF00"/>
                </a:solidFill>
              </a:rPr>
              <a:t>.</a:t>
            </a:r>
          </a:p>
        </p:txBody>
      </p:sp>
      <p:sp>
        <p:nvSpPr>
          <p:cNvPr id="2" name="AutoShape 2" descr="День захисників і захисниць України - Київський національний університет  будівництва i архітектури"/>
          <p:cNvSpPr>
            <a:spLocks noChangeAspect="1" noChangeArrowheads="1"/>
          </p:cNvSpPr>
          <p:nvPr/>
        </p:nvSpPr>
        <p:spPr bwMode="auto">
          <a:xfrm>
            <a:off x="155575" y="-136525"/>
            <a:ext cx="296863" cy="2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6019" y="3580826"/>
            <a:ext cx="5087357" cy="2921281"/>
          </a:xfrm>
          <a:prstGeom prst="roundRect">
            <a:avLst/>
          </a:prstGeom>
          <a:noFill/>
          <a:ln w="38100">
            <a:solidFill>
              <a:srgbClr val="0070C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1" name="Picture 7" descr="На захисті краси України - YouTube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28" r="20822"/>
          <a:stretch/>
        </p:blipFill>
        <p:spPr bwMode="auto">
          <a:xfrm>
            <a:off x="9089561" y="3580826"/>
            <a:ext cx="2463101" cy="2476270"/>
          </a:xfrm>
          <a:prstGeom prst="round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63017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797453" y="386262"/>
            <a:ext cx="10610776" cy="789396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Мозковий центр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844491" y="4730406"/>
            <a:ext cx="3516784" cy="563253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/>
              <a:t>15 + 3 + 2 = 20 (р.)</a:t>
            </a:r>
            <a:endParaRPr lang="ru-RU" sz="3200" b="1" dirty="0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71414" y="2215675"/>
            <a:ext cx="4971976" cy="1616093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Для однієї бригади військових потрібно 15 бронежилетів, 3 каски та 2 рюкзаки. Скільки всього речей потребує бригада?  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7135237" y="3775114"/>
            <a:ext cx="3516784" cy="563253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/>
              <a:t>15 – 3 – 2 = 10 (м)</a:t>
            </a:r>
            <a:endParaRPr lang="ru-RU" sz="3200" b="1" dirty="0"/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797453" y="1239203"/>
            <a:ext cx="4656291" cy="832505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accent6">
                    <a:lumMod val="50000"/>
                  </a:schemeClr>
                </a:solidFill>
              </a:rPr>
              <a:t>Прочитай задачі. Вибери їх розв’язання. Поясни </a:t>
            </a:r>
            <a:r>
              <a:rPr lang="uk-UA" sz="2400" b="1" dirty="0">
                <a:solidFill>
                  <a:schemeClr val="accent6">
                    <a:lumMod val="50000"/>
                  </a:schemeClr>
                </a:solidFill>
              </a:rPr>
              <a:t>свій вибір</a:t>
            </a: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5720577" y="1266522"/>
            <a:ext cx="6066262" cy="1757199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solidFill>
                  <a:schemeClr val="bg1"/>
                </a:solidFill>
              </a:rPr>
              <a:t>К</a:t>
            </a:r>
            <a:r>
              <a:rPr lang="uk-UA" sz="2400" b="1" dirty="0" smtClean="0">
                <a:solidFill>
                  <a:schemeClr val="bg1"/>
                </a:solidFill>
              </a:rPr>
              <a:t>оманда волонтерів має сплести 15 метрів маскувальної сітки. В І день вона сплела </a:t>
            </a:r>
          </a:p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3 метри сітки, в ІІ день  - 2 м. Скільки метрів сітки залишилось сплести?   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873653" y="3986984"/>
            <a:ext cx="3516784" cy="563253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/>
              <a:t>15 + 3 – 2 = 18 (р.)</a:t>
            </a:r>
            <a:endParaRPr lang="ru-RU" sz="3200" b="1" dirty="0"/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7135237" y="3126360"/>
            <a:ext cx="3516784" cy="563253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/>
              <a:t>15 – 3 + 2 = 14 (м)</a:t>
            </a:r>
            <a:endParaRPr lang="ru-RU" sz="3200" b="1" dirty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9351" y="3352465"/>
            <a:ext cx="1675196" cy="3138032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6" descr="Плетіння маскувальних сіток – дієвий спосіб підтримки ЗСУ – Нове життя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5458" y="4394123"/>
            <a:ext cx="3993093" cy="2096374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44053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9" grpId="0" animBg="1"/>
      <p:bldP spid="20" grpId="0" animBg="1"/>
      <p:bldP spid="22" grpId="0" animBg="1"/>
      <p:bldP spid="22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09956" y="452997"/>
            <a:ext cx="9319671" cy="751334"/>
          </a:xfr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uk-UA" b="1" dirty="0" err="1" smtClean="0">
                <a:solidFill>
                  <a:schemeClr val="bg1"/>
                </a:solidFill>
              </a:rPr>
              <a:t>Сенкан</a:t>
            </a:r>
            <a:r>
              <a:rPr lang="uk-UA" b="1" dirty="0" smtClean="0">
                <a:solidFill>
                  <a:schemeClr val="bg1"/>
                </a:solidFill>
              </a:rPr>
              <a:t> для слова </a:t>
            </a:r>
            <a:r>
              <a:rPr lang="uk-UA" b="1" i="1" dirty="0" smtClean="0">
                <a:solidFill>
                  <a:schemeClr val="bg1"/>
                </a:solidFill>
              </a:rPr>
              <a:t>Україна</a:t>
            </a:r>
            <a:endParaRPr lang="ru-RU" b="1" i="1" dirty="0">
              <a:solidFill>
                <a:schemeClr val="bg1"/>
              </a:solidFill>
            </a:endParaRPr>
          </a:p>
        </p:txBody>
      </p:sp>
      <p:sp>
        <p:nvSpPr>
          <p:cNvPr id="7" name="Текст 6"/>
          <p:cNvSpPr>
            <a:spLocks noGrp="1"/>
          </p:cNvSpPr>
          <p:nvPr>
            <p:ph type="body" idx="1"/>
          </p:nvPr>
        </p:nvSpPr>
        <p:spPr>
          <a:xfrm>
            <a:off x="415835" y="1417718"/>
            <a:ext cx="3197055" cy="714380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uk-UA" sz="3600" b="1" dirty="0" smtClean="0">
                <a:solidFill>
                  <a:schemeClr val="accent6">
                    <a:lumMod val="50000"/>
                  </a:schemeClr>
                </a:solidFill>
              </a:rPr>
              <a:t>1 іменник</a:t>
            </a:r>
            <a:endParaRPr lang="ru-RU" sz="36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9" name="Текст 6"/>
          <p:cNvSpPr txBox="1">
            <a:spLocks/>
          </p:cNvSpPr>
          <p:nvPr/>
        </p:nvSpPr>
        <p:spPr>
          <a:xfrm>
            <a:off x="434287" y="2278453"/>
            <a:ext cx="3178603" cy="71438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uk-UA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 прикметника</a:t>
            </a:r>
            <a:endParaRPr kumimoji="0" lang="ru-RU" sz="36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Текст 6"/>
          <p:cNvSpPr txBox="1">
            <a:spLocks/>
          </p:cNvSpPr>
          <p:nvPr/>
        </p:nvSpPr>
        <p:spPr>
          <a:xfrm>
            <a:off x="434286" y="3115814"/>
            <a:ext cx="3178603" cy="71438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uk-UA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3 дієслова</a:t>
            </a:r>
            <a:endParaRPr kumimoji="0" lang="ru-RU" sz="36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Текст 6"/>
          <p:cNvSpPr txBox="1">
            <a:spLocks/>
          </p:cNvSpPr>
          <p:nvPr/>
        </p:nvSpPr>
        <p:spPr>
          <a:xfrm>
            <a:off x="415835" y="3944389"/>
            <a:ext cx="3690661" cy="72523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uk-UA" sz="3600" b="1" dirty="0" smtClean="0">
                <a:solidFill>
                  <a:schemeClr val="accent6">
                    <a:lumMod val="50000"/>
                  </a:schemeClr>
                </a:solidFill>
              </a:rPr>
              <a:t>4 слова - речення</a:t>
            </a:r>
            <a:endParaRPr kumimoji="0" lang="ru-RU" sz="36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</a:endParaRPr>
          </a:p>
        </p:txBody>
      </p:sp>
      <p:sp>
        <p:nvSpPr>
          <p:cNvPr id="12" name="Текст 6"/>
          <p:cNvSpPr txBox="1">
            <a:spLocks/>
          </p:cNvSpPr>
          <p:nvPr/>
        </p:nvSpPr>
        <p:spPr>
          <a:xfrm>
            <a:off x="415838" y="4791033"/>
            <a:ext cx="3690658" cy="120832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uk-UA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 Синонім до першого слова</a:t>
            </a:r>
            <a:endParaRPr kumimoji="0" lang="ru-RU" sz="36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411464" y="1530530"/>
            <a:ext cx="1718291" cy="64633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lang="uk-UA" sz="3600" b="1" dirty="0" smtClean="0">
                <a:solidFill>
                  <a:schemeClr val="accent6">
                    <a:lumMod val="50000"/>
                  </a:schemeClr>
                </a:solidFill>
                <a:cs typeface="Times New Roman" pitchFamily="18" charset="0"/>
              </a:rPr>
              <a:t>Україна</a:t>
            </a:r>
            <a:endParaRPr lang="ru-RU" sz="4000" b="1" dirty="0">
              <a:solidFill>
                <a:schemeClr val="accent6">
                  <a:lumMod val="50000"/>
                </a:schemeClr>
              </a:solidFill>
              <a:cs typeface="Times New Roman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4407614" y="2312477"/>
            <a:ext cx="2935419" cy="64633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lang="uk-UA" sz="3600" b="1" dirty="0" smtClean="0">
                <a:solidFill>
                  <a:schemeClr val="accent6">
                    <a:lumMod val="50000"/>
                  </a:schemeClr>
                </a:solidFill>
                <a:cs typeface="Times New Roman" pitchFamily="18" charset="0"/>
              </a:rPr>
              <a:t>Вільна, єдина</a:t>
            </a:r>
            <a:endParaRPr lang="ru-RU" sz="3600" b="1" dirty="0">
              <a:solidFill>
                <a:schemeClr val="accent6">
                  <a:lumMod val="50000"/>
                </a:schemeClr>
              </a:solidFill>
              <a:cs typeface="Times New Roman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407614" y="3127536"/>
            <a:ext cx="6811053" cy="64633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lang="uk-UA" sz="3600" b="1" dirty="0" smtClean="0">
                <a:solidFill>
                  <a:schemeClr val="accent6">
                    <a:lumMod val="50000"/>
                  </a:schemeClr>
                </a:solidFill>
                <a:cs typeface="Times New Roman" pitchFamily="18" charset="0"/>
              </a:rPr>
              <a:t>Дивує, захоплює, відроджується </a:t>
            </a:r>
            <a:endParaRPr lang="ru-RU" sz="3600" b="1" dirty="0">
              <a:solidFill>
                <a:schemeClr val="accent6">
                  <a:lumMod val="50000"/>
                </a:schemeClr>
              </a:solidFill>
              <a:cs typeface="Times New Roman" pitchFamily="18" charset="0"/>
            </a:endParaRPr>
          </a:p>
        </p:txBody>
      </p:sp>
      <p:sp>
        <p:nvSpPr>
          <p:cNvPr id="16" name="Текст 6"/>
          <p:cNvSpPr txBox="1">
            <a:spLocks/>
          </p:cNvSpPr>
          <p:nvPr/>
        </p:nvSpPr>
        <p:spPr>
          <a:xfrm>
            <a:off x="4407614" y="3944389"/>
            <a:ext cx="4925599" cy="70008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uk-UA" sz="3600" b="1" dirty="0" smtClean="0">
                <a:solidFill>
                  <a:schemeClr val="accent6">
                    <a:lumMod val="50000"/>
                  </a:schemeClr>
                </a:solidFill>
                <a:cs typeface="Times New Roman" pitchFamily="18" charset="0"/>
              </a:rPr>
              <a:t>Україна – це мій </a:t>
            </a:r>
            <a:r>
              <a:rPr lang="uk-UA" sz="3600" b="1" dirty="0" smtClean="0">
                <a:solidFill>
                  <a:schemeClr val="accent6">
                    <a:lumMod val="50000"/>
                  </a:schemeClr>
                </a:solidFill>
                <a:cs typeface="Times New Roman" pitchFamily="18" charset="0"/>
              </a:rPr>
              <a:t>дім.</a:t>
            </a:r>
            <a:endParaRPr kumimoji="0" lang="ru-RU" sz="36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cs typeface="Times New Roman" pitchFamily="18" charset="0"/>
            </a:endParaRPr>
          </a:p>
        </p:txBody>
      </p:sp>
      <p:sp>
        <p:nvSpPr>
          <p:cNvPr id="17" name="Текст 6"/>
          <p:cNvSpPr txBox="1">
            <a:spLocks/>
          </p:cNvSpPr>
          <p:nvPr/>
        </p:nvSpPr>
        <p:spPr>
          <a:xfrm>
            <a:off x="4411464" y="4775886"/>
            <a:ext cx="3363421" cy="78581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uk-UA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cs typeface="Times New Roman" pitchFamily="18" charset="0"/>
              </a:rPr>
              <a:t>Батьківщина</a:t>
            </a:r>
            <a:endParaRPr kumimoji="0" lang="ru-RU" sz="36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09633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1045031" y="527778"/>
            <a:ext cx="10025741" cy="910731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/>
              <a:t>Конкурс </a:t>
            </a:r>
            <a:r>
              <a:rPr lang="ru-RU" sz="4000" b="1" dirty="0" err="1" smtClean="0"/>
              <a:t>малюнків</a:t>
            </a:r>
            <a:r>
              <a:rPr lang="ru-RU" sz="4000" b="1" dirty="0" smtClean="0"/>
              <a:t> «Моя </a:t>
            </a:r>
            <a:r>
              <a:rPr lang="ru-RU" sz="4000" b="1" dirty="0" err="1" smtClean="0"/>
              <a:t>Україна</a:t>
            </a:r>
            <a:r>
              <a:rPr lang="ru-RU" sz="4000" b="1" dirty="0" smtClean="0"/>
              <a:t>» </a:t>
            </a:r>
            <a:endParaRPr lang="ru-RU" sz="4000" b="1" dirty="0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543228" y="1561173"/>
            <a:ext cx="4876268" cy="4775711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800" b="1" dirty="0">
                <a:solidFill>
                  <a:srgbClr val="FFFF00"/>
                </a:solidFill>
              </a:rPr>
              <a:t>Я </a:t>
            </a:r>
            <a:r>
              <a:rPr lang="ru-RU" sz="2800" b="1" dirty="0" err="1">
                <a:solidFill>
                  <a:srgbClr val="FFFF00"/>
                </a:solidFill>
              </a:rPr>
              <a:t>тримаю</a:t>
            </a:r>
            <a:r>
              <a:rPr lang="ru-RU" sz="2800" b="1" dirty="0">
                <a:solidFill>
                  <a:srgbClr val="FFFF00"/>
                </a:solidFill>
              </a:rPr>
              <a:t> у </a:t>
            </a:r>
            <a:r>
              <a:rPr lang="ru-RU" sz="2800" b="1" dirty="0" err="1">
                <a:solidFill>
                  <a:srgbClr val="FFFF00"/>
                </a:solidFill>
              </a:rPr>
              <a:t>руці</a:t>
            </a:r>
            <a:r>
              <a:rPr lang="ru-RU" sz="2800" b="1" dirty="0">
                <a:solidFill>
                  <a:srgbClr val="FFFF00"/>
                </a:solidFill>
              </a:rPr>
              <a:t> </a:t>
            </a:r>
            <a:endParaRPr lang="ru-RU" sz="2800" b="1" dirty="0" smtClean="0">
              <a:solidFill>
                <a:srgbClr val="FFFF00"/>
              </a:solidFill>
            </a:endParaRPr>
          </a:p>
          <a:p>
            <a:r>
              <a:rPr lang="ru-RU" sz="2800" b="1" dirty="0" err="1" smtClean="0">
                <a:solidFill>
                  <a:srgbClr val="FFFF00"/>
                </a:solidFill>
              </a:rPr>
              <a:t>Кольорові</a:t>
            </a:r>
            <a:r>
              <a:rPr lang="ru-RU" sz="2800" b="1" dirty="0" smtClean="0">
                <a:solidFill>
                  <a:srgbClr val="FFFF00"/>
                </a:solidFill>
              </a:rPr>
              <a:t> </a:t>
            </a:r>
            <a:r>
              <a:rPr lang="ru-RU" sz="2800" b="1" dirty="0" err="1">
                <a:solidFill>
                  <a:srgbClr val="FFFF00"/>
                </a:solidFill>
              </a:rPr>
              <a:t>олівці</a:t>
            </a:r>
            <a:r>
              <a:rPr lang="ru-RU" sz="2800" b="1" dirty="0">
                <a:solidFill>
                  <a:srgbClr val="FFFF00"/>
                </a:solidFill>
              </a:rPr>
              <a:t>. </a:t>
            </a:r>
            <a:endParaRPr lang="ru-RU" sz="2800" b="1" dirty="0" smtClean="0">
              <a:solidFill>
                <a:srgbClr val="FFFF00"/>
              </a:solidFill>
            </a:endParaRPr>
          </a:p>
          <a:p>
            <a:r>
              <a:rPr lang="ru-RU" sz="2800" b="1" dirty="0" smtClean="0">
                <a:solidFill>
                  <a:srgbClr val="FFFF00"/>
                </a:solidFill>
              </a:rPr>
              <a:t>Хочу </a:t>
            </a:r>
            <a:r>
              <a:rPr lang="ru-RU" sz="2800" b="1" dirty="0">
                <a:solidFill>
                  <a:srgbClr val="FFFF00"/>
                </a:solidFill>
              </a:rPr>
              <a:t>я </a:t>
            </a:r>
            <a:r>
              <a:rPr lang="ru-RU" sz="2800" b="1" dirty="0" err="1">
                <a:solidFill>
                  <a:srgbClr val="FFFF00"/>
                </a:solidFill>
              </a:rPr>
              <a:t>намалювати</a:t>
            </a:r>
            <a:r>
              <a:rPr lang="ru-RU" sz="2800" b="1" dirty="0">
                <a:solidFill>
                  <a:srgbClr val="FFFF00"/>
                </a:solidFill>
              </a:rPr>
              <a:t> </a:t>
            </a:r>
            <a:endParaRPr lang="ru-RU" sz="2800" b="1" dirty="0" smtClean="0">
              <a:solidFill>
                <a:srgbClr val="FFFF00"/>
              </a:solidFill>
            </a:endParaRPr>
          </a:p>
          <a:p>
            <a:r>
              <a:rPr lang="ru-RU" sz="2800" b="1" dirty="0" err="1" smtClean="0">
                <a:solidFill>
                  <a:srgbClr val="FFFF00"/>
                </a:solidFill>
              </a:rPr>
              <a:t>Найдивовижніші</a:t>
            </a:r>
            <a:r>
              <a:rPr lang="ru-RU" sz="2800" b="1" dirty="0" smtClean="0">
                <a:solidFill>
                  <a:srgbClr val="FFFF00"/>
                </a:solidFill>
              </a:rPr>
              <a:t> </a:t>
            </a:r>
            <a:r>
              <a:rPr lang="ru-RU" sz="2800" b="1" dirty="0" err="1">
                <a:solidFill>
                  <a:srgbClr val="FFFF00"/>
                </a:solidFill>
              </a:rPr>
              <a:t>Карпати</a:t>
            </a:r>
            <a:r>
              <a:rPr lang="ru-RU" sz="2800" b="1" dirty="0">
                <a:solidFill>
                  <a:srgbClr val="FFFF00"/>
                </a:solidFill>
              </a:rPr>
              <a:t>. </a:t>
            </a:r>
            <a:endParaRPr lang="ru-RU" sz="2800" b="1" dirty="0" smtClean="0">
              <a:solidFill>
                <a:srgbClr val="FFFF00"/>
              </a:solidFill>
            </a:endParaRPr>
          </a:p>
          <a:p>
            <a:r>
              <a:rPr lang="ru-RU" sz="2800" b="1" dirty="0" smtClean="0">
                <a:solidFill>
                  <a:srgbClr val="FFFF00"/>
                </a:solidFill>
              </a:rPr>
              <a:t>Степ </a:t>
            </a:r>
            <a:r>
              <a:rPr lang="ru-RU" sz="2800" b="1" dirty="0">
                <a:solidFill>
                  <a:srgbClr val="FFFF00"/>
                </a:solidFill>
              </a:rPr>
              <a:t>і </a:t>
            </a:r>
            <a:r>
              <a:rPr lang="ru-RU" sz="2800" b="1" dirty="0" err="1">
                <a:solidFill>
                  <a:srgbClr val="FFFF00"/>
                </a:solidFill>
              </a:rPr>
              <a:t>пагорби</a:t>
            </a:r>
            <a:r>
              <a:rPr lang="ru-RU" sz="2800" b="1" dirty="0">
                <a:solidFill>
                  <a:srgbClr val="FFFF00"/>
                </a:solidFill>
              </a:rPr>
              <a:t> </a:t>
            </a:r>
            <a:r>
              <a:rPr lang="ru-RU" sz="2800" b="1" dirty="0" err="1">
                <a:solidFill>
                  <a:srgbClr val="FFFF00"/>
                </a:solidFill>
              </a:rPr>
              <a:t>Дніпрові</a:t>
            </a:r>
            <a:r>
              <a:rPr lang="ru-RU" sz="2800" b="1" dirty="0">
                <a:solidFill>
                  <a:srgbClr val="FFFF00"/>
                </a:solidFill>
              </a:rPr>
              <a:t>, </a:t>
            </a:r>
            <a:endParaRPr lang="ru-RU" sz="2800" b="1" dirty="0" smtClean="0">
              <a:solidFill>
                <a:srgbClr val="FFFF00"/>
              </a:solidFill>
            </a:endParaRPr>
          </a:p>
          <a:p>
            <a:r>
              <a:rPr lang="ru-RU" sz="2800" b="1" dirty="0" smtClean="0">
                <a:solidFill>
                  <a:srgbClr val="FFFF00"/>
                </a:solidFill>
              </a:rPr>
              <a:t>І </a:t>
            </a:r>
            <a:r>
              <a:rPr lang="ru-RU" sz="2800" b="1" dirty="0">
                <a:solidFill>
                  <a:srgbClr val="FFFF00"/>
                </a:solidFill>
              </a:rPr>
              <a:t>озера, і </a:t>
            </a:r>
            <a:r>
              <a:rPr lang="ru-RU" sz="2800" b="1" dirty="0" err="1">
                <a:solidFill>
                  <a:srgbClr val="FFFF00"/>
                </a:solidFill>
              </a:rPr>
              <a:t>діброви</a:t>
            </a:r>
            <a:r>
              <a:rPr lang="ru-RU" sz="2800" b="1" dirty="0">
                <a:solidFill>
                  <a:srgbClr val="FFFF00"/>
                </a:solidFill>
              </a:rPr>
              <a:t>, </a:t>
            </a:r>
            <a:endParaRPr lang="ru-RU" sz="2800" b="1" dirty="0" smtClean="0">
              <a:solidFill>
                <a:srgbClr val="FFFF00"/>
              </a:solidFill>
            </a:endParaRPr>
          </a:p>
          <a:p>
            <a:r>
              <a:rPr lang="ru-RU" sz="2800" b="1" dirty="0" smtClean="0">
                <a:solidFill>
                  <a:srgbClr val="FFFF00"/>
                </a:solidFill>
              </a:rPr>
              <a:t>І </a:t>
            </a:r>
            <a:r>
              <a:rPr lang="ru-RU" sz="2800" b="1" dirty="0">
                <a:solidFill>
                  <a:srgbClr val="FFFF00"/>
                </a:solidFill>
              </a:rPr>
              <a:t>веселку, і калину, </a:t>
            </a:r>
            <a:endParaRPr lang="ru-RU" sz="2800" b="1" dirty="0" smtClean="0">
              <a:solidFill>
                <a:srgbClr val="FFFF00"/>
              </a:solidFill>
            </a:endParaRPr>
          </a:p>
          <a:p>
            <a:r>
              <a:rPr lang="ru-RU" sz="2800" b="1" dirty="0" err="1" smtClean="0">
                <a:solidFill>
                  <a:srgbClr val="FFFF00"/>
                </a:solidFill>
              </a:rPr>
              <a:t>Гарне</a:t>
            </a:r>
            <a:r>
              <a:rPr lang="ru-RU" sz="2800" b="1" dirty="0" smtClean="0">
                <a:solidFill>
                  <a:srgbClr val="FFFF00"/>
                </a:solidFill>
              </a:rPr>
              <a:t> </a:t>
            </a:r>
            <a:r>
              <a:rPr lang="ru-RU" sz="2800" b="1" dirty="0">
                <a:solidFill>
                  <a:srgbClr val="FFFF00"/>
                </a:solidFill>
              </a:rPr>
              <a:t>море і Дунай – </a:t>
            </a:r>
            <a:endParaRPr lang="ru-RU" sz="2800" b="1" dirty="0" smtClean="0">
              <a:solidFill>
                <a:srgbClr val="FFFF00"/>
              </a:solidFill>
            </a:endParaRPr>
          </a:p>
          <a:p>
            <a:r>
              <a:rPr lang="ru-RU" sz="2800" b="1" dirty="0" smtClean="0">
                <a:solidFill>
                  <a:srgbClr val="FFFF00"/>
                </a:solidFill>
              </a:rPr>
              <a:t>Все </a:t>
            </a:r>
            <a:r>
              <a:rPr lang="ru-RU" sz="2800" b="1" dirty="0" err="1">
                <a:solidFill>
                  <a:srgbClr val="FFFF00"/>
                </a:solidFill>
              </a:rPr>
              <a:t>це</a:t>
            </a:r>
            <a:r>
              <a:rPr lang="ru-RU" sz="2800" b="1" dirty="0">
                <a:solidFill>
                  <a:srgbClr val="FFFF00"/>
                </a:solidFill>
              </a:rPr>
              <a:t> наша </a:t>
            </a:r>
            <a:r>
              <a:rPr lang="ru-RU" sz="2800" b="1" dirty="0" err="1">
                <a:solidFill>
                  <a:srgbClr val="FFFF00"/>
                </a:solidFill>
              </a:rPr>
              <a:t>Україна</a:t>
            </a:r>
            <a:r>
              <a:rPr lang="ru-RU" sz="2800" b="1" dirty="0">
                <a:solidFill>
                  <a:srgbClr val="FFFF00"/>
                </a:solidFill>
              </a:rPr>
              <a:t>, </a:t>
            </a:r>
            <a:endParaRPr lang="ru-RU" sz="2800" b="1" dirty="0" smtClean="0">
              <a:solidFill>
                <a:srgbClr val="FFFF00"/>
              </a:solidFill>
            </a:endParaRPr>
          </a:p>
          <a:p>
            <a:r>
              <a:rPr lang="ru-RU" sz="2800" b="1" dirty="0" smtClean="0">
                <a:solidFill>
                  <a:srgbClr val="FFFF00"/>
                </a:solidFill>
              </a:rPr>
              <a:t>Наш </a:t>
            </a:r>
            <a:r>
              <a:rPr lang="ru-RU" sz="2800" b="1" dirty="0" err="1">
                <a:solidFill>
                  <a:srgbClr val="FFFF00"/>
                </a:solidFill>
              </a:rPr>
              <a:t>чудовий</a:t>
            </a:r>
            <a:r>
              <a:rPr lang="ru-RU" sz="2800" b="1" dirty="0">
                <a:solidFill>
                  <a:srgbClr val="FFFF00"/>
                </a:solidFill>
              </a:rPr>
              <a:t> </a:t>
            </a:r>
            <a:r>
              <a:rPr lang="ru-RU" sz="2800" b="1" dirty="0" err="1">
                <a:solidFill>
                  <a:srgbClr val="FFFF00"/>
                </a:solidFill>
              </a:rPr>
              <a:t>рідний</a:t>
            </a:r>
            <a:r>
              <a:rPr lang="ru-RU" sz="2800" b="1" dirty="0">
                <a:solidFill>
                  <a:srgbClr val="FFFF00"/>
                </a:solidFill>
              </a:rPr>
              <a:t> край!</a:t>
            </a:r>
          </a:p>
        </p:txBody>
      </p:sp>
      <p:pic>
        <p:nvPicPr>
          <p:cNvPr id="8194" name="Picture 2" descr="D:\Картинки до тестів\Учні\Дівчатка за партою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9496" y="2639002"/>
            <a:ext cx="6127542" cy="3535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Скругленный прямоугольник 8"/>
          <p:cNvSpPr/>
          <p:nvPr/>
        </p:nvSpPr>
        <p:spPr>
          <a:xfrm>
            <a:off x="5971123" y="1655455"/>
            <a:ext cx="4656291" cy="832505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accent6">
                    <a:lumMod val="75000"/>
                  </a:schemeClr>
                </a:solidFill>
              </a:rPr>
              <a:t>Намалюй куточок України, в якому хочеш жити.</a:t>
            </a:r>
            <a:endParaRPr lang="uk-UA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23023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Скругленный прямоугольник 17"/>
          <p:cNvSpPr/>
          <p:nvPr/>
        </p:nvSpPr>
        <p:spPr>
          <a:xfrm>
            <a:off x="1445065" y="471733"/>
            <a:ext cx="9048763" cy="713785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Рефлексія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5084956" y="1660979"/>
            <a:ext cx="5408872" cy="105560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dirty="0" err="1" smtClean="0"/>
              <a:t>Чи</a:t>
            </a:r>
            <a:r>
              <a:rPr lang="ru-RU" sz="2800" dirty="0" smtClean="0"/>
              <a:t> </a:t>
            </a:r>
            <a:r>
              <a:rPr lang="ru-RU" sz="2800" dirty="0" err="1"/>
              <a:t>дізналися</a:t>
            </a:r>
            <a:r>
              <a:rPr lang="ru-RU" sz="2800" dirty="0"/>
              <a:t> </a:t>
            </a:r>
            <a:r>
              <a:rPr lang="ru-RU" sz="2800" dirty="0" err="1"/>
              <a:t>ви</a:t>
            </a:r>
            <a:r>
              <a:rPr lang="ru-RU" sz="2800" dirty="0"/>
              <a:t> </a:t>
            </a:r>
            <a:r>
              <a:rPr lang="ru-RU" sz="2800" dirty="0" err="1"/>
              <a:t>щось</a:t>
            </a:r>
            <a:r>
              <a:rPr lang="ru-RU" sz="2800" dirty="0"/>
              <a:t> </a:t>
            </a:r>
            <a:r>
              <a:rPr lang="ru-RU" sz="2800" dirty="0" err="1"/>
              <a:t>нове</a:t>
            </a:r>
            <a:r>
              <a:rPr lang="ru-RU" sz="2800" dirty="0"/>
              <a:t> та </a:t>
            </a:r>
            <a:r>
              <a:rPr lang="ru-RU" sz="2800" dirty="0" err="1"/>
              <a:t>цікаве</a:t>
            </a:r>
            <a:r>
              <a:rPr lang="ru-RU" sz="2800" dirty="0"/>
              <a:t> для </a:t>
            </a:r>
            <a:r>
              <a:rPr lang="ru-RU" sz="2800" dirty="0" smtClean="0"/>
              <a:t>себе на </a:t>
            </a:r>
            <a:r>
              <a:rPr lang="ru-RU" sz="2800" dirty="0" err="1" smtClean="0"/>
              <a:t>уроці-квесті</a:t>
            </a:r>
            <a:r>
              <a:rPr lang="ru-RU" sz="2800" dirty="0" smtClean="0"/>
              <a:t>? </a:t>
            </a:r>
            <a:endParaRPr lang="ru-RU" sz="2800" dirty="0"/>
          </a:p>
        </p:txBody>
      </p:sp>
      <p:pic>
        <p:nvPicPr>
          <p:cNvPr id="6" name="Picture 2" descr="D:\2 клас\Малюнки ШІ\OIG2_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374" y="1495812"/>
            <a:ext cx="4757120" cy="4757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Скругленный прямоугольник 6"/>
          <p:cNvSpPr/>
          <p:nvPr/>
        </p:nvSpPr>
        <p:spPr>
          <a:xfrm>
            <a:off x="5587026" y="3026544"/>
            <a:ext cx="4907067" cy="200906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dirty="0" err="1" smtClean="0"/>
              <a:t>Що</a:t>
            </a:r>
            <a:r>
              <a:rPr lang="ru-RU" sz="2800" dirty="0" smtClean="0"/>
              <a:t> </a:t>
            </a:r>
            <a:r>
              <a:rPr lang="ru-RU" sz="2800" dirty="0"/>
              <a:t>вам </a:t>
            </a:r>
            <a:r>
              <a:rPr lang="ru-RU" sz="2800" dirty="0" err="1"/>
              <a:t>найбільше</a:t>
            </a:r>
            <a:r>
              <a:rPr lang="ru-RU" sz="2800" dirty="0"/>
              <a:t> </a:t>
            </a:r>
            <a:r>
              <a:rPr lang="ru-RU" sz="2800" dirty="0" err="1"/>
              <a:t>запам’яталося</a:t>
            </a:r>
            <a:r>
              <a:rPr lang="ru-RU" sz="2800" dirty="0"/>
              <a:t> та </a:t>
            </a:r>
            <a:r>
              <a:rPr lang="ru-RU" sz="2800" dirty="0" err="1"/>
              <a:t>щоб</a:t>
            </a:r>
            <a:r>
              <a:rPr lang="ru-RU" sz="2800" dirty="0"/>
              <a:t> </a:t>
            </a:r>
            <a:r>
              <a:rPr lang="ru-RU" sz="2800" dirty="0" err="1"/>
              <a:t>ви</a:t>
            </a:r>
            <a:r>
              <a:rPr lang="ru-RU" sz="2800" dirty="0"/>
              <a:t> </a:t>
            </a:r>
            <a:r>
              <a:rPr lang="ru-RU" sz="2800" dirty="0" err="1"/>
              <a:t>хотіли</a:t>
            </a:r>
            <a:r>
              <a:rPr lang="ru-RU" sz="2800" dirty="0"/>
              <a:t> </a:t>
            </a:r>
            <a:r>
              <a:rPr lang="ru-RU" sz="2800" dirty="0" err="1"/>
              <a:t>розповісти</a:t>
            </a:r>
            <a:r>
              <a:rPr lang="ru-RU" sz="2800" dirty="0"/>
              <a:t> </a:t>
            </a:r>
            <a:r>
              <a:rPr lang="ru-RU" sz="2800" dirty="0" err="1"/>
              <a:t>своїм</a:t>
            </a:r>
            <a:r>
              <a:rPr lang="ru-RU" sz="2800" dirty="0"/>
              <a:t> </a:t>
            </a:r>
            <a:r>
              <a:rPr lang="ru-RU" sz="2800" dirty="0" err="1"/>
              <a:t>друзям</a:t>
            </a:r>
            <a:r>
              <a:rPr lang="ru-RU" sz="2800" dirty="0"/>
              <a:t>, батькам?</a:t>
            </a:r>
          </a:p>
        </p:txBody>
      </p:sp>
    </p:spTree>
    <p:extLst>
      <p:ext uri="{BB962C8B-B14F-4D97-AF65-F5344CB8AC3E}">
        <p14:creationId xmlns:p14="http://schemas.microsoft.com/office/powerpoint/2010/main" val="42605248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939831" y="415516"/>
            <a:ext cx="10218028" cy="792798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Ранкове коло «Мій настрій»</a:t>
            </a:r>
            <a:endParaRPr lang="uk-UA" sz="4000" b="1" dirty="0">
              <a:solidFill>
                <a:schemeClr val="bg1"/>
              </a:solidFill>
            </a:endParaRPr>
          </a:p>
        </p:txBody>
      </p:sp>
      <p:pic>
        <p:nvPicPr>
          <p:cNvPr id="2" name="Picture 2" descr="D:\2 клас\Малюнки ШІ\Валіза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471" y="1540941"/>
            <a:ext cx="4993240" cy="4293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Скругленный прямоугольник 10"/>
          <p:cNvSpPr/>
          <p:nvPr/>
        </p:nvSpPr>
        <p:spPr>
          <a:xfrm>
            <a:off x="6048846" y="2085426"/>
            <a:ext cx="5109014" cy="1328023"/>
          </a:xfrm>
          <a:prstGeom prst="roundRect">
            <a:avLst/>
          </a:prstGeom>
          <a:solidFill>
            <a:srgbClr val="00B050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dirty="0" smtClean="0"/>
              <a:t>А </a:t>
            </a:r>
            <a:r>
              <a:rPr lang="ru-RU" sz="2400" dirty="0"/>
              <a:t>коли </a:t>
            </a:r>
            <a:r>
              <a:rPr lang="ru-RU" sz="2400" dirty="0" err="1" smtClean="0"/>
              <a:t>ви</a:t>
            </a:r>
            <a:r>
              <a:rPr lang="ru-RU" sz="2400" dirty="0" smtClean="0"/>
              <a:t> </a:t>
            </a:r>
            <a:r>
              <a:rPr lang="ru-RU" sz="2400" dirty="0" err="1" smtClean="0"/>
              <a:t>збиралися</a:t>
            </a:r>
            <a:r>
              <a:rPr lang="ru-RU" sz="2400" dirty="0" smtClean="0"/>
              <a:t> </a:t>
            </a:r>
            <a:r>
              <a:rPr lang="ru-RU" sz="2400" dirty="0"/>
              <a:t>до </a:t>
            </a:r>
            <a:r>
              <a:rPr lang="ru-RU" sz="2400" dirty="0" err="1"/>
              <a:t>школи</a:t>
            </a:r>
            <a:r>
              <a:rPr lang="ru-RU" sz="2400" dirty="0"/>
              <a:t>, то </a:t>
            </a:r>
            <a:r>
              <a:rPr lang="ru-RU" sz="2400" dirty="0" err="1" smtClean="0"/>
              <a:t>раділи</a:t>
            </a:r>
            <a:r>
              <a:rPr lang="ru-RU" sz="2400" dirty="0" smtClean="0"/>
              <a:t> </a:t>
            </a:r>
            <a:r>
              <a:rPr lang="ru-RU" sz="2400" dirty="0" err="1"/>
              <a:t>чи</a:t>
            </a:r>
            <a:r>
              <a:rPr lang="ru-RU" sz="2400" dirty="0"/>
              <a:t> </a:t>
            </a:r>
            <a:r>
              <a:rPr lang="ru-RU" sz="2400" dirty="0" err="1" smtClean="0"/>
              <a:t>хвилювались</a:t>
            </a:r>
            <a:r>
              <a:rPr lang="ru-RU" sz="2400" dirty="0" smtClean="0"/>
              <a:t>, </a:t>
            </a:r>
            <a:r>
              <a:rPr lang="ru-RU" sz="2400" dirty="0"/>
              <a:t>а </a:t>
            </a:r>
            <a:r>
              <a:rPr lang="ru-RU" sz="2400" dirty="0" err="1"/>
              <a:t>може</a:t>
            </a:r>
            <a:r>
              <a:rPr lang="ru-RU" sz="2400" dirty="0"/>
              <a:t> </a:t>
            </a:r>
            <a:r>
              <a:rPr lang="ru-RU" sz="2400" dirty="0" err="1" smtClean="0"/>
              <a:t>сумували</a:t>
            </a:r>
            <a:r>
              <a:rPr lang="ru-RU" sz="2400" dirty="0" smtClean="0"/>
              <a:t>, </a:t>
            </a:r>
            <a:r>
              <a:rPr lang="ru-RU" sz="2400" dirty="0" err="1"/>
              <a:t>що</a:t>
            </a:r>
            <a:r>
              <a:rPr lang="ru-RU" sz="2400" dirty="0"/>
              <a:t> </a:t>
            </a:r>
            <a:r>
              <a:rPr lang="ru-RU" sz="2400" dirty="0" err="1"/>
              <a:t>канікули</a:t>
            </a:r>
            <a:r>
              <a:rPr lang="ru-RU" sz="2400" dirty="0"/>
              <a:t> </a:t>
            </a:r>
            <a:r>
              <a:rPr lang="ru-RU" sz="2400" dirty="0" err="1"/>
              <a:t>закінчилися</a:t>
            </a:r>
            <a:r>
              <a:rPr lang="ru-RU" sz="2400" dirty="0"/>
              <a:t>?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6241550" y="3958137"/>
            <a:ext cx="4916310" cy="919401"/>
          </a:xfrm>
          <a:prstGeom prst="roundRect">
            <a:avLst/>
          </a:prstGeom>
          <a:solidFill>
            <a:srgbClr val="FF0000"/>
          </a:solidFill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dirty="0" err="1" smtClean="0"/>
              <a:t>Які</a:t>
            </a:r>
            <a:r>
              <a:rPr lang="ru-RU" sz="2400" dirty="0" smtClean="0"/>
              <a:t> </a:t>
            </a:r>
            <a:r>
              <a:rPr lang="ru-RU" sz="2400" dirty="0" err="1" smtClean="0"/>
              <a:t>ваші</a:t>
            </a:r>
            <a:r>
              <a:rPr lang="ru-RU" sz="2400" dirty="0" smtClean="0"/>
              <a:t> </a:t>
            </a:r>
            <a:r>
              <a:rPr lang="ru-RU" sz="2400" dirty="0" err="1" smtClean="0"/>
              <a:t>особисті</a:t>
            </a:r>
            <a:r>
              <a:rPr lang="ru-RU" sz="2400" dirty="0" smtClean="0"/>
              <a:t> </a:t>
            </a:r>
            <a:r>
              <a:rPr lang="ru-RU" sz="2400" dirty="0" err="1" smtClean="0"/>
              <a:t>мрії</a:t>
            </a:r>
            <a:r>
              <a:rPr lang="ru-RU" sz="2400" dirty="0" smtClean="0"/>
              <a:t> та </a:t>
            </a:r>
            <a:r>
              <a:rPr lang="ru-RU" sz="2400" dirty="0" err="1" smtClean="0"/>
              <a:t>бажання</a:t>
            </a:r>
            <a:r>
              <a:rPr lang="ru-RU" sz="2400" dirty="0" smtClean="0"/>
              <a:t> на </a:t>
            </a:r>
            <a:r>
              <a:rPr lang="ru-RU" sz="2400" dirty="0" err="1" smtClean="0"/>
              <a:t>літні</a:t>
            </a:r>
            <a:r>
              <a:rPr lang="ru-RU" sz="2400" dirty="0" smtClean="0"/>
              <a:t> </a:t>
            </a:r>
            <a:r>
              <a:rPr lang="ru-RU" sz="2400" dirty="0" err="1" smtClean="0"/>
              <a:t>канікули</a:t>
            </a:r>
            <a:r>
              <a:rPr lang="ru-RU" sz="2400" dirty="0" smtClean="0"/>
              <a:t> </a:t>
            </a:r>
            <a:r>
              <a:rPr lang="ru-RU" sz="2400" dirty="0" err="1" smtClean="0"/>
              <a:t>здійснились</a:t>
            </a:r>
            <a:r>
              <a:rPr lang="ru-RU" sz="2400" dirty="0" smtClean="0"/>
              <a:t>?</a:t>
            </a:r>
            <a:endParaRPr lang="ru-RU" sz="2400" dirty="0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5732711" y="1444804"/>
            <a:ext cx="5425146" cy="510778"/>
          </a:xfrm>
          <a:prstGeom prst="roundRect">
            <a:avLst/>
          </a:prstGeom>
          <a:solidFill>
            <a:srgbClr val="FFC000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dirty="0" smtClean="0"/>
              <a:t>Подумайте, вам </a:t>
            </a:r>
            <a:r>
              <a:rPr lang="ru-RU" sz="2400" dirty="0"/>
              <a:t>зараз весело </a:t>
            </a:r>
            <a:r>
              <a:rPr lang="ru-RU" sz="2400" dirty="0" err="1"/>
              <a:t>чи</a:t>
            </a:r>
            <a:r>
              <a:rPr lang="ru-RU" sz="2400" dirty="0"/>
              <a:t> нудно? </a:t>
            </a: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" b="7697"/>
          <a:stretch/>
        </p:blipFill>
        <p:spPr bwMode="auto">
          <a:xfrm>
            <a:off x="739471" y="1470470"/>
            <a:ext cx="4624913" cy="4263141"/>
          </a:xfrm>
          <a:prstGeom prst="roundRect">
            <a:avLst/>
          </a:prstGeom>
          <a:noFill/>
          <a:ln w="38100">
            <a:solidFill>
              <a:schemeClr val="accent6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0" name="Скругленный прямоугольник 9"/>
          <p:cNvSpPr/>
          <p:nvPr/>
        </p:nvSpPr>
        <p:spPr>
          <a:xfrm>
            <a:off x="929662" y="430219"/>
            <a:ext cx="10218028" cy="792798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Валіза літніх спогадів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6241550" y="2085425"/>
            <a:ext cx="4906140" cy="1328023"/>
          </a:xfrm>
          <a:prstGeom prst="roundRect">
            <a:avLst/>
          </a:prstGeom>
          <a:solidFill>
            <a:srgbClr val="0070C0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dirty="0" err="1" smtClean="0"/>
              <a:t>Пригадайте</a:t>
            </a:r>
            <a:r>
              <a:rPr lang="ru-RU" sz="2400" dirty="0" smtClean="0"/>
              <a:t> і </a:t>
            </a:r>
            <a:r>
              <a:rPr lang="ru-RU" sz="2400" dirty="0" err="1" smtClean="0"/>
              <a:t>розкажіть</a:t>
            </a:r>
            <a:r>
              <a:rPr lang="ru-RU" sz="2400" dirty="0" smtClean="0"/>
              <a:t> одну </a:t>
            </a:r>
            <a:r>
              <a:rPr lang="ru-RU" sz="2400" dirty="0" smtClean="0"/>
              <a:t>свою </a:t>
            </a:r>
            <a:r>
              <a:rPr lang="ru-RU" sz="2400" dirty="0" err="1" smtClean="0"/>
              <a:t>найцікавішу</a:t>
            </a:r>
            <a:r>
              <a:rPr lang="ru-RU" sz="2400" dirty="0" smtClean="0"/>
              <a:t> </a:t>
            </a:r>
            <a:r>
              <a:rPr lang="ru-RU" sz="2400" dirty="0" err="1" smtClean="0"/>
              <a:t>літню</a:t>
            </a:r>
            <a:r>
              <a:rPr lang="ru-RU" sz="2400" dirty="0" smtClean="0"/>
              <a:t> </a:t>
            </a:r>
            <a:r>
              <a:rPr lang="ru-RU" sz="2400" dirty="0" err="1"/>
              <a:t>подію</a:t>
            </a:r>
            <a:r>
              <a:rPr lang="ru-RU" sz="2400" dirty="0" smtClean="0"/>
              <a:t>, </a:t>
            </a:r>
            <a:r>
              <a:rPr lang="ru-RU" sz="2400" dirty="0" err="1" smtClean="0"/>
              <a:t>зустріч</a:t>
            </a:r>
            <a:r>
              <a:rPr lang="ru-RU" sz="2400" dirty="0" smtClean="0"/>
              <a:t>, </a:t>
            </a:r>
            <a:r>
              <a:rPr lang="ru-RU" sz="2400" dirty="0" err="1" smtClean="0"/>
              <a:t>розмову</a:t>
            </a:r>
            <a:r>
              <a:rPr lang="ru-RU" sz="2400" dirty="0" smtClean="0"/>
              <a:t> </a:t>
            </a:r>
            <a:r>
              <a:rPr lang="ru-RU" sz="2400" dirty="0" err="1" smtClean="0"/>
              <a:t>чи</a:t>
            </a:r>
            <a:r>
              <a:rPr lang="ru-RU" sz="2400" dirty="0" smtClean="0"/>
              <a:t> </a:t>
            </a:r>
            <a:r>
              <a:rPr lang="ru-RU" sz="2400" dirty="0" err="1" smtClean="0"/>
              <a:t>мандрівку</a:t>
            </a:r>
            <a:r>
              <a:rPr lang="ru-RU" sz="2400" dirty="0" smtClean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7820401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animBg="1"/>
      <p:bldP spid="13" grpId="0" animBg="1"/>
      <p:bldP spid="10" grpId="0" animBg="1"/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939831" y="415516"/>
            <a:ext cx="10218028" cy="792798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Повідомлення мети уроку</a:t>
            </a:r>
            <a:endParaRPr lang="uk-UA" sz="4000" b="1" dirty="0">
              <a:solidFill>
                <a:schemeClr val="bg1"/>
              </a:solidFill>
            </a:endParaRPr>
          </a:p>
        </p:txBody>
      </p:sp>
      <p:pic>
        <p:nvPicPr>
          <p:cNvPr id="3074" name="Picture 2" descr="D:\2 клас\Малюнки ШІ\OIG2_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4410" y="1538867"/>
            <a:ext cx="4384287" cy="4384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Скругленный прямоугольник 8"/>
          <p:cNvSpPr/>
          <p:nvPr/>
        </p:nvSpPr>
        <p:spPr>
          <a:xfrm>
            <a:off x="570278" y="1325103"/>
            <a:ext cx="7389248" cy="3507343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</a:rPr>
              <a:t>Я рада </a:t>
            </a:r>
            <a:r>
              <a:rPr lang="ru-RU" sz="2000" dirty="0" err="1">
                <a:solidFill>
                  <a:schemeClr val="bg1"/>
                </a:solidFill>
              </a:rPr>
              <a:t>знову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бачити</a:t>
            </a:r>
            <a:r>
              <a:rPr lang="ru-RU" sz="2000" dirty="0">
                <a:solidFill>
                  <a:schemeClr val="bg1"/>
                </a:solidFill>
              </a:rPr>
              <a:t> вас </a:t>
            </a:r>
            <a:r>
              <a:rPr lang="ru-RU" sz="2000" dirty="0" err="1">
                <a:solidFill>
                  <a:schemeClr val="bg1"/>
                </a:solidFill>
              </a:rPr>
              <a:t>усміхненими</a:t>
            </a:r>
            <a:r>
              <a:rPr lang="ru-RU" sz="2000" dirty="0">
                <a:solidFill>
                  <a:schemeClr val="bg1"/>
                </a:solidFill>
              </a:rPr>
              <a:t> та </a:t>
            </a:r>
            <a:r>
              <a:rPr lang="ru-RU" sz="2000" dirty="0" err="1">
                <a:solidFill>
                  <a:schemeClr val="bg1"/>
                </a:solidFill>
              </a:rPr>
              <a:t>задоволеними</a:t>
            </a:r>
            <a:r>
              <a:rPr lang="ru-RU" sz="2000" dirty="0">
                <a:solidFill>
                  <a:schemeClr val="bg1"/>
                </a:solidFill>
              </a:rPr>
              <a:t> в </a:t>
            </a:r>
            <a:r>
              <a:rPr lang="ru-RU" sz="2000" dirty="0" err="1">
                <a:solidFill>
                  <a:schemeClr val="bg1"/>
                </a:solidFill>
              </a:rPr>
              <a:t>рідній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школі</a:t>
            </a:r>
            <a:r>
              <a:rPr lang="ru-RU" sz="2000" dirty="0">
                <a:solidFill>
                  <a:schemeClr val="bg1"/>
                </a:solidFill>
              </a:rPr>
              <a:t>.</a:t>
            </a:r>
            <a:r>
              <a:rPr lang="ru-RU" sz="20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uk-UA" sz="2000" dirty="0" smtClean="0">
                <a:solidFill>
                  <a:schemeClr val="bg1"/>
                </a:solidFill>
              </a:rPr>
              <a:t>На </a:t>
            </a:r>
            <a:r>
              <a:rPr lang="uk-UA" sz="2000" dirty="0" smtClean="0">
                <a:solidFill>
                  <a:schemeClr val="bg1"/>
                </a:solidFill>
              </a:rPr>
              <a:t>першому </a:t>
            </a:r>
            <a:r>
              <a:rPr lang="uk-UA" sz="2000" dirty="0" err="1" smtClean="0">
                <a:solidFill>
                  <a:schemeClr val="bg1"/>
                </a:solidFill>
              </a:rPr>
              <a:t>уроці</a:t>
            </a:r>
            <a:r>
              <a:rPr lang="uk-UA" sz="2000" dirty="0" smtClean="0">
                <a:solidFill>
                  <a:schemeClr val="bg1"/>
                </a:solidFill>
              </a:rPr>
              <a:t> знань </a:t>
            </a:r>
            <a:r>
              <a:rPr lang="ru-RU" sz="2000" dirty="0" smtClean="0">
                <a:solidFill>
                  <a:schemeClr val="bg1"/>
                </a:solidFill>
              </a:rPr>
              <a:t>ми </a:t>
            </a:r>
            <a:r>
              <a:rPr lang="ru-RU" sz="2000" dirty="0" err="1" smtClean="0">
                <a:solidFill>
                  <a:schemeClr val="bg1"/>
                </a:solidFill>
              </a:rPr>
              <a:t>проведемо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квест</a:t>
            </a:r>
            <a:r>
              <a:rPr lang="ru-RU" sz="2000" dirty="0" smtClean="0">
                <a:solidFill>
                  <a:schemeClr val="bg1"/>
                </a:solidFill>
              </a:rPr>
              <a:t> «Моя </a:t>
            </a:r>
            <a:r>
              <a:rPr lang="ru-RU" sz="2000" dirty="0" err="1" smtClean="0">
                <a:solidFill>
                  <a:schemeClr val="bg1"/>
                </a:solidFill>
              </a:rPr>
              <a:t>Україна</a:t>
            </a:r>
            <a:r>
              <a:rPr lang="ru-RU" sz="2000" dirty="0" smtClean="0">
                <a:solidFill>
                  <a:schemeClr val="bg1"/>
                </a:solidFill>
              </a:rPr>
              <a:t>». </a:t>
            </a:r>
            <a:r>
              <a:rPr lang="ru-RU" sz="2000" dirty="0" err="1" smtClean="0">
                <a:solidFill>
                  <a:schemeClr val="bg1"/>
                </a:solidFill>
              </a:rPr>
              <a:t>Квест</a:t>
            </a:r>
            <a:r>
              <a:rPr lang="ru-RU" sz="2000" dirty="0" smtClean="0">
                <a:solidFill>
                  <a:schemeClr val="bg1"/>
                </a:solidFill>
              </a:rPr>
              <a:t> – </a:t>
            </a:r>
            <a:r>
              <a:rPr lang="ru-RU" sz="2000" dirty="0" err="1" smtClean="0">
                <a:solidFill>
                  <a:schemeClr val="bg1"/>
                </a:solidFill>
              </a:rPr>
              <a:t>це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гра</a:t>
            </a:r>
            <a:r>
              <a:rPr lang="ru-RU" sz="2000" dirty="0" smtClean="0">
                <a:solidFill>
                  <a:schemeClr val="bg1"/>
                </a:solidFill>
              </a:rPr>
              <a:t> з </a:t>
            </a:r>
            <a:r>
              <a:rPr lang="ru-RU" sz="2000" dirty="0" err="1" smtClean="0">
                <a:solidFill>
                  <a:schemeClr val="bg1"/>
                </a:solidFill>
              </a:rPr>
              <a:t>виконання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логічних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завдань</a:t>
            </a:r>
            <a:r>
              <a:rPr lang="ru-RU" sz="2000" dirty="0" smtClean="0">
                <a:solidFill>
                  <a:schemeClr val="bg1"/>
                </a:solidFill>
              </a:rPr>
              <a:t>. </a:t>
            </a:r>
            <a:r>
              <a:rPr lang="ru-RU" sz="2000" dirty="0" err="1" smtClean="0">
                <a:solidFill>
                  <a:schemeClr val="bg1"/>
                </a:solidFill>
              </a:rPr>
              <a:t>Наші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завдання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будуть</a:t>
            </a:r>
            <a:r>
              <a:rPr lang="ru-RU" sz="2000" dirty="0" smtClean="0">
                <a:solidFill>
                  <a:schemeClr val="bg1"/>
                </a:solidFill>
              </a:rPr>
              <a:t> з </a:t>
            </a:r>
            <a:r>
              <a:rPr lang="ru-RU" sz="2000" dirty="0" err="1" smtClean="0">
                <a:solidFill>
                  <a:schemeClr val="bg1"/>
                </a:solidFill>
              </a:rPr>
              <a:t>різних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предметів</a:t>
            </a:r>
            <a:r>
              <a:rPr lang="ru-RU" sz="2000" dirty="0" smtClean="0">
                <a:solidFill>
                  <a:schemeClr val="bg1"/>
                </a:solidFill>
              </a:rPr>
              <a:t>, </a:t>
            </a:r>
            <a:r>
              <a:rPr lang="ru-RU" sz="2000" dirty="0" err="1" smtClean="0">
                <a:solidFill>
                  <a:schemeClr val="bg1"/>
                </a:solidFill>
              </a:rPr>
              <a:t>що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вивчали</a:t>
            </a:r>
            <a:r>
              <a:rPr lang="ru-RU" sz="2000" dirty="0" smtClean="0">
                <a:solidFill>
                  <a:schemeClr val="bg1"/>
                </a:solidFill>
              </a:rPr>
              <a:t> в 1 </a:t>
            </a:r>
            <a:r>
              <a:rPr lang="ru-RU" sz="2000" dirty="0" err="1" smtClean="0">
                <a:solidFill>
                  <a:schemeClr val="bg1"/>
                </a:solidFill>
              </a:rPr>
              <a:t>кл</a:t>
            </a:r>
            <a:r>
              <a:rPr lang="ru-RU" sz="2000" dirty="0" smtClean="0">
                <a:solidFill>
                  <a:schemeClr val="bg1"/>
                </a:solidFill>
              </a:rPr>
              <a:t>. </a:t>
            </a:r>
            <a:endParaRPr lang="ru-RU" sz="2000" dirty="0" smtClean="0">
              <a:solidFill>
                <a:schemeClr val="bg1"/>
              </a:solidFill>
            </a:endParaRPr>
          </a:p>
          <a:p>
            <a:pPr algn="ctr"/>
            <a:r>
              <a:rPr lang="ru-RU" sz="2000" dirty="0" smtClean="0">
                <a:solidFill>
                  <a:schemeClr val="bg1"/>
                </a:solidFill>
              </a:rPr>
              <a:t>М</a:t>
            </a:r>
            <a:r>
              <a:rPr lang="uk-UA" sz="2000" dirty="0" smtClean="0">
                <a:solidFill>
                  <a:schemeClr val="bg1"/>
                </a:solidFill>
              </a:rPr>
              <a:t>и пригадаємо державні символи України. </a:t>
            </a:r>
          </a:p>
          <a:p>
            <a:pPr algn="ctr"/>
            <a:r>
              <a:rPr lang="uk-UA" sz="2000" dirty="0" smtClean="0">
                <a:solidFill>
                  <a:schemeClr val="bg1"/>
                </a:solidFill>
              </a:rPr>
              <a:t>Розглянемо карту </a:t>
            </a:r>
            <a:r>
              <a:rPr lang="uk-UA" sz="2000" dirty="0">
                <a:solidFill>
                  <a:schemeClr val="bg1"/>
                </a:solidFill>
              </a:rPr>
              <a:t>нашої Батьківщини, знайдемо на ній свій рідний </a:t>
            </a:r>
            <a:r>
              <a:rPr lang="uk-UA" sz="2000" dirty="0" smtClean="0">
                <a:solidFill>
                  <a:schemeClr val="bg1"/>
                </a:solidFill>
              </a:rPr>
              <a:t>край; моря, які омивають нашу країну; гори і головну ріку </a:t>
            </a:r>
            <a:r>
              <a:rPr lang="uk-UA" sz="2000" dirty="0">
                <a:solidFill>
                  <a:schemeClr val="bg1"/>
                </a:solidFill>
              </a:rPr>
              <a:t>України</a:t>
            </a:r>
            <a:r>
              <a:rPr lang="uk-UA" sz="2000" dirty="0" smtClean="0">
                <a:solidFill>
                  <a:schemeClr val="bg1"/>
                </a:solidFill>
              </a:rPr>
              <a:t>. Обговоримо, якими словами можна описати Україну. Розташуємо кілька міст нашої Вітчизни за абеткою. Складемо </a:t>
            </a:r>
            <a:r>
              <a:rPr lang="uk-UA" sz="2000" dirty="0" err="1" smtClean="0">
                <a:solidFill>
                  <a:schemeClr val="bg1"/>
                </a:solidFill>
              </a:rPr>
              <a:t>сенкан</a:t>
            </a:r>
            <a:r>
              <a:rPr lang="uk-UA" sz="2000" dirty="0" smtClean="0">
                <a:solidFill>
                  <a:schemeClr val="bg1"/>
                </a:solidFill>
              </a:rPr>
              <a:t> про нашу Батьківщину.</a:t>
            </a:r>
          </a:p>
        </p:txBody>
      </p:sp>
      <p:pic>
        <p:nvPicPr>
          <p:cNvPr id="3075" name="Picture 3" descr="D:\Картинки до тестів\Учні\Діти з книгою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2320" y="4664981"/>
            <a:ext cx="3345165" cy="1940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76692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849075" y="405113"/>
            <a:ext cx="4724399" cy="745852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Україна - це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849075" y="1356655"/>
            <a:ext cx="4724399" cy="1210269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accent6">
                    <a:lumMod val="75000"/>
                  </a:schemeClr>
                </a:solidFill>
              </a:rPr>
              <a:t>Гра </a:t>
            </a:r>
            <a:r>
              <a:rPr lang="uk-UA" sz="2400" b="1" dirty="0">
                <a:solidFill>
                  <a:schemeClr val="accent6">
                    <a:lumMod val="75000"/>
                  </a:schemeClr>
                </a:solidFill>
              </a:rPr>
              <a:t>«Асоціація»</a:t>
            </a:r>
          </a:p>
          <a:p>
            <a:pPr algn="ctr"/>
            <a:r>
              <a:rPr lang="uk-UA" sz="2400" b="1" dirty="0" smtClean="0">
                <a:solidFill>
                  <a:schemeClr val="accent6">
                    <a:lumMod val="75000"/>
                  </a:schemeClr>
                </a:solidFill>
              </a:rPr>
              <a:t>Які слова приходять тобі на думку при назві «Україна»?</a:t>
            </a:r>
            <a:endParaRPr lang="ru-RU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405653" y="2768442"/>
            <a:ext cx="6098138" cy="2338815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Для мене Україна асоціюється з деревом, яке міцно спирається на свою історію-коріння</a:t>
            </a:r>
            <a:r>
              <a:rPr lang="uk-UA" sz="2400" b="1" dirty="0">
                <a:solidFill>
                  <a:schemeClr val="bg1"/>
                </a:solidFill>
              </a:rPr>
              <a:t>;</a:t>
            </a:r>
            <a:r>
              <a:rPr lang="uk-UA" sz="2400" b="1" dirty="0" smtClean="0">
                <a:solidFill>
                  <a:schemeClr val="bg1"/>
                </a:solidFill>
              </a:rPr>
              <a:t> розвивається, </a:t>
            </a:r>
            <a:r>
              <a:rPr lang="uk-UA" sz="2400" b="1" dirty="0">
                <a:solidFill>
                  <a:schemeClr val="bg1"/>
                </a:solidFill>
              </a:rPr>
              <a:t>дає </a:t>
            </a:r>
            <a:r>
              <a:rPr lang="uk-UA" sz="2400" b="1" dirty="0" smtClean="0">
                <a:solidFill>
                  <a:schemeClr val="bg1"/>
                </a:solidFill>
              </a:rPr>
              <a:t>силу й прихисток іншим, милує своєю красою. Оновлюється і тягнеться вгору у майбутнє. </a:t>
            </a:r>
          </a:p>
          <a:p>
            <a:pPr algn="ctr"/>
            <a:r>
              <a:rPr lang="uk-UA" sz="2400" b="1" dirty="0">
                <a:solidFill>
                  <a:schemeClr val="bg1"/>
                </a:solidFill>
              </a:rPr>
              <a:t>Прочитай слова на дереві. </a:t>
            </a: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849073" y="5390820"/>
            <a:ext cx="5211297" cy="563933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Яке своє слово ти можеш додати?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4098" name="Picture 2" descr="D:\2 клас\Виховні заходи\День знань\День знань 2024\Україна хмара слів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0371" y="0"/>
            <a:ext cx="6031268" cy="6772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33138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240815" y="2319294"/>
            <a:ext cx="3209959" cy="79190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chemeClr val="bg1"/>
                </a:solidFill>
              </a:rPr>
              <a:t>Знайди Чорне й Азовське моря. Яке з них менше?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247519" y="3153548"/>
            <a:ext cx="3209959" cy="164692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chemeClr val="bg1"/>
                </a:solidFill>
              </a:rPr>
              <a:t>Найбільша ріка України – Дніпро. Вона тече через всю країну з півночі на південь і впадає в Чорне море.  </a:t>
            </a:r>
          </a:p>
        </p:txBody>
      </p:sp>
      <p:pic>
        <p:nvPicPr>
          <p:cNvPr id="2050" name="Picture 2" descr="D:\2 клас\Виховні заходи\День знань\карта України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8142" y="524414"/>
            <a:ext cx="8409215" cy="5725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47519" y="1460815"/>
            <a:ext cx="3203255" cy="81403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chemeClr val="bg1"/>
                </a:solidFill>
              </a:rPr>
              <a:t>Зліва на карті намальовані гори. Пригадай їх назву.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40815" y="4845082"/>
            <a:ext cx="3209959" cy="70165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chemeClr val="bg1"/>
                </a:solidFill>
              </a:rPr>
              <a:t>Знайди свій рідний край на мапі України.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40817" y="261294"/>
            <a:ext cx="3209959" cy="1110306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Досліди мапу України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3201365">
            <a:off x="3868792" y="3026579"/>
            <a:ext cx="1543779" cy="499252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accent6">
                    <a:lumMod val="50000"/>
                  </a:schemeClr>
                </a:solidFill>
              </a:rPr>
              <a:t>КАРПАТИ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48183" y="5602496"/>
            <a:ext cx="3209959" cy="1098519"/>
          </a:xfrm>
          <a:prstGeom prst="rect">
            <a:avLst/>
          </a:prstGeom>
          <a:solidFill>
            <a:srgbClr val="FFC000"/>
          </a:solidFill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chemeClr val="bg1"/>
                </a:solidFill>
              </a:rPr>
              <a:t>Праворуч вгорі мапи знаходяться державні символи України. Назви їх. </a:t>
            </a:r>
          </a:p>
        </p:txBody>
      </p:sp>
    </p:spTree>
    <p:extLst>
      <p:ext uri="{BB962C8B-B14F-4D97-AF65-F5344CB8AC3E}">
        <p14:creationId xmlns:p14="http://schemas.microsoft.com/office/powerpoint/2010/main" val="22753453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7" grpId="0" animBg="1"/>
      <p:bldP spid="8" grpId="0" animBg="1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Походження Державних символів Ураїни. | Сахновщина | Общество | Новости |  Красноградский район, Харьковская область №249477 — mistaU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9302" y="1929025"/>
            <a:ext cx="6347833" cy="2888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Скругленный прямоугольник 4"/>
          <p:cNvSpPr/>
          <p:nvPr/>
        </p:nvSpPr>
        <p:spPr>
          <a:xfrm>
            <a:off x="955257" y="315155"/>
            <a:ext cx="10174485" cy="792798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Гра «Анаграми»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479503" y="1272095"/>
            <a:ext cx="4069759" cy="78319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2000" b="1" dirty="0" smtClean="0">
                <a:solidFill>
                  <a:schemeClr val="accent6">
                    <a:lumMod val="75000"/>
                  </a:schemeClr>
                </a:solidFill>
              </a:rPr>
              <a:t>Пригадай і розкажи, що ти знаєш про державні символи України</a:t>
            </a:r>
            <a:endParaRPr lang="uk-UA" sz="20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4638909" y="1250985"/>
            <a:ext cx="1988902" cy="715089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3600" b="1" dirty="0" err="1" smtClean="0">
                <a:solidFill>
                  <a:srgbClr val="FFFF00"/>
                </a:solidFill>
              </a:rPr>
              <a:t>бузтри</a:t>
            </a:r>
            <a:endParaRPr lang="ru-RU" sz="3600" b="1" dirty="0">
              <a:solidFill>
                <a:srgbClr val="FFFF00"/>
              </a:solidFill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4638908" y="1234284"/>
            <a:ext cx="1988902" cy="715089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3600" b="1" dirty="0" smtClean="0">
                <a:solidFill>
                  <a:srgbClr val="FFFF00"/>
                </a:solidFill>
              </a:rPr>
              <a:t>тризуб</a:t>
            </a:r>
            <a:endParaRPr lang="ru-RU" sz="3600" b="1" dirty="0">
              <a:solidFill>
                <a:srgbClr val="FFFF00"/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7087395" y="1265665"/>
            <a:ext cx="1968431" cy="715089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3600" b="1" dirty="0" err="1" smtClean="0">
                <a:solidFill>
                  <a:srgbClr val="FFFF00"/>
                </a:solidFill>
              </a:rPr>
              <a:t>порпра</a:t>
            </a:r>
            <a:endParaRPr lang="ru-RU" sz="3600" b="1" dirty="0">
              <a:solidFill>
                <a:srgbClr val="FFFF00"/>
              </a:solidFill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7087392" y="1250984"/>
            <a:ext cx="1981037" cy="715089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3600" b="1" dirty="0" smtClean="0">
                <a:solidFill>
                  <a:srgbClr val="FFFF00"/>
                </a:solidFill>
              </a:rPr>
              <a:t>прапор</a:t>
            </a:r>
            <a:endParaRPr lang="ru-RU" sz="3600" b="1" dirty="0">
              <a:solidFill>
                <a:srgbClr val="FFFF00"/>
              </a:solidFill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9493430" y="1239975"/>
            <a:ext cx="1623705" cy="715089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3600" b="1" dirty="0" err="1" smtClean="0">
                <a:solidFill>
                  <a:srgbClr val="FFFF00"/>
                </a:solidFill>
              </a:rPr>
              <a:t>мігн</a:t>
            </a:r>
            <a:endParaRPr lang="ru-RU" sz="3600" b="1" dirty="0">
              <a:solidFill>
                <a:srgbClr val="FFFF00"/>
              </a:solidFill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9493431" y="1213936"/>
            <a:ext cx="1636311" cy="715089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3600" b="1" dirty="0" smtClean="0">
                <a:solidFill>
                  <a:srgbClr val="FFFF00"/>
                </a:solidFill>
              </a:rPr>
              <a:t>гімн</a:t>
            </a:r>
            <a:endParaRPr lang="ru-RU" sz="3600" b="1" dirty="0">
              <a:solidFill>
                <a:srgbClr val="FFFF00"/>
              </a:solidFill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468236" y="1250984"/>
            <a:ext cx="4069759" cy="112371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</a:rPr>
              <a:t>Перестав </a:t>
            </a:r>
            <a:r>
              <a:rPr lang="ru-RU" sz="2000" b="1" dirty="0" err="1" smtClean="0">
                <a:solidFill>
                  <a:schemeClr val="accent6">
                    <a:lumMod val="75000"/>
                  </a:schemeClr>
                </a:solidFill>
              </a:rPr>
              <a:t>букви</a:t>
            </a:r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</a:rPr>
              <a:t> та </a:t>
            </a:r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</a:rPr>
              <a:t>прочитай </a:t>
            </a:r>
            <a:r>
              <a:rPr lang="ru-RU" sz="2000" b="1" dirty="0">
                <a:solidFill>
                  <a:schemeClr val="accent6">
                    <a:lumMod val="75000"/>
                  </a:schemeClr>
                </a:solidFill>
              </a:rPr>
              <a:t>слова, </a:t>
            </a:r>
            <a:r>
              <a:rPr lang="ru-RU" sz="2000" b="1" dirty="0" err="1" smtClean="0">
                <a:solidFill>
                  <a:schemeClr val="accent6">
                    <a:lumMod val="75000"/>
                  </a:schemeClr>
                </a:solidFill>
              </a:rPr>
              <a:t>що</a:t>
            </a:r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000" b="1" dirty="0" err="1" smtClean="0">
                <a:solidFill>
                  <a:schemeClr val="accent6">
                    <a:lumMod val="75000"/>
                  </a:schemeClr>
                </a:solidFill>
              </a:rPr>
              <a:t>називають</a:t>
            </a:r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000" b="1" dirty="0" err="1" smtClean="0">
                <a:solidFill>
                  <a:schemeClr val="accent6">
                    <a:lumMod val="75000"/>
                  </a:schemeClr>
                </a:solidFill>
              </a:rPr>
              <a:t>державні</a:t>
            </a:r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000" b="1" dirty="0" err="1" smtClean="0">
                <a:solidFill>
                  <a:schemeClr val="accent6">
                    <a:lumMod val="75000"/>
                  </a:schemeClr>
                </a:solidFill>
              </a:rPr>
              <a:t>символи</a:t>
            </a:r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000" b="1" dirty="0" err="1">
                <a:solidFill>
                  <a:schemeClr val="accent6">
                    <a:lumMod val="75000"/>
                  </a:schemeClr>
                </a:solidFill>
              </a:rPr>
              <a:t>України</a:t>
            </a:r>
            <a:r>
              <a:rPr lang="ru-RU" sz="2000" b="1" dirty="0">
                <a:solidFill>
                  <a:schemeClr val="accent6">
                    <a:lumMod val="75000"/>
                  </a:schemeClr>
                </a:solidFill>
              </a:rPr>
              <a:t>. </a:t>
            </a: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334538" y="2116909"/>
            <a:ext cx="4304370" cy="2145268"/>
          </a:xfrm>
          <a:prstGeom prst="roundRect">
            <a:avLst/>
          </a:prstGeom>
          <a:solidFill>
            <a:srgbClr val="0070C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FFFF00"/>
                </a:solidFill>
              </a:rPr>
              <a:t>Наш Герб – </a:t>
            </a:r>
            <a:r>
              <a:rPr lang="ru-RU" sz="2000" b="1" dirty="0" err="1" smtClean="0">
                <a:solidFill>
                  <a:srgbClr val="FFFF00"/>
                </a:solidFill>
              </a:rPr>
              <a:t>Тризуб</a:t>
            </a:r>
            <a:r>
              <a:rPr lang="ru-RU" sz="2000" b="1" dirty="0" smtClean="0">
                <a:solidFill>
                  <a:srgbClr val="FFFF00"/>
                </a:solidFill>
              </a:rPr>
              <a:t> – </a:t>
            </a:r>
            <a:r>
              <a:rPr lang="ru-RU" sz="2000" dirty="0" err="1" smtClean="0">
                <a:solidFill>
                  <a:srgbClr val="FFFF00"/>
                </a:solidFill>
              </a:rPr>
              <a:t>символізує</a:t>
            </a:r>
            <a:r>
              <a:rPr lang="ru-RU" sz="2000" dirty="0" smtClean="0">
                <a:solidFill>
                  <a:srgbClr val="FFFF00"/>
                </a:solidFill>
              </a:rPr>
              <a:t> наш </a:t>
            </a:r>
            <a:r>
              <a:rPr lang="ru-RU" sz="2000" dirty="0" err="1">
                <a:solidFill>
                  <a:srgbClr val="FFFF00"/>
                </a:solidFill>
              </a:rPr>
              <a:t>тисячолітній</a:t>
            </a:r>
            <a:r>
              <a:rPr lang="ru-RU" sz="2000" dirty="0">
                <a:solidFill>
                  <a:srgbClr val="FFFF00"/>
                </a:solidFill>
              </a:rPr>
              <a:t> </a:t>
            </a:r>
            <a:r>
              <a:rPr lang="ru-RU" sz="2000" dirty="0" err="1">
                <a:solidFill>
                  <a:srgbClr val="FFFF00"/>
                </a:solidFill>
              </a:rPr>
              <a:t>зв’язок</a:t>
            </a:r>
            <a:r>
              <a:rPr lang="ru-RU" sz="2000" dirty="0">
                <a:solidFill>
                  <a:srgbClr val="FFFF00"/>
                </a:solidFill>
              </a:rPr>
              <a:t> </a:t>
            </a:r>
            <a:r>
              <a:rPr lang="ru-RU" sz="2000" dirty="0" err="1">
                <a:solidFill>
                  <a:srgbClr val="FFFF00"/>
                </a:solidFill>
              </a:rPr>
              <a:t>із</a:t>
            </a:r>
            <a:r>
              <a:rPr lang="ru-RU" sz="2000" dirty="0">
                <a:solidFill>
                  <a:srgbClr val="FFFF00"/>
                </a:solidFill>
              </a:rPr>
              <a:t> предками, а </a:t>
            </a:r>
            <a:r>
              <a:rPr lang="ru-RU" sz="2000" dirty="0" err="1">
                <a:solidFill>
                  <a:srgbClr val="FFFF00"/>
                </a:solidFill>
              </a:rPr>
              <a:t>також</a:t>
            </a:r>
            <a:r>
              <a:rPr lang="ru-RU" sz="2000" dirty="0">
                <a:solidFill>
                  <a:srgbClr val="FFFF00"/>
                </a:solidFill>
              </a:rPr>
              <a:t> </a:t>
            </a:r>
            <a:r>
              <a:rPr lang="ru-RU" sz="2000" dirty="0" err="1">
                <a:solidFill>
                  <a:srgbClr val="FFFF00"/>
                </a:solidFill>
              </a:rPr>
              <a:t>понад</a:t>
            </a:r>
            <a:r>
              <a:rPr lang="ru-RU" sz="2000" dirty="0">
                <a:solidFill>
                  <a:srgbClr val="FFFF00"/>
                </a:solidFill>
              </a:rPr>
              <a:t> 200 </a:t>
            </a:r>
            <a:r>
              <a:rPr lang="ru-RU" sz="2000" dirty="0" err="1">
                <a:solidFill>
                  <a:srgbClr val="FFFF00"/>
                </a:solidFill>
              </a:rPr>
              <a:t>років</a:t>
            </a:r>
            <a:r>
              <a:rPr lang="ru-RU" sz="2000" dirty="0">
                <a:solidFill>
                  <a:srgbClr val="FFFF00"/>
                </a:solidFill>
              </a:rPr>
              <a:t> </a:t>
            </a:r>
            <a:r>
              <a:rPr lang="ru-RU" sz="2000" dirty="0" err="1">
                <a:solidFill>
                  <a:srgbClr val="FFFF00"/>
                </a:solidFill>
              </a:rPr>
              <a:t>національно-визвольної</a:t>
            </a:r>
            <a:r>
              <a:rPr lang="ru-RU" sz="2000" dirty="0">
                <a:solidFill>
                  <a:srgbClr val="FFFF00"/>
                </a:solidFill>
              </a:rPr>
              <a:t> </a:t>
            </a:r>
            <a:r>
              <a:rPr lang="ru-RU" sz="2000" dirty="0" err="1">
                <a:solidFill>
                  <a:srgbClr val="FFFF00"/>
                </a:solidFill>
              </a:rPr>
              <a:t>боротьби</a:t>
            </a:r>
            <a:r>
              <a:rPr lang="ru-RU" sz="2000" dirty="0">
                <a:solidFill>
                  <a:srgbClr val="FFFF00"/>
                </a:solidFill>
              </a:rPr>
              <a:t> за волю, культуру та </a:t>
            </a:r>
            <a:r>
              <a:rPr lang="ru-RU" sz="2000" dirty="0" err="1">
                <a:solidFill>
                  <a:srgbClr val="FFFF00"/>
                </a:solidFill>
              </a:rPr>
              <a:t>спокійне</a:t>
            </a:r>
            <a:r>
              <a:rPr lang="ru-RU" sz="2000" dirty="0">
                <a:solidFill>
                  <a:srgbClr val="FFFF00"/>
                </a:solidFill>
              </a:rPr>
              <a:t> </a:t>
            </a:r>
            <a:r>
              <a:rPr lang="ru-RU" sz="2000" dirty="0" err="1">
                <a:solidFill>
                  <a:srgbClr val="FFFF00"/>
                </a:solidFill>
              </a:rPr>
              <a:t>життя</a:t>
            </a:r>
            <a:r>
              <a:rPr lang="ru-RU" sz="2000" dirty="0">
                <a:solidFill>
                  <a:srgbClr val="FFFF00"/>
                </a:solidFill>
              </a:rPr>
              <a:t> на </a:t>
            </a:r>
            <a:r>
              <a:rPr lang="ru-RU" sz="2000" dirty="0" err="1">
                <a:solidFill>
                  <a:srgbClr val="FFFF00"/>
                </a:solidFill>
              </a:rPr>
              <a:t>своїй</a:t>
            </a:r>
            <a:r>
              <a:rPr lang="ru-RU" sz="2000" dirty="0">
                <a:solidFill>
                  <a:srgbClr val="FFFF00"/>
                </a:solidFill>
              </a:rPr>
              <a:t> </a:t>
            </a:r>
            <a:r>
              <a:rPr lang="ru-RU" sz="2000" dirty="0" err="1" smtClean="0">
                <a:solidFill>
                  <a:srgbClr val="FFFF00"/>
                </a:solidFill>
              </a:rPr>
              <a:t>землі</a:t>
            </a:r>
            <a:r>
              <a:rPr lang="ru-RU" sz="2000" dirty="0" smtClean="0">
                <a:solidFill>
                  <a:srgbClr val="FFFF00"/>
                </a:solidFill>
              </a:rPr>
              <a:t>.</a:t>
            </a:r>
            <a:endParaRPr lang="ru-RU" sz="2000" b="1" dirty="0" smtClean="0">
              <a:solidFill>
                <a:srgbClr val="FFFF00"/>
              </a:solidFill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334537" y="4418112"/>
            <a:ext cx="3423539" cy="1804749"/>
          </a:xfrm>
          <a:prstGeom prst="roundRect">
            <a:avLst/>
          </a:prstGeom>
          <a:solidFill>
            <a:srgbClr val="FFFF0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2000" b="1" dirty="0" smtClean="0">
                <a:solidFill>
                  <a:srgbClr val="0070C0"/>
                </a:solidFill>
              </a:rPr>
              <a:t>Синьо-жовтий прапор </a:t>
            </a:r>
            <a:r>
              <a:rPr lang="uk-UA" sz="2000" dirty="0" smtClean="0">
                <a:solidFill>
                  <a:srgbClr val="0070C0"/>
                </a:solidFill>
              </a:rPr>
              <a:t>веде українців за собою. Сьогодні прапор України розвивається в багатьох країнах планети</a:t>
            </a:r>
            <a:endParaRPr lang="ru-RU" sz="2000" dirty="0">
              <a:solidFill>
                <a:srgbClr val="0070C0"/>
              </a:solidFill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3902606" y="4829774"/>
            <a:ext cx="8107257" cy="1804749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dirty="0" err="1">
                <a:solidFill>
                  <a:srgbClr val="FFFF00"/>
                </a:solidFill>
              </a:rPr>
              <a:t>Гімн</a:t>
            </a:r>
            <a:r>
              <a:rPr lang="ru-RU" sz="2000" dirty="0">
                <a:solidFill>
                  <a:srgbClr val="FFFF00"/>
                </a:solidFill>
              </a:rPr>
              <a:t> </a:t>
            </a:r>
            <a:r>
              <a:rPr lang="ru-RU" sz="2000" dirty="0" smtClean="0">
                <a:solidFill>
                  <a:srgbClr val="FFFF00"/>
                </a:solidFill>
              </a:rPr>
              <a:t>– </a:t>
            </a:r>
            <a:r>
              <a:rPr lang="ru-RU" sz="2000" dirty="0" err="1" smtClean="0">
                <a:solidFill>
                  <a:srgbClr val="FFFF00"/>
                </a:solidFill>
              </a:rPr>
              <a:t>головна</a:t>
            </a:r>
            <a:r>
              <a:rPr lang="ru-RU" sz="2000" dirty="0" smtClean="0">
                <a:solidFill>
                  <a:srgbClr val="FFFF00"/>
                </a:solidFill>
              </a:rPr>
              <a:t> </a:t>
            </a:r>
            <a:r>
              <a:rPr lang="ru-RU" sz="2000" dirty="0" err="1" smtClean="0">
                <a:solidFill>
                  <a:srgbClr val="FFFF00"/>
                </a:solidFill>
              </a:rPr>
              <a:t>пісня</a:t>
            </a:r>
            <a:r>
              <a:rPr lang="ru-RU" sz="2000" dirty="0">
                <a:solidFill>
                  <a:srgbClr val="FFFF00"/>
                </a:solidFill>
              </a:rPr>
              <a:t> </a:t>
            </a:r>
            <a:r>
              <a:rPr lang="ru-RU" sz="2000" dirty="0" err="1">
                <a:solidFill>
                  <a:srgbClr val="FFFF00"/>
                </a:solidFill>
              </a:rPr>
              <a:t>нашої</a:t>
            </a:r>
            <a:r>
              <a:rPr lang="ru-RU" sz="2000" dirty="0">
                <a:solidFill>
                  <a:srgbClr val="FFFF00"/>
                </a:solidFill>
              </a:rPr>
              <a:t> </a:t>
            </a:r>
            <a:r>
              <a:rPr lang="ru-RU" sz="2000" dirty="0" err="1" smtClean="0">
                <a:solidFill>
                  <a:srgbClr val="FFFF00"/>
                </a:solidFill>
              </a:rPr>
              <a:t>держави</a:t>
            </a:r>
            <a:r>
              <a:rPr lang="ru-RU" sz="2000" dirty="0" smtClean="0">
                <a:solidFill>
                  <a:srgbClr val="FFFF00"/>
                </a:solidFill>
              </a:rPr>
              <a:t>. </a:t>
            </a:r>
            <a:r>
              <a:rPr lang="ru-RU" sz="2000" dirty="0" err="1" smtClean="0">
                <a:solidFill>
                  <a:srgbClr val="FFFF00"/>
                </a:solidFill>
              </a:rPr>
              <a:t>Він</a:t>
            </a:r>
            <a:r>
              <a:rPr lang="ru-RU" sz="2000" dirty="0" smtClean="0">
                <a:solidFill>
                  <a:srgbClr val="FFFF00"/>
                </a:solidFill>
              </a:rPr>
              <a:t> </a:t>
            </a:r>
            <a:r>
              <a:rPr lang="ru-RU" sz="2000" dirty="0" err="1" smtClean="0">
                <a:solidFill>
                  <a:srgbClr val="FFFF00"/>
                </a:solidFill>
              </a:rPr>
              <a:t>одухотворює</a:t>
            </a:r>
            <a:r>
              <a:rPr lang="ru-RU" sz="2000" dirty="0" smtClean="0">
                <a:solidFill>
                  <a:srgbClr val="FFFF00"/>
                </a:solidFill>
              </a:rPr>
              <a:t> </a:t>
            </a:r>
            <a:r>
              <a:rPr lang="ru-RU" sz="2000" dirty="0">
                <a:solidFill>
                  <a:srgbClr val="FFFF00"/>
                </a:solidFill>
              </a:rPr>
              <a:t>людей, </a:t>
            </a:r>
            <a:r>
              <a:rPr lang="ru-RU" sz="2000" dirty="0" err="1">
                <a:solidFill>
                  <a:srgbClr val="FFFF00"/>
                </a:solidFill>
              </a:rPr>
              <a:t>надихає</a:t>
            </a:r>
            <a:r>
              <a:rPr lang="ru-RU" sz="2000" dirty="0">
                <a:solidFill>
                  <a:srgbClr val="FFFF00"/>
                </a:solidFill>
              </a:rPr>
              <a:t> на перемогу, </a:t>
            </a:r>
            <a:r>
              <a:rPr lang="ru-RU" sz="2000" dirty="0" err="1">
                <a:solidFill>
                  <a:srgbClr val="FFFF00"/>
                </a:solidFill>
              </a:rPr>
              <a:t>нові</a:t>
            </a:r>
            <a:r>
              <a:rPr lang="ru-RU" sz="2000" dirty="0">
                <a:solidFill>
                  <a:srgbClr val="FFFF00"/>
                </a:solidFill>
              </a:rPr>
              <a:t> </a:t>
            </a:r>
            <a:r>
              <a:rPr lang="ru-RU" sz="2000" dirty="0" err="1">
                <a:solidFill>
                  <a:srgbClr val="FFFF00"/>
                </a:solidFill>
              </a:rPr>
              <a:t>звершення</a:t>
            </a:r>
            <a:r>
              <a:rPr lang="ru-RU" sz="2000" dirty="0">
                <a:solidFill>
                  <a:srgbClr val="FFFF00"/>
                </a:solidFill>
              </a:rPr>
              <a:t>, а головне – </a:t>
            </a:r>
            <a:r>
              <a:rPr lang="ru-RU" sz="2000" dirty="0" err="1">
                <a:solidFill>
                  <a:srgbClr val="FFFF00"/>
                </a:solidFill>
              </a:rPr>
              <a:t>об’єднує</a:t>
            </a:r>
            <a:r>
              <a:rPr lang="ru-RU" sz="2000" dirty="0">
                <a:solidFill>
                  <a:srgbClr val="FFFF00"/>
                </a:solidFill>
              </a:rPr>
              <a:t> </a:t>
            </a:r>
            <a:r>
              <a:rPr lang="ru-RU" sz="2000" dirty="0" err="1">
                <a:solidFill>
                  <a:srgbClr val="FFFF00"/>
                </a:solidFill>
              </a:rPr>
              <a:t>націю</a:t>
            </a:r>
            <a:r>
              <a:rPr lang="ru-RU" sz="2000" dirty="0">
                <a:solidFill>
                  <a:srgbClr val="FFFF00"/>
                </a:solidFill>
              </a:rPr>
              <a:t>. </a:t>
            </a:r>
            <a:r>
              <a:rPr lang="ru-RU" sz="2000" dirty="0" err="1" smtClean="0">
                <a:solidFill>
                  <a:srgbClr val="FFFF00"/>
                </a:solidFill>
              </a:rPr>
              <a:t>Щоранку</a:t>
            </a:r>
            <a:r>
              <a:rPr lang="ru-RU" sz="2000" dirty="0" smtClean="0">
                <a:solidFill>
                  <a:srgbClr val="FFFF00"/>
                </a:solidFill>
              </a:rPr>
              <a:t> </a:t>
            </a:r>
          </a:p>
          <a:p>
            <a:pPr algn="ctr"/>
            <a:r>
              <a:rPr lang="ru-RU" sz="2000" dirty="0" smtClean="0">
                <a:solidFill>
                  <a:srgbClr val="FFFF00"/>
                </a:solidFill>
              </a:rPr>
              <a:t>о </a:t>
            </a:r>
            <a:r>
              <a:rPr lang="ru-RU" sz="2000" dirty="0">
                <a:solidFill>
                  <a:srgbClr val="FFFF00"/>
                </a:solidFill>
              </a:rPr>
              <a:t>9 </a:t>
            </a:r>
            <a:r>
              <a:rPr lang="ru-RU" sz="2000" dirty="0" err="1">
                <a:solidFill>
                  <a:srgbClr val="FFFF00"/>
                </a:solidFill>
              </a:rPr>
              <a:t>годині</a:t>
            </a:r>
            <a:r>
              <a:rPr lang="ru-RU" sz="2000" dirty="0">
                <a:solidFill>
                  <a:srgbClr val="FFFF00"/>
                </a:solidFill>
              </a:rPr>
              <a:t> на </a:t>
            </a:r>
            <a:r>
              <a:rPr lang="ru-RU" sz="2000" dirty="0" err="1">
                <a:solidFill>
                  <a:srgbClr val="FFFF00"/>
                </a:solidFill>
              </a:rPr>
              <a:t>всій</a:t>
            </a:r>
            <a:r>
              <a:rPr lang="ru-RU" sz="2000" dirty="0">
                <a:solidFill>
                  <a:srgbClr val="FFFF00"/>
                </a:solidFill>
              </a:rPr>
              <a:t> </a:t>
            </a:r>
            <a:r>
              <a:rPr lang="ru-RU" sz="2000" dirty="0" err="1">
                <a:solidFill>
                  <a:srgbClr val="FFFF00"/>
                </a:solidFill>
              </a:rPr>
              <a:t>території</a:t>
            </a:r>
            <a:r>
              <a:rPr lang="ru-RU" sz="2000" dirty="0">
                <a:solidFill>
                  <a:srgbClr val="FFFF00"/>
                </a:solidFill>
              </a:rPr>
              <a:t> </a:t>
            </a:r>
            <a:r>
              <a:rPr lang="ru-RU" sz="2000" dirty="0" err="1">
                <a:solidFill>
                  <a:srgbClr val="FFFF00"/>
                </a:solidFill>
              </a:rPr>
              <a:t>України</a:t>
            </a:r>
            <a:r>
              <a:rPr lang="ru-RU" sz="2000" dirty="0">
                <a:solidFill>
                  <a:srgbClr val="FFFF00"/>
                </a:solidFill>
              </a:rPr>
              <a:t> </a:t>
            </a:r>
            <a:r>
              <a:rPr lang="ru-RU" sz="2000" dirty="0" err="1">
                <a:solidFill>
                  <a:srgbClr val="FFFF00"/>
                </a:solidFill>
              </a:rPr>
              <a:t>загальнонаціональна</a:t>
            </a:r>
            <a:r>
              <a:rPr lang="ru-RU" sz="2000" dirty="0">
                <a:solidFill>
                  <a:srgbClr val="FFFF00"/>
                </a:solidFill>
              </a:rPr>
              <a:t> </a:t>
            </a:r>
            <a:r>
              <a:rPr lang="ru-RU" sz="2000" dirty="0" err="1">
                <a:solidFill>
                  <a:srgbClr val="FFFF00"/>
                </a:solidFill>
              </a:rPr>
              <a:t>хвилина</a:t>
            </a:r>
            <a:r>
              <a:rPr lang="ru-RU" sz="2000" dirty="0">
                <a:solidFill>
                  <a:srgbClr val="FFFF00"/>
                </a:solidFill>
              </a:rPr>
              <a:t> </a:t>
            </a:r>
            <a:r>
              <a:rPr lang="ru-RU" sz="2000" dirty="0" err="1">
                <a:solidFill>
                  <a:srgbClr val="FFFF00"/>
                </a:solidFill>
              </a:rPr>
              <a:t>мовчання</a:t>
            </a:r>
            <a:r>
              <a:rPr lang="ru-RU" sz="2000" dirty="0">
                <a:solidFill>
                  <a:srgbClr val="FFFF00"/>
                </a:solidFill>
              </a:rPr>
              <a:t> для </a:t>
            </a:r>
            <a:r>
              <a:rPr lang="ru-RU" sz="2000" dirty="0" err="1">
                <a:solidFill>
                  <a:srgbClr val="FFFF00"/>
                </a:solidFill>
              </a:rPr>
              <a:t>вшанування</a:t>
            </a:r>
            <a:r>
              <a:rPr lang="ru-RU" sz="2000" dirty="0">
                <a:solidFill>
                  <a:srgbClr val="FFFF00"/>
                </a:solidFill>
              </a:rPr>
              <a:t> </a:t>
            </a:r>
            <a:r>
              <a:rPr lang="ru-RU" sz="2000" dirty="0" err="1">
                <a:solidFill>
                  <a:srgbClr val="FFFF00"/>
                </a:solidFill>
              </a:rPr>
              <a:t>пам’яті</a:t>
            </a:r>
            <a:r>
              <a:rPr lang="ru-RU" sz="2000" dirty="0">
                <a:solidFill>
                  <a:srgbClr val="FFFF00"/>
                </a:solidFill>
              </a:rPr>
              <a:t> </a:t>
            </a:r>
            <a:r>
              <a:rPr lang="ru-RU" sz="2000" dirty="0" err="1">
                <a:solidFill>
                  <a:srgbClr val="FFFF00"/>
                </a:solidFill>
              </a:rPr>
              <a:t>усіх</a:t>
            </a:r>
            <a:r>
              <a:rPr lang="ru-RU" sz="2000" dirty="0">
                <a:solidFill>
                  <a:srgbClr val="FFFF00"/>
                </a:solidFill>
              </a:rPr>
              <a:t> </a:t>
            </a:r>
            <a:r>
              <a:rPr lang="ru-RU" sz="2000" dirty="0" err="1">
                <a:solidFill>
                  <a:srgbClr val="FFFF00"/>
                </a:solidFill>
              </a:rPr>
              <a:t>українців</a:t>
            </a:r>
            <a:r>
              <a:rPr lang="ru-RU" sz="2000" dirty="0">
                <a:solidFill>
                  <a:srgbClr val="FFFF00"/>
                </a:solidFill>
              </a:rPr>
              <a:t>, </a:t>
            </a:r>
            <a:r>
              <a:rPr lang="ru-RU" sz="2000" dirty="0" err="1">
                <a:solidFill>
                  <a:srgbClr val="FFFF00"/>
                </a:solidFill>
              </a:rPr>
              <a:t>які</a:t>
            </a:r>
            <a:r>
              <a:rPr lang="ru-RU" sz="2000" dirty="0">
                <a:solidFill>
                  <a:srgbClr val="FFFF00"/>
                </a:solidFill>
              </a:rPr>
              <a:t> </a:t>
            </a:r>
            <a:r>
              <a:rPr lang="ru-RU" sz="2000" dirty="0" err="1">
                <a:solidFill>
                  <a:srgbClr val="FFFF00"/>
                </a:solidFill>
              </a:rPr>
              <a:t>загинули</a:t>
            </a:r>
            <a:r>
              <a:rPr lang="ru-RU" sz="2000" dirty="0">
                <a:solidFill>
                  <a:srgbClr val="FFFF00"/>
                </a:solidFill>
              </a:rPr>
              <a:t> у </a:t>
            </a:r>
            <a:r>
              <a:rPr lang="ru-RU" sz="2000" dirty="0" err="1">
                <a:solidFill>
                  <a:srgbClr val="FFFF00"/>
                </a:solidFill>
              </a:rPr>
              <a:t>нашій</a:t>
            </a:r>
            <a:r>
              <a:rPr lang="ru-RU" sz="2000" dirty="0">
                <a:solidFill>
                  <a:srgbClr val="FFFF00"/>
                </a:solidFill>
              </a:rPr>
              <a:t> </a:t>
            </a:r>
            <a:r>
              <a:rPr lang="ru-RU" sz="2000" dirty="0" err="1">
                <a:solidFill>
                  <a:srgbClr val="FFFF00"/>
                </a:solidFill>
              </a:rPr>
              <a:t>вітчизняній</a:t>
            </a:r>
            <a:r>
              <a:rPr lang="ru-RU" sz="2000" dirty="0">
                <a:solidFill>
                  <a:srgbClr val="FFFF00"/>
                </a:solidFill>
              </a:rPr>
              <a:t> </a:t>
            </a:r>
            <a:r>
              <a:rPr lang="ru-RU" sz="2000" dirty="0" err="1" smtClean="0">
                <a:solidFill>
                  <a:srgbClr val="FFFF00"/>
                </a:solidFill>
              </a:rPr>
              <a:t>війні</a:t>
            </a:r>
            <a:r>
              <a:rPr lang="ru-RU" sz="2000" dirty="0" smtClean="0">
                <a:solidFill>
                  <a:srgbClr val="FFFF00"/>
                </a:solidFill>
              </a:rPr>
              <a:t>. </a:t>
            </a:r>
            <a:r>
              <a:rPr lang="ru-RU" sz="2000" dirty="0" smtClean="0">
                <a:solidFill>
                  <a:srgbClr val="FFFF00"/>
                </a:solidFill>
              </a:rPr>
              <a:t>Давайте і ми разом </a:t>
            </a:r>
            <a:r>
              <a:rPr lang="ru-RU" sz="2000" dirty="0" err="1" smtClean="0">
                <a:solidFill>
                  <a:srgbClr val="FFFF00"/>
                </a:solidFill>
              </a:rPr>
              <a:t>прослухаємо</a:t>
            </a:r>
            <a:r>
              <a:rPr lang="ru-RU" sz="2000" dirty="0" smtClean="0">
                <a:solidFill>
                  <a:srgbClr val="FFFF00"/>
                </a:solidFill>
              </a:rPr>
              <a:t> наш </a:t>
            </a:r>
            <a:r>
              <a:rPr lang="ru-RU" sz="2000" dirty="0" err="1" smtClean="0">
                <a:solidFill>
                  <a:srgbClr val="FFFF00"/>
                </a:solidFill>
              </a:rPr>
              <a:t>гімн</a:t>
            </a:r>
            <a:r>
              <a:rPr lang="ru-RU" sz="2000" dirty="0" smtClean="0">
                <a:solidFill>
                  <a:srgbClr val="FFFF00"/>
                </a:solidFill>
              </a:rPr>
              <a:t>.</a:t>
            </a:r>
            <a:endParaRPr lang="ru-RU" sz="2000" dirty="0">
              <a:solidFill>
                <a:srgbClr val="FFFF00"/>
              </a:solidFill>
            </a:endParaRPr>
          </a:p>
        </p:txBody>
      </p:sp>
      <p:pic>
        <p:nvPicPr>
          <p:cNvPr id="4" name="Державний Гімн України ♥ National Anthem of Ukraine ♥ ウクライナ国歌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76950" y="3414713"/>
            <a:ext cx="38100" cy="28575"/>
          </a:xfrm>
          <a:prstGeom prst="rect">
            <a:avLst/>
          </a:prstGeom>
        </p:spPr>
      </p:pic>
      <p:pic>
        <p:nvPicPr>
          <p:cNvPr id="6" name="Державний Гімн України ♥ National Anthem of Ukraine ♥ ウクライナ国歌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 rot="10800000" flipH="1" flipV="1">
            <a:off x="2046306" y="315155"/>
            <a:ext cx="7969282" cy="5976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8366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6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61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2" grpId="0" animBg="1"/>
      <p:bldP spid="8" grpId="0" animBg="1"/>
      <p:bldP spid="10" grpId="0" animBg="1"/>
      <p:bldP spid="12" grpId="0" animBg="1"/>
      <p:bldP spid="14" grpId="0" animBg="1"/>
      <p:bldP spid="15" grpId="0" animBg="1"/>
      <p:bldP spid="18" grpId="0" animBg="1"/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260748" y="3413323"/>
            <a:ext cx="2315543" cy="653043"/>
          </a:xfrm>
        </p:spPr>
        <p:txBody>
          <a:bodyPr>
            <a:noAutofit/>
          </a:bodyPr>
          <a:lstStyle/>
          <a:p>
            <a:pPr algn="ctr"/>
            <a:endParaRPr lang="uk-UA" sz="4000" b="1" i="1" dirty="0" smtClean="0">
              <a:solidFill>
                <a:srgbClr val="00B050"/>
              </a:solidFill>
            </a:endParaRPr>
          </a:p>
          <a:p>
            <a:pPr algn="ctr"/>
            <a:endParaRPr lang="uk-UA" sz="4000" b="1" i="1" dirty="0" smtClean="0">
              <a:solidFill>
                <a:srgbClr val="00B050"/>
              </a:solidFill>
            </a:endParaRPr>
          </a:p>
          <a:p>
            <a:pPr algn="ctr"/>
            <a:r>
              <a:rPr lang="uk-UA" sz="4000" b="1" i="1" dirty="0" smtClean="0">
                <a:solidFill>
                  <a:srgbClr val="00B050"/>
                </a:solidFill>
              </a:rPr>
              <a:t>квітуча</a:t>
            </a:r>
            <a:endParaRPr lang="ru-RU" sz="4000" b="1" i="1" dirty="0">
              <a:solidFill>
                <a:srgbClr val="00B05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71936" y="500046"/>
            <a:ext cx="9990877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/>
            <a:r>
              <a:rPr lang="uk-UA" sz="4000" b="1" dirty="0" smtClean="0">
                <a:solidFill>
                  <a:srgbClr val="FFFF00"/>
                </a:solidFill>
              </a:rPr>
              <a:t>Мовленнєва </a:t>
            </a:r>
            <a:r>
              <a:rPr lang="uk-UA" sz="4000" b="1" dirty="0">
                <a:solidFill>
                  <a:srgbClr val="FFFF00"/>
                </a:solidFill>
              </a:rPr>
              <a:t>скринька «</a:t>
            </a:r>
            <a:r>
              <a:rPr lang="uk-UA" sz="4000" b="1" dirty="0" smtClean="0">
                <a:solidFill>
                  <a:srgbClr val="FFFF00"/>
                </a:solidFill>
              </a:rPr>
              <a:t>Україна. Яка вона?»</a:t>
            </a:r>
            <a:endParaRPr lang="ru-RU" sz="4000" b="1" dirty="0"/>
          </a:p>
        </p:txBody>
      </p:sp>
      <p:sp>
        <p:nvSpPr>
          <p:cNvPr id="7" name="Текст 2"/>
          <p:cNvSpPr txBox="1">
            <a:spLocks/>
          </p:cNvSpPr>
          <p:nvPr/>
        </p:nvSpPr>
        <p:spPr>
          <a:xfrm>
            <a:off x="8887553" y="3609751"/>
            <a:ext cx="1756564" cy="68757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uk-UA" sz="4000" b="1" i="1" dirty="0" smtClean="0">
              <a:solidFill>
                <a:srgbClr val="C00000"/>
              </a:solidFill>
            </a:endParaRPr>
          </a:p>
          <a:p>
            <a:pPr algn="ctr"/>
            <a:endParaRPr lang="uk-UA" sz="4000" b="1" i="1" dirty="0" smtClean="0">
              <a:solidFill>
                <a:srgbClr val="C00000"/>
              </a:solidFill>
            </a:endParaRPr>
          </a:p>
          <a:p>
            <a:pPr algn="ctr"/>
            <a:r>
              <a:rPr lang="uk-UA" sz="4000" b="1" i="1" dirty="0" smtClean="0">
                <a:solidFill>
                  <a:srgbClr val="C00000"/>
                </a:solidFill>
              </a:rPr>
              <a:t>Рідна </a:t>
            </a:r>
            <a:endParaRPr lang="ru-RU" sz="4000" b="1" i="1" dirty="0">
              <a:solidFill>
                <a:srgbClr val="C00000"/>
              </a:solidFill>
            </a:endParaRPr>
          </a:p>
        </p:txBody>
      </p:sp>
      <p:sp>
        <p:nvSpPr>
          <p:cNvPr id="8" name="Текст 2"/>
          <p:cNvSpPr txBox="1">
            <a:spLocks/>
          </p:cNvSpPr>
          <p:nvPr/>
        </p:nvSpPr>
        <p:spPr>
          <a:xfrm>
            <a:off x="7910953" y="3265321"/>
            <a:ext cx="3262569" cy="65470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uk-UA" sz="4000" b="1" i="1" dirty="0" smtClean="0">
              <a:solidFill>
                <a:srgbClr val="0070C0"/>
              </a:solidFill>
            </a:endParaRPr>
          </a:p>
          <a:p>
            <a:pPr algn="ctr"/>
            <a:endParaRPr lang="uk-UA" sz="4000" b="1" i="1" dirty="0" smtClean="0">
              <a:solidFill>
                <a:srgbClr val="0070C0"/>
              </a:solidFill>
            </a:endParaRPr>
          </a:p>
          <a:p>
            <a:pPr algn="ctr"/>
            <a:r>
              <a:rPr lang="uk-UA" sz="4000" b="1" i="1" dirty="0" smtClean="0">
                <a:solidFill>
                  <a:srgbClr val="0070C0"/>
                </a:solidFill>
              </a:rPr>
              <a:t>найдорожча </a:t>
            </a:r>
            <a:endParaRPr lang="ru-RU" sz="4000" b="1" i="1" dirty="0">
              <a:solidFill>
                <a:srgbClr val="0070C0"/>
              </a:solidFill>
            </a:endParaRPr>
          </a:p>
        </p:txBody>
      </p:sp>
      <p:sp>
        <p:nvSpPr>
          <p:cNvPr id="9" name="Текст 2"/>
          <p:cNvSpPr txBox="1">
            <a:spLocks/>
          </p:cNvSpPr>
          <p:nvPr/>
        </p:nvSpPr>
        <p:spPr>
          <a:xfrm>
            <a:off x="7815592" y="3592671"/>
            <a:ext cx="3499644" cy="65316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uk-UA" sz="4000" b="1" i="1" dirty="0" smtClean="0">
              <a:solidFill>
                <a:srgbClr val="7030A0"/>
              </a:solidFill>
            </a:endParaRPr>
          </a:p>
          <a:p>
            <a:pPr algn="ctr"/>
            <a:r>
              <a:rPr lang="uk-UA" sz="4000" b="1" i="1" dirty="0" smtClean="0">
                <a:solidFill>
                  <a:srgbClr val="7030A0"/>
                </a:solidFill>
              </a:rPr>
              <a:t>багатобарвна </a:t>
            </a:r>
            <a:endParaRPr lang="ru-RU" sz="4000" b="1" i="1" dirty="0">
              <a:solidFill>
                <a:srgbClr val="7030A0"/>
              </a:solidFill>
            </a:endParaRPr>
          </a:p>
        </p:txBody>
      </p:sp>
      <p:sp>
        <p:nvSpPr>
          <p:cNvPr id="10" name="Текст 2"/>
          <p:cNvSpPr txBox="1">
            <a:spLocks/>
          </p:cNvSpPr>
          <p:nvPr/>
        </p:nvSpPr>
        <p:spPr>
          <a:xfrm>
            <a:off x="8525896" y="3742868"/>
            <a:ext cx="1588093" cy="55445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uk-UA" sz="4000" b="1" i="1" dirty="0" smtClean="0">
                <a:solidFill>
                  <a:srgbClr val="295FFF"/>
                </a:solidFill>
              </a:rPr>
              <a:t>єдина</a:t>
            </a:r>
            <a:endParaRPr lang="ru-RU" sz="4000" b="1" i="1" dirty="0">
              <a:solidFill>
                <a:srgbClr val="295FFF"/>
              </a:solidFill>
            </a:endParaRPr>
          </a:p>
        </p:txBody>
      </p:sp>
      <p:sp>
        <p:nvSpPr>
          <p:cNvPr id="11" name="Текст 2"/>
          <p:cNvSpPr txBox="1">
            <a:spLocks/>
          </p:cNvSpPr>
          <p:nvPr/>
        </p:nvSpPr>
        <p:spPr>
          <a:xfrm>
            <a:off x="7924117" y="3609751"/>
            <a:ext cx="2816691" cy="58483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uk-UA" sz="4000" b="1" i="1" dirty="0" smtClean="0">
                <a:solidFill>
                  <a:srgbClr val="C31D58"/>
                </a:solidFill>
              </a:rPr>
              <a:t>дивовижна</a:t>
            </a:r>
            <a:endParaRPr lang="ru-RU" sz="4000" b="1" i="1" dirty="0">
              <a:solidFill>
                <a:srgbClr val="C31D58"/>
              </a:solidFill>
            </a:endParaRPr>
          </a:p>
        </p:txBody>
      </p:sp>
      <p:sp>
        <p:nvSpPr>
          <p:cNvPr id="12" name="Текст 2"/>
          <p:cNvSpPr txBox="1">
            <a:spLocks/>
          </p:cNvSpPr>
          <p:nvPr/>
        </p:nvSpPr>
        <p:spPr>
          <a:xfrm>
            <a:off x="7861712" y="3789320"/>
            <a:ext cx="2970267" cy="59499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uk-UA" sz="4000" b="1" i="1" dirty="0" smtClean="0">
                <a:solidFill>
                  <a:schemeClr val="accent2">
                    <a:lumMod val="50000"/>
                  </a:schemeClr>
                </a:solidFill>
              </a:rPr>
              <a:t>мальовнича </a:t>
            </a:r>
            <a:endParaRPr lang="ru-RU" sz="4000" b="1" i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3" name="Текст 2"/>
          <p:cNvSpPr txBox="1">
            <a:spLocks/>
          </p:cNvSpPr>
          <p:nvPr/>
        </p:nvSpPr>
        <p:spPr>
          <a:xfrm>
            <a:off x="8024255" y="3483689"/>
            <a:ext cx="2688778" cy="69024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uk-UA" sz="4000" b="1" i="1" dirty="0" smtClean="0">
                <a:solidFill>
                  <a:srgbClr val="0070C0"/>
                </a:solidFill>
              </a:rPr>
              <a:t>прекрасна </a:t>
            </a:r>
            <a:endParaRPr lang="ru-RU" sz="4000" b="1" i="1" dirty="0">
              <a:solidFill>
                <a:srgbClr val="0070C0"/>
              </a:solidFill>
            </a:endParaRPr>
          </a:p>
        </p:txBody>
      </p:sp>
      <p:sp>
        <p:nvSpPr>
          <p:cNvPr id="14" name="Текст 2"/>
          <p:cNvSpPr txBox="1">
            <a:spLocks/>
          </p:cNvSpPr>
          <p:nvPr/>
        </p:nvSpPr>
        <p:spPr>
          <a:xfrm>
            <a:off x="8158456" y="3603000"/>
            <a:ext cx="2485661" cy="63884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uk-UA" sz="4000" b="1" i="1" dirty="0" smtClean="0">
                <a:solidFill>
                  <a:srgbClr val="92D050"/>
                </a:solidFill>
              </a:rPr>
              <a:t>привітна</a:t>
            </a:r>
            <a:r>
              <a:rPr lang="uk-UA" sz="4000" b="1" i="1" dirty="0" smtClean="0">
                <a:solidFill>
                  <a:srgbClr val="002060"/>
                </a:solidFill>
              </a:rPr>
              <a:t> </a:t>
            </a:r>
            <a:endParaRPr lang="ru-RU" sz="4000" b="1" i="1" dirty="0">
              <a:solidFill>
                <a:srgbClr val="002060"/>
              </a:solidFill>
            </a:endParaRPr>
          </a:p>
        </p:txBody>
      </p:sp>
      <p:sp>
        <p:nvSpPr>
          <p:cNvPr id="15" name="Текст 2"/>
          <p:cNvSpPr txBox="1">
            <a:spLocks/>
          </p:cNvSpPr>
          <p:nvPr/>
        </p:nvSpPr>
        <p:spPr>
          <a:xfrm>
            <a:off x="8713607" y="3673978"/>
            <a:ext cx="1657260" cy="66152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uk-UA" sz="4000" b="1" i="1" dirty="0" smtClean="0">
                <a:solidFill>
                  <a:srgbClr val="002060"/>
                </a:solidFill>
              </a:rPr>
              <a:t>щедра </a:t>
            </a:r>
            <a:endParaRPr lang="ru-RU" sz="4000" b="1" i="1" dirty="0">
              <a:solidFill>
                <a:srgbClr val="002060"/>
              </a:solidFill>
            </a:endParaRPr>
          </a:p>
        </p:txBody>
      </p:sp>
      <p:sp>
        <p:nvSpPr>
          <p:cNvPr id="16" name="Текст 2"/>
          <p:cNvSpPr txBox="1">
            <a:spLocks/>
          </p:cNvSpPr>
          <p:nvPr/>
        </p:nvSpPr>
        <p:spPr>
          <a:xfrm>
            <a:off x="8066931" y="3558473"/>
            <a:ext cx="2950611" cy="63042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uk-UA" sz="4000" b="1" i="1" dirty="0" smtClean="0">
                <a:solidFill>
                  <a:srgbClr val="FF3131"/>
                </a:solidFill>
              </a:rPr>
              <a:t>хлібосольна </a:t>
            </a:r>
            <a:endParaRPr lang="ru-RU" sz="4000" b="1" i="1" dirty="0">
              <a:solidFill>
                <a:srgbClr val="FF3131"/>
              </a:solidFill>
            </a:endParaRPr>
          </a:p>
        </p:txBody>
      </p:sp>
      <p:sp>
        <p:nvSpPr>
          <p:cNvPr id="17" name="Текст 2"/>
          <p:cNvSpPr txBox="1">
            <a:spLocks/>
          </p:cNvSpPr>
          <p:nvPr/>
        </p:nvSpPr>
        <p:spPr>
          <a:xfrm>
            <a:off x="8286163" y="3649848"/>
            <a:ext cx="2230245" cy="67868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uk-UA" sz="4000" b="1" i="1" dirty="0" smtClean="0">
                <a:solidFill>
                  <a:schemeClr val="accent6">
                    <a:lumMod val="50000"/>
                  </a:schemeClr>
                </a:solidFill>
              </a:rPr>
              <a:t>вишнева</a:t>
            </a:r>
            <a:endParaRPr lang="ru-RU" sz="4000" b="1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8" name="Текст 2"/>
          <p:cNvSpPr txBox="1">
            <a:spLocks/>
          </p:cNvSpPr>
          <p:nvPr/>
        </p:nvSpPr>
        <p:spPr>
          <a:xfrm>
            <a:off x="8688580" y="3535314"/>
            <a:ext cx="1425409" cy="72551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uk-UA" sz="4000" b="1" i="1" dirty="0" smtClean="0">
                <a:solidFill>
                  <a:srgbClr val="FFC000"/>
                </a:solidFill>
              </a:rPr>
              <a:t>щира</a:t>
            </a:r>
            <a:endParaRPr lang="ru-RU" sz="4000" b="1" i="1" dirty="0">
              <a:solidFill>
                <a:srgbClr val="FFC000"/>
              </a:solidFill>
            </a:endParaRPr>
          </a:p>
        </p:txBody>
      </p:sp>
      <p:sp>
        <p:nvSpPr>
          <p:cNvPr id="19" name="Текст 2"/>
          <p:cNvSpPr txBox="1">
            <a:spLocks/>
          </p:cNvSpPr>
          <p:nvPr/>
        </p:nvSpPr>
        <p:spPr>
          <a:xfrm>
            <a:off x="8575522" y="3708167"/>
            <a:ext cx="1782681" cy="5620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uk-UA" sz="4000" b="1" i="1" dirty="0" smtClean="0">
                <a:solidFill>
                  <a:srgbClr val="C00000"/>
                </a:solidFill>
              </a:rPr>
              <a:t>вільна </a:t>
            </a:r>
            <a:endParaRPr lang="ru-RU" sz="4000" b="1" i="1" dirty="0">
              <a:solidFill>
                <a:srgbClr val="C00000"/>
              </a:solidFill>
            </a:endParaRPr>
          </a:p>
        </p:txBody>
      </p:sp>
      <p:sp>
        <p:nvSpPr>
          <p:cNvPr id="20" name="Текст 2"/>
          <p:cNvSpPr txBox="1">
            <a:spLocks/>
          </p:cNvSpPr>
          <p:nvPr/>
        </p:nvSpPr>
        <p:spPr>
          <a:xfrm>
            <a:off x="7887576" y="3734169"/>
            <a:ext cx="2864731" cy="56892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uk-UA" sz="4000" b="1" i="1" dirty="0" smtClean="0">
                <a:solidFill>
                  <a:srgbClr val="27C268"/>
                </a:solidFill>
              </a:rPr>
              <a:t>самостійна</a:t>
            </a:r>
            <a:endParaRPr lang="ru-RU" sz="4000" b="1" i="1" dirty="0">
              <a:solidFill>
                <a:srgbClr val="27C268"/>
              </a:solidFill>
            </a:endParaRPr>
          </a:p>
        </p:txBody>
      </p:sp>
      <p:sp>
        <p:nvSpPr>
          <p:cNvPr id="21" name="Текст 2"/>
          <p:cNvSpPr txBox="1">
            <a:spLocks/>
          </p:cNvSpPr>
          <p:nvPr/>
        </p:nvSpPr>
        <p:spPr>
          <a:xfrm>
            <a:off x="8024255" y="3556934"/>
            <a:ext cx="2831923" cy="55702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uk-UA" sz="4000" b="1" i="1" dirty="0" smtClean="0">
                <a:solidFill>
                  <a:srgbClr val="722651"/>
                </a:solidFill>
              </a:rPr>
              <a:t>незалежна</a:t>
            </a:r>
            <a:endParaRPr lang="ru-RU" sz="4000" b="1" i="1" dirty="0">
              <a:solidFill>
                <a:srgbClr val="722651"/>
              </a:solidFill>
            </a:endParaRPr>
          </a:p>
        </p:txBody>
      </p:sp>
      <p:sp>
        <p:nvSpPr>
          <p:cNvPr id="22" name="Текст 2"/>
          <p:cNvSpPr txBox="1">
            <a:spLocks/>
          </p:cNvSpPr>
          <p:nvPr/>
        </p:nvSpPr>
        <p:spPr>
          <a:xfrm>
            <a:off x="8297600" y="3511674"/>
            <a:ext cx="2454707" cy="65556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uk-UA" sz="4000" b="1" i="1" dirty="0" smtClean="0">
                <a:solidFill>
                  <a:schemeClr val="accent3">
                    <a:lumMod val="50000"/>
                  </a:schemeClr>
                </a:solidFill>
              </a:rPr>
              <a:t>відважна</a:t>
            </a:r>
            <a:endParaRPr lang="ru-RU" sz="4000" b="1" i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23" name="Текст 2"/>
          <p:cNvSpPr txBox="1">
            <a:spLocks/>
          </p:cNvSpPr>
          <p:nvPr/>
        </p:nvSpPr>
        <p:spPr>
          <a:xfrm>
            <a:off x="8024255" y="3556934"/>
            <a:ext cx="3038558" cy="65556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uk-UA" sz="4000" b="1" i="1" dirty="0" smtClean="0">
                <a:solidFill>
                  <a:srgbClr val="7030A0"/>
                </a:solidFill>
              </a:rPr>
              <a:t>справедлива</a:t>
            </a:r>
            <a:endParaRPr lang="ru-RU" sz="4000" b="1" i="1" dirty="0">
              <a:solidFill>
                <a:srgbClr val="7030A0"/>
              </a:solidFill>
            </a:endParaRPr>
          </a:p>
        </p:txBody>
      </p:sp>
      <p:sp>
        <p:nvSpPr>
          <p:cNvPr id="24" name="Текст 2"/>
          <p:cNvSpPr txBox="1">
            <a:spLocks/>
          </p:cNvSpPr>
          <p:nvPr/>
        </p:nvSpPr>
        <p:spPr>
          <a:xfrm>
            <a:off x="8519658" y="3552955"/>
            <a:ext cx="2042465" cy="56498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uk-UA" sz="4000" b="1" i="1" dirty="0" smtClean="0">
                <a:solidFill>
                  <a:srgbClr val="C31D58"/>
                </a:solidFill>
              </a:rPr>
              <a:t>пісенна</a:t>
            </a:r>
            <a:endParaRPr lang="ru-RU" sz="4000" b="1" i="1" dirty="0">
              <a:solidFill>
                <a:srgbClr val="C31D58"/>
              </a:solidFill>
            </a:endParaRPr>
          </a:p>
        </p:txBody>
      </p:sp>
      <p:sp>
        <p:nvSpPr>
          <p:cNvPr id="25" name="Текст 2"/>
          <p:cNvSpPr txBox="1">
            <a:spLocks/>
          </p:cNvSpPr>
          <p:nvPr/>
        </p:nvSpPr>
        <p:spPr>
          <a:xfrm>
            <a:off x="8341469" y="3570252"/>
            <a:ext cx="2250786" cy="65556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uk-UA" sz="4000" b="1" i="1" dirty="0" smtClean="0">
                <a:solidFill>
                  <a:srgbClr val="002060"/>
                </a:solidFill>
              </a:rPr>
              <a:t>солов’їна</a:t>
            </a:r>
            <a:endParaRPr lang="ru-RU" sz="4000" b="1" i="1" dirty="0">
              <a:solidFill>
                <a:srgbClr val="002060"/>
              </a:solidFill>
            </a:endParaRPr>
          </a:p>
        </p:txBody>
      </p:sp>
      <p:sp>
        <p:nvSpPr>
          <p:cNvPr id="26" name="Текст 2"/>
          <p:cNvSpPr txBox="1">
            <a:spLocks/>
          </p:cNvSpPr>
          <p:nvPr/>
        </p:nvSpPr>
        <p:spPr>
          <a:xfrm>
            <a:off x="8031718" y="3464930"/>
            <a:ext cx="3067392" cy="65556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uk-UA" sz="4000" b="1" i="1" dirty="0" smtClean="0">
                <a:solidFill>
                  <a:srgbClr val="FF0000"/>
                </a:solidFill>
              </a:rPr>
              <a:t>непідкорена</a:t>
            </a:r>
            <a:endParaRPr lang="ru-RU" sz="4000" b="1" i="1" dirty="0">
              <a:solidFill>
                <a:srgbClr val="FF0000"/>
              </a:solidFill>
            </a:endParaRPr>
          </a:p>
        </p:txBody>
      </p:sp>
      <p:pic>
        <p:nvPicPr>
          <p:cNvPr id="5122" name="Picture 2" descr="D:\2 клас\Малюнки ШІ\OIG2 (1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8189" y="1269487"/>
            <a:ext cx="3975291" cy="3975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74415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55E-8 1.11111E-6 L -0.70995 -0.32477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504" y="-16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07398E-6 -2.59259E-6 L -0.42915 -0.27986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464" y="-140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00625E-6 -3.7037E-7 L -0.18299 -0.2963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56" y="-148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0219E-7 2.22222E-6 L -0.57541 -0.23935 " pathEditMode="relative" rAng="0" ptsTypes="AA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771" y="-11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912E-6 -1.48148E-6 L -0.25058 -0.24583 " pathEditMode="relative" rAng="0" ptsTypes="AA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29" y="-12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60797E-6 -7.40741E-7 L -0.66605 -0.16134 " pathEditMode="relative" rAng="0" ptsTypes="AA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303" y="-80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3173E-6 3.7037E-6 L -0.45468 -0.16783 " pathEditMode="relative" rAng="0" ptsTypes="AA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740" y="-84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60797E-6 -2.96296E-6 L -0.25801 -0.15995 " pathEditMode="relative" rAng="0" ptsTypes="AA"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907" y="-80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549 -0.00833 L -0.57633 -0.09652 " pathEditMode="relative" rAng="0" ptsTypes="AA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591" y="-44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3173E-6 -4.81481E-6 L -0.34306 -0.07037 " pathEditMode="relative" rAng="0" ptsTypes="AA">
                                      <p:cBhvr>
                                        <p:cTn id="4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153" y="-35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60797E-6 2.96296E-6 L -0.66423 0.01273 " pathEditMode="relative" rAng="0" ptsTypes="AA">
                                      <p:cBhvr>
                                        <p:cTn id="4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212" y="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91 0.00972 L -0.45103 -0.01528 " pathEditMode="relative" rAng="0" ptsTypes="AA">
                                      <p:cBhvr>
                                        <p:cTn id="5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597" y="-1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4024E-6 -2.96296E-6 L -0.26074 -0.00046 " pathEditMode="relative" rAng="0" ptsTypes="AA">
                                      <p:cBhvr>
                                        <p:cTn id="5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37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8948E-6 4.81481E-6 L -0.61488 0.08101 " pathEditMode="relative" rAng="0" ptsTypes="AA">
                                      <p:cBhvr>
                                        <p:cTn id="5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750" y="4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5319E-6 3.7037E-7 L -0.33016 0.04838 " pathEditMode="relative" rAng="0" ptsTypes="AA">
                                      <p:cBhvr>
                                        <p:cTn id="6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515" y="2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4235E-7 7.40741E-7 L -0.66423 0.18333 " pathEditMode="relative" rAng="0" ptsTypes="AA">
                                      <p:cBhvr>
                                        <p:cTn id="6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212" y="9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07398E-6 7.40741E-7 L -0.44647 0.17361 " pathEditMode="relative" rAng="0" ptsTypes="AA">
                                      <p:cBhvr>
                                        <p:cTn id="7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324" y="86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4024E-6 2.96296E-6 L -0.21229 0.13796 " pathEditMode="relative" rAng="0" ptsTypes="AA">
                                      <p:cBhvr>
                                        <p:cTn id="7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615" y="68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291E-7 -1.85185E-6 L -0.58922 0.27107 " pathEditMode="relative" rAng="0" ptsTypes="AA">
                                      <p:cBhvr>
                                        <p:cTn id="7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461" y="13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0352E-6 -2.22222E-6 L -0.38148 0.25 " pathEditMode="relative" rAng="0" ptsTypes="AA">
                                      <p:cBhvr>
                                        <p:cTn id="8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08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0219E-7 7.40741E-7 L -0.10979 0.2581 " pathEditMode="relative" rAng="0" ptsTypes="AA">
                                      <p:cBhvr>
                                        <p:cTn id="8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96" y="128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" name="Picture 30" descr="http://www.edu54.ru/sites/default/files/resize/remote/224dbb6558ee0bf7c8d8959f6027aed7-465x3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45406" y="5580"/>
            <a:ext cx="5746597" cy="3781432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2285973" y="285728"/>
            <a:ext cx="266701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uk-UA" sz="4000" b="1" dirty="0" smtClean="0">
              <a:solidFill>
                <a:srgbClr val="FFFF00"/>
              </a:solidFill>
              <a:latin typeface="+mj-lt"/>
            </a:endParaRPr>
          </a:p>
        </p:txBody>
      </p:sp>
      <p:pic>
        <p:nvPicPr>
          <p:cNvPr id="1046" name="Picture 22" descr="http://russianpoetry.ru/images/photos/medium/article5859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" y="-1"/>
            <a:ext cx="4981053" cy="3311445"/>
          </a:xfrm>
          <a:prstGeom prst="rect">
            <a:avLst/>
          </a:prstGeom>
          <a:noFill/>
        </p:spPr>
      </p:pic>
      <p:pic>
        <p:nvPicPr>
          <p:cNvPr id="1060" name="Picture 36" descr="http://img.mota.ru/upload/wallpapers/2011/04/08/11/00/24991/mota_ru_1040809-480x32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57793" y="3429014"/>
            <a:ext cx="6134207" cy="3428986"/>
          </a:xfrm>
          <a:prstGeom prst="rect">
            <a:avLst/>
          </a:prstGeom>
          <a:noFill/>
        </p:spPr>
      </p:pic>
      <p:pic>
        <p:nvPicPr>
          <p:cNvPr id="9218" name="Picture 2" descr="Вперше в Карпати - де зупинитися, чим зайнятися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2813945"/>
            <a:ext cx="6062792" cy="4044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Заголовок 11"/>
          <p:cNvSpPr>
            <a:spLocks noGrp="1"/>
          </p:cNvSpPr>
          <p:nvPr>
            <p:ph type="title" idx="4294967295"/>
          </p:nvPr>
        </p:nvSpPr>
        <p:spPr>
          <a:xfrm>
            <a:off x="3522794" y="89703"/>
            <a:ext cx="5069998" cy="1099936"/>
          </a:xfrm>
          <a:solidFill>
            <a:srgbClr val="0070C0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uk-UA" sz="4000" b="1" dirty="0" smtClean="0">
                <a:solidFill>
                  <a:srgbClr val="FFFF00"/>
                </a:solidFill>
              </a:rPr>
              <a:t/>
            </a:r>
            <a:br>
              <a:rPr lang="uk-UA" sz="4000" b="1" dirty="0" smtClean="0">
                <a:solidFill>
                  <a:srgbClr val="FFFF00"/>
                </a:solidFill>
              </a:rPr>
            </a:br>
            <a:r>
              <a:rPr lang="uk-UA" sz="4000" b="1" dirty="0" smtClean="0">
                <a:solidFill>
                  <a:srgbClr val="FFFF00"/>
                </a:solidFill>
              </a:rPr>
              <a:t> </a:t>
            </a:r>
            <a:r>
              <a:rPr lang="uk-UA" sz="4000" b="1" dirty="0" smtClean="0">
                <a:solidFill>
                  <a:srgbClr val="FFFF00"/>
                </a:solidFill>
              </a:rPr>
              <a:t>Фотоальбом «Україна </a:t>
            </a:r>
            <a:r>
              <a:rPr lang="uk-UA" sz="4000" b="1" dirty="0" smtClean="0">
                <a:solidFill>
                  <a:srgbClr val="FFFF00"/>
                </a:solidFill>
              </a:rPr>
              <a:t>– це</a:t>
            </a:r>
            <a:r>
              <a:rPr lang="uk-UA" sz="4000" b="1" dirty="0" smtClean="0">
                <a:solidFill>
                  <a:srgbClr val="FFFF00"/>
                </a:solidFill>
              </a:rPr>
              <a:t>…»</a:t>
            </a:r>
            <a:r>
              <a:rPr lang="uk-UA" sz="4000" b="1" dirty="0" smtClean="0">
                <a:solidFill>
                  <a:srgbClr val="FFFF00"/>
                </a:solidFill>
              </a:rPr>
              <a:t/>
            </a:r>
            <a:br>
              <a:rPr lang="uk-UA" sz="4000" b="1" dirty="0" smtClean="0">
                <a:solidFill>
                  <a:srgbClr val="FFFF00"/>
                </a:solidFill>
              </a:rPr>
            </a:br>
            <a:r>
              <a:rPr lang="uk-UA" sz="4000" dirty="0" smtClean="0"/>
              <a:t> </a:t>
            </a:r>
            <a:endParaRPr lang="ru-RU" sz="4000" dirty="0"/>
          </a:p>
        </p:txBody>
      </p:sp>
      <p:pic>
        <p:nvPicPr>
          <p:cNvPr id="1056" name="Picture 32" descr="http://i2.obozrevatel.ua/8/1323388/330x220_83726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27028" y="15186"/>
            <a:ext cx="5271533" cy="3771826"/>
          </a:xfrm>
          <a:prstGeom prst="rect">
            <a:avLst/>
          </a:prstGeom>
          <a:noFill/>
        </p:spPr>
      </p:pic>
      <p:pic>
        <p:nvPicPr>
          <p:cNvPr id="1044" name="Picture 20" descr="http://4.bp.blogspot.com/_rzv48kieeDQ/SbEIWeHrvHI/AAAAAAAAA5s/3iKc9dQmttI/s400/%D1%87%D0%B5%D1%80%D0%BD%D1%96%D0%B3%D1%96%D0%B2-%D0%94%D0%B5%D1%81%D0%BD%D0%B0(1)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51389" y="3000348"/>
            <a:ext cx="5622812" cy="385765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036263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925287" y="405468"/>
            <a:ext cx="10091057" cy="73408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Наша абетка. Міста </a:t>
            </a:r>
            <a:r>
              <a:rPr lang="uk-UA" sz="4000" b="1" dirty="0" smtClean="0">
                <a:solidFill>
                  <a:schemeClr val="bg1"/>
                </a:solidFill>
              </a:rPr>
              <a:t>України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938827" y="1274791"/>
            <a:ext cx="4463143" cy="802087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chemeClr val="accent6">
                    <a:lumMod val="75000"/>
                  </a:schemeClr>
                </a:solidFill>
              </a:rPr>
              <a:t>Прочитай абетку. Що позначають букви червоного кольору? Синього?</a:t>
            </a:r>
            <a:endParaRPr lang="uk-UA" sz="20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20562" y="3581401"/>
            <a:ext cx="2391369" cy="609601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rgbClr val="FF0000"/>
                </a:solidFill>
              </a:rPr>
              <a:t>Б</a:t>
            </a:r>
            <a:r>
              <a:rPr lang="uk-UA" sz="3600" b="1" dirty="0" smtClean="0">
                <a:solidFill>
                  <a:srgbClr val="0070C0"/>
                </a:solidFill>
              </a:rPr>
              <a:t>ердянськ</a:t>
            </a:r>
            <a:endParaRPr lang="uk-UA" sz="3200" b="1" dirty="0">
              <a:solidFill>
                <a:srgbClr val="0070C0"/>
              </a:solidFill>
            </a:endParaRPr>
          </a:p>
        </p:txBody>
      </p:sp>
      <p:pic>
        <p:nvPicPr>
          <p:cNvPr id="3074" name="Picture 2" descr="D:\1 клас\1. Навчання грамоти\1 УРОКИ 2023\1 Читання\6 Блок я ц ю є ї ф щ дз дж апостроф\091 - Алфавіт. Читання літер алфавіту\Абетка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8137" y="1274792"/>
            <a:ext cx="5465969" cy="4813602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520562" y="2917372"/>
            <a:ext cx="2391369" cy="609601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rgbClr val="0070C0"/>
                </a:solidFill>
              </a:rPr>
              <a:t> </a:t>
            </a:r>
            <a:r>
              <a:rPr lang="uk-UA" sz="3600" b="1" dirty="0" smtClean="0">
                <a:solidFill>
                  <a:srgbClr val="FF0000"/>
                </a:solidFill>
              </a:rPr>
              <a:t>Х</a:t>
            </a:r>
            <a:r>
              <a:rPr lang="uk-UA" sz="3600" b="1" dirty="0" smtClean="0">
                <a:solidFill>
                  <a:srgbClr val="0070C0"/>
                </a:solidFill>
              </a:rPr>
              <a:t>арків</a:t>
            </a:r>
            <a:endParaRPr lang="uk-UA" sz="3600" b="1" dirty="0">
              <a:solidFill>
                <a:srgbClr val="0070C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00744" y="5488038"/>
            <a:ext cx="2411187" cy="600356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rgbClr val="FF0000"/>
                </a:solidFill>
              </a:rPr>
              <a:t>М</a:t>
            </a:r>
            <a:r>
              <a:rPr lang="uk-UA" sz="3600" b="1" dirty="0" smtClean="0">
                <a:solidFill>
                  <a:srgbClr val="0070C0"/>
                </a:solidFill>
              </a:rPr>
              <a:t>аріуполь</a:t>
            </a:r>
            <a:endParaRPr lang="uk-UA" sz="3600" b="1" dirty="0">
              <a:solidFill>
                <a:srgbClr val="0070C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19000" y="4278085"/>
            <a:ext cx="2409259" cy="511628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rgbClr val="FF0000"/>
                </a:solidFill>
              </a:rPr>
              <a:t>Л</a:t>
            </a:r>
            <a:r>
              <a:rPr lang="uk-UA" sz="3600" b="1" dirty="0" smtClean="0">
                <a:solidFill>
                  <a:srgbClr val="0070C0"/>
                </a:solidFill>
              </a:rPr>
              <a:t>ьвів</a:t>
            </a:r>
            <a:endParaRPr lang="uk-UA" sz="3600" b="1" dirty="0">
              <a:solidFill>
                <a:srgbClr val="0070C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00741" y="4876804"/>
            <a:ext cx="2411187" cy="576943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rgbClr val="FF0000"/>
                </a:solidFill>
              </a:rPr>
              <a:t>О</a:t>
            </a:r>
            <a:r>
              <a:rPr lang="uk-UA" sz="3600" b="1" dirty="0" smtClean="0">
                <a:solidFill>
                  <a:srgbClr val="0070C0"/>
                </a:solidFill>
              </a:rPr>
              <a:t>деса</a:t>
            </a:r>
            <a:endParaRPr lang="uk-UA" sz="3600" b="1" dirty="0">
              <a:solidFill>
                <a:srgbClr val="0070C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925287" y="2076879"/>
            <a:ext cx="4476684" cy="744379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chemeClr val="accent6">
                    <a:lumMod val="75000"/>
                  </a:schemeClr>
                </a:solidFill>
              </a:rPr>
              <a:t>Прочитай назви міст України. </a:t>
            </a:r>
            <a:r>
              <a:rPr lang="uk-UA" sz="2000" b="1" dirty="0">
                <a:solidFill>
                  <a:schemeClr val="accent6">
                    <a:lumMod val="75000"/>
                  </a:schemeClr>
                </a:solidFill>
              </a:rPr>
              <a:t>Розташуй </a:t>
            </a:r>
            <a:r>
              <a:rPr lang="uk-UA" sz="2000" b="1" dirty="0" smtClean="0">
                <a:solidFill>
                  <a:schemeClr val="accent6">
                    <a:lumMod val="75000"/>
                  </a:schemeClr>
                </a:solidFill>
              </a:rPr>
              <a:t>їх за абеткою.</a:t>
            </a:r>
            <a:endParaRPr lang="uk-UA" sz="20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54034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6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3.33333E-6 L 0.19909 -0.09283 " pathEditMode="relative" rAng="0" ptsTypes="AA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48" y="-46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6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0.00486 L 0.19909 -0.10555 " pathEditMode="relative" rAng="0" ptsTypes="AA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48" y="-5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6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48148E-6 L 0.19909 -0.19282 " pathEditMode="relative" rAng="0" ptsTypes="AA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48" y="-96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6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7.40741E-7 L 0.19818 -0.0088 " pathEditMode="relative" rAng="0" ptsTypes="AA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09" y="-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2.59259E-6 L 0.19466 0.37222 " pathEditMode="relative" rAng="0" ptsTypes="AA">
                                      <p:cBhvr>
                                        <p:cTn id="4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27" y="18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2552</TotalTime>
  <Words>779</Words>
  <Application>Microsoft Office PowerPoint</Application>
  <PresentationFormat>Произвольный</PresentationFormat>
  <Paragraphs>116</Paragraphs>
  <Slides>14</Slides>
  <Notes>0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Фотоальбом «Україна – це…»  </vt:lpstr>
      <vt:lpstr>Презентация PowerPoint</vt:lpstr>
      <vt:lpstr>Презентация PowerPoint</vt:lpstr>
      <vt:lpstr>Презентация PowerPoint</vt:lpstr>
      <vt:lpstr>Сенкан для слова Україна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Vasyl Tsupa</dc:creator>
  <cp:lastModifiedBy>Esmiralda Ivanova</cp:lastModifiedBy>
  <cp:revision>173</cp:revision>
  <dcterms:created xsi:type="dcterms:W3CDTF">2018-01-05T16:38:53Z</dcterms:created>
  <dcterms:modified xsi:type="dcterms:W3CDTF">2024-08-30T07:31:00Z</dcterms:modified>
</cp:coreProperties>
</file>