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0" r:id="rId3"/>
    <p:sldId id="308" r:id="rId4"/>
    <p:sldId id="309" r:id="rId5"/>
    <p:sldId id="284" r:id="rId6"/>
    <p:sldId id="287" r:id="rId7"/>
    <p:sldId id="305" r:id="rId8"/>
    <p:sldId id="290" r:id="rId9"/>
    <p:sldId id="295" r:id="rId10"/>
    <p:sldId id="297" r:id="rId11"/>
    <p:sldId id="301" r:id="rId12"/>
    <p:sldId id="299" r:id="rId13"/>
    <p:sldId id="302" r:id="rId14"/>
    <p:sldId id="303" r:id="rId15"/>
    <p:sldId id="300" r:id="rId16"/>
    <p:sldId id="311" r:id="rId17"/>
    <p:sldId id="31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814C7"/>
    <a:srgbClr val="002060"/>
    <a:srgbClr val="2F3242"/>
    <a:srgbClr val="FFFF00"/>
    <a:srgbClr val="1694E9"/>
    <a:srgbClr val="295FFF"/>
    <a:srgbClr val="FFB441"/>
    <a:srgbClr val="709E32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781B1E-F8C4-4597-843A-0EAE9000DD2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11BE1E0-2FCF-4F5D-B40C-C9F46BE22818}">
      <dgm:prSet phldrT="[Текст]"/>
      <dgm:spPr>
        <a:solidFill>
          <a:srgbClr val="FFC000"/>
        </a:solidFill>
      </dgm:spPr>
      <dgm:t>
        <a:bodyPr/>
        <a:lstStyle/>
        <a:p>
          <a:r>
            <a:rPr lang="uk-UA" b="1" dirty="0" smtClean="0"/>
            <a:t>урок</a:t>
          </a:r>
          <a:endParaRPr lang="ru-RU" b="1" dirty="0"/>
        </a:p>
      </dgm:t>
    </dgm:pt>
    <dgm:pt modelId="{52B989FD-C89F-4D37-843F-7A4F643DDB8A}" type="parTrans" cxnId="{D5EA7B3E-0D3C-4575-BBE9-4B8768AA9395}">
      <dgm:prSet/>
      <dgm:spPr/>
      <dgm:t>
        <a:bodyPr/>
        <a:lstStyle/>
        <a:p>
          <a:endParaRPr lang="ru-RU"/>
        </a:p>
      </dgm:t>
    </dgm:pt>
    <dgm:pt modelId="{20403D49-7A16-4E5C-8E4F-DA110DC9157C}" type="sibTrans" cxnId="{D5EA7B3E-0D3C-4575-BBE9-4B8768AA9395}">
      <dgm:prSet/>
      <dgm:spPr/>
      <dgm:t>
        <a:bodyPr/>
        <a:lstStyle/>
        <a:p>
          <a:endParaRPr lang="ru-RU"/>
        </a:p>
      </dgm:t>
    </dgm:pt>
    <dgm:pt modelId="{E14F5D1D-2235-4A78-B962-6AB89CDB34AD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uk-UA" sz="3600" b="1" dirty="0" smtClean="0"/>
            <a:t>цікавий</a:t>
          </a:r>
          <a:endParaRPr lang="ru-RU" sz="3600" b="1" dirty="0"/>
        </a:p>
      </dgm:t>
    </dgm:pt>
    <dgm:pt modelId="{46F52824-6C77-4C95-9D70-53F13A911034}" type="parTrans" cxnId="{B995C2F3-31AA-4CD2-8210-F04AC07A9B66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909382CF-1F2A-4D18-A109-203AD92C7D67}" type="sibTrans" cxnId="{B995C2F3-31AA-4CD2-8210-F04AC07A9B66}">
      <dgm:prSet/>
      <dgm:spPr/>
      <dgm:t>
        <a:bodyPr/>
        <a:lstStyle/>
        <a:p>
          <a:endParaRPr lang="ru-RU"/>
        </a:p>
      </dgm:t>
    </dgm:pt>
    <dgm:pt modelId="{F016CD53-4314-44C8-8851-271A8386442A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3600" b="1" dirty="0" smtClean="0"/>
            <a:t>нудний</a:t>
          </a:r>
          <a:endParaRPr lang="ru-RU" sz="3600" b="1" dirty="0"/>
        </a:p>
      </dgm:t>
    </dgm:pt>
    <dgm:pt modelId="{E85B6E4D-70A7-4DB1-A1A0-A1519B498753}" type="parTrans" cxnId="{748E59BD-2C29-4AF4-AC12-330BF3616D1D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7A085252-BEF4-44B7-81C7-91A5E37EA4E6}" type="sibTrans" cxnId="{748E59BD-2C29-4AF4-AC12-330BF3616D1D}">
      <dgm:prSet/>
      <dgm:spPr/>
      <dgm:t>
        <a:bodyPr/>
        <a:lstStyle/>
        <a:p>
          <a:endParaRPr lang="ru-RU"/>
        </a:p>
      </dgm:t>
    </dgm:pt>
    <dgm:pt modelId="{C7962517-4C5C-42CA-BFBB-E232FC2B266D}">
      <dgm:prSet phldrT="[Текст]" custT="1"/>
      <dgm:spPr>
        <a:solidFill>
          <a:srgbClr val="E838BA"/>
        </a:solidFill>
      </dgm:spPr>
      <dgm:t>
        <a:bodyPr/>
        <a:lstStyle/>
        <a:p>
          <a:r>
            <a:rPr lang="uk-UA" sz="3600" b="1" dirty="0" err="1" smtClean="0"/>
            <a:t>пізнаваль</a:t>
          </a:r>
          <a:r>
            <a:rPr lang="uk-UA" sz="3600" b="1" dirty="0" smtClean="0"/>
            <a:t>-ний</a:t>
          </a:r>
          <a:endParaRPr lang="ru-RU" sz="3600" b="1" dirty="0"/>
        </a:p>
      </dgm:t>
    </dgm:pt>
    <dgm:pt modelId="{FB51DD19-8365-4539-BC19-2E62842AA665}" type="parTrans" cxnId="{61E4E69C-425F-4B4A-8490-8F0B3788F53E}">
      <dgm:prSet/>
      <dgm:spPr>
        <a:solidFill>
          <a:srgbClr val="E838BA"/>
        </a:solidFill>
      </dgm:spPr>
      <dgm:t>
        <a:bodyPr/>
        <a:lstStyle/>
        <a:p>
          <a:endParaRPr lang="ru-RU"/>
        </a:p>
      </dgm:t>
    </dgm:pt>
    <dgm:pt modelId="{60323AE2-2A5B-47A8-BDF0-E4C81AB8B28B}" type="sibTrans" cxnId="{61E4E69C-425F-4B4A-8490-8F0B3788F53E}">
      <dgm:prSet/>
      <dgm:spPr/>
      <dgm:t>
        <a:bodyPr/>
        <a:lstStyle/>
        <a:p>
          <a:endParaRPr lang="ru-RU"/>
        </a:p>
      </dgm:t>
    </dgm:pt>
    <dgm:pt modelId="{3F736675-4146-4E95-9E88-00E945979D80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600" b="1" dirty="0" smtClean="0"/>
            <a:t>довгий</a:t>
          </a:r>
          <a:endParaRPr lang="ru-RU" sz="3600" b="1" dirty="0"/>
        </a:p>
      </dgm:t>
    </dgm:pt>
    <dgm:pt modelId="{0751368C-5490-4419-8EE3-56792E0EC74B}" type="parTrans" cxnId="{26F7FA7E-8C96-4B9B-8184-630B3FB46B9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BF7E7A0F-8BFE-41BF-91F1-281379ED4C9F}" type="sibTrans" cxnId="{26F7FA7E-8C96-4B9B-8184-630B3FB46B95}">
      <dgm:prSet/>
      <dgm:spPr/>
      <dgm:t>
        <a:bodyPr/>
        <a:lstStyle/>
        <a:p>
          <a:endParaRPr lang="ru-RU"/>
        </a:p>
      </dgm:t>
    </dgm:pt>
    <dgm:pt modelId="{2252AE63-8550-48D5-B76D-33F4776E21D7}">
      <dgm:prSet custT="1"/>
      <dgm:spPr>
        <a:solidFill>
          <a:srgbClr val="FF3300"/>
        </a:solidFill>
      </dgm:spPr>
      <dgm:t>
        <a:bodyPr/>
        <a:lstStyle/>
        <a:p>
          <a:r>
            <a:rPr lang="uk-UA" sz="3600" b="1" dirty="0" smtClean="0"/>
            <a:t>швидкий</a:t>
          </a:r>
          <a:endParaRPr lang="ru-RU" sz="3600" b="1" dirty="0"/>
        </a:p>
      </dgm:t>
    </dgm:pt>
    <dgm:pt modelId="{43D7AFE5-A151-4A39-BE65-75D4FCB60E50}" type="parTrans" cxnId="{91C5C2D8-1F85-480C-BB37-28924ED47A5F}">
      <dgm:prSet/>
      <dgm:spPr>
        <a:solidFill>
          <a:srgbClr val="FF3300"/>
        </a:solidFill>
      </dgm:spPr>
      <dgm:t>
        <a:bodyPr/>
        <a:lstStyle/>
        <a:p>
          <a:endParaRPr lang="ru-RU"/>
        </a:p>
      </dgm:t>
    </dgm:pt>
    <dgm:pt modelId="{49FC656A-AA47-4A86-9894-149F4A5DC331}" type="sibTrans" cxnId="{91C5C2D8-1F85-480C-BB37-28924ED47A5F}">
      <dgm:prSet/>
      <dgm:spPr/>
      <dgm:t>
        <a:bodyPr/>
        <a:lstStyle/>
        <a:p>
          <a:endParaRPr lang="ru-RU"/>
        </a:p>
      </dgm:t>
    </dgm:pt>
    <dgm:pt modelId="{E3DA2B5F-5B05-4A0B-A7DD-509193D4E17C}" type="pres">
      <dgm:prSet presAssocID="{D4781B1E-F8C4-4597-843A-0EAE9000DD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DA17EA-73B1-430F-B0C0-A6399710F092}" type="pres">
      <dgm:prSet presAssocID="{D11BE1E0-2FCF-4F5D-B40C-C9F46BE22818}" presName="centerShape" presStyleLbl="node0" presStyleIdx="0" presStyleCnt="1"/>
      <dgm:spPr/>
      <dgm:t>
        <a:bodyPr/>
        <a:lstStyle/>
        <a:p>
          <a:endParaRPr lang="ru-RU"/>
        </a:p>
      </dgm:t>
    </dgm:pt>
    <dgm:pt modelId="{322D643B-98E7-48FB-B365-19A4E35E80BE}" type="pres">
      <dgm:prSet presAssocID="{46F52824-6C77-4C95-9D70-53F13A911034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93688CAB-E69F-4828-B1A4-C8BA928A3C5C}" type="pres">
      <dgm:prSet presAssocID="{E14F5D1D-2235-4A78-B962-6AB89CDB34AD}" presName="node" presStyleLbl="node1" presStyleIdx="0" presStyleCnt="5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F4133-705B-422C-A43F-E1CBC8EB6FB8}" type="pres">
      <dgm:prSet presAssocID="{E85B6E4D-70A7-4DB1-A1A0-A1519B498753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21D2CB4-61F7-4C96-88D6-482ADA1F7E14}" type="pres">
      <dgm:prSet presAssocID="{F016CD53-4314-44C8-8851-271A8386442A}" presName="node" presStyleLbl="node1" presStyleIdx="1" presStyleCnt="5" custScaleY="80359" custRadScaleRad="105946" custRadScaleInc="-17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F4519-05E7-4E60-B563-B73106BC51CA}" type="pres">
      <dgm:prSet presAssocID="{FB51DD19-8365-4539-BC19-2E62842AA665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BCCC9C3-A556-4EBF-A2F7-AA7AE81151C5}" type="pres">
      <dgm:prSet presAssocID="{C7962517-4C5C-42CA-BFBB-E232FC2B266D}" presName="node" presStyleLbl="node1" presStyleIdx="2" presStyleCnt="5" custScaleX="131113" custScaleY="72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86CE5-EC7C-46F2-A933-03A0CFACB5F2}" type="pres">
      <dgm:prSet presAssocID="{0751368C-5490-4419-8EE3-56792E0EC74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886191E9-BEED-4D49-9BC0-55CF97BBD098}" type="pres">
      <dgm:prSet presAssocID="{3F736675-4146-4E95-9E88-00E945979D80}" presName="node" presStyleLbl="node1" presStyleIdx="3" presStyleCnt="5" custScaleY="80359" custRadScaleRad="102763" custRadScaleInc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48452-783F-4794-8177-6F90FAAEFC3F}" type="pres">
      <dgm:prSet presAssocID="{43D7AFE5-A151-4A39-BE65-75D4FCB60E50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BB208B9D-B692-4ADE-BCA6-F15EAB400D8C}" type="pres">
      <dgm:prSet presAssocID="{2252AE63-8550-48D5-B76D-33F4776E21D7}" presName="node" presStyleLbl="node1" presStyleIdx="4" presStyleCnt="5" custScaleX="117041" custScaleY="85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7046D2-CC6C-4116-9B1F-5540937958E0}" type="presOf" srcId="{C7962517-4C5C-42CA-BFBB-E232FC2B266D}" destId="{2BCCC9C3-A556-4EBF-A2F7-AA7AE81151C5}" srcOrd="0" destOrd="0" presId="urn:microsoft.com/office/officeart/2005/8/layout/radial4"/>
    <dgm:cxn modelId="{355C4771-F3B6-4737-8C6E-CF456CF7B04D}" type="presOf" srcId="{F016CD53-4314-44C8-8851-271A8386442A}" destId="{F21D2CB4-61F7-4C96-88D6-482ADA1F7E14}" srcOrd="0" destOrd="0" presId="urn:microsoft.com/office/officeart/2005/8/layout/radial4"/>
    <dgm:cxn modelId="{1BF20D08-3A28-4263-8060-EBB29D77AAA6}" type="presOf" srcId="{D11BE1E0-2FCF-4F5D-B40C-C9F46BE22818}" destId="{A1DA17EA-73B1-430F-B0C0-A6399710F092}" srcOrd="0" destOrd="0" presId="urn:microsoft.com/office/officeart/2005/8/layout/radial4"/>
    <dgm:cxn modelId="{B995C2F3-31AA-4CD2-8210-F04AC07A9B66}" srcId="{D11BE1E0-2FCF-4F5D-B40C-C9F46BE22818}" destId="{E14F5D1D-2235-4A78-B962-6AB89CDB34AD}" srcOrd="0" destOrd="0" parTransId="{46F52824-6C77-4C95-9D70-53F13A911034}" sibTransId="{909382CF-1F2A-4D18-A109-203AD92C7D67}"/>
    <dgm:cxn modelId="{61E4E69C-425F-4B4A-8490-8F0B3788F53E}" srcId="{D11BE1E0-2FCF-4F5D-B40C-C9F46BE22818}" destId="{C7962517-4C5C-42CA-BFBB-E232FC2B266D}" srcOrd="2" destOrd="0" parTransId="{FB51DD19-8365-4539-BC19-2E62842AA665}" sibTransId="{60323AE2-2A5B-47A8-BDF0-E4C81AB8B28B}"/>
    <dgm:cxn modelId="{98E1D769-09A3-4D87-8E9B-09C9DA784AA4}" type="presOf" srcId="{2252AE63-8550-48D5-B76D-33F4776E21D7}" destId="{BB208B9D-B692-4ADE-BCA6-F15EAB400D8C}" srcOrd="0" destOrd="0" presId="urn:microsoft.com/office/officeart/2005/8/layout/radial4"/>
    <dgm:cxn modelId="{26F7FA7E-8C96-4B9B-8184-630B3FB46B95}" srcId="{D11BE1E0-2FCF-4F5D-B40C-C9F46BE22818}" destId="{3F736675-4146-4E95-9E88-00E945979D80}" srcOrd="3" destOrd="0" parTransId="{0751368C-5490-4419-8EE3-56792E0EC74B}" sibTransId="{BF7E7A0F-8BFE-41BF-91F1-281379ED4C9F}"/>
    <dgm:cxn modelId="{91C5C2D8-1F85-480C-BB37-28924ED47A5F}" srcId="{D11BE1E0-2FCF-4F5D-B40C-C9F46BE22818}" destId="{2252AE63-8550-48D5-B76D-33F4776E21D7}" srcOrd="4" destOrd="0" parTransId="{43D7AFE5-A151-4A39-BE65-75D4FCB60E50}" sibTransId="{49FC656A-AA47-4A86-9894-149F4A5DC331}"/>
    <dgm:cxn modelId="{E2DFB5B0-B293-4BC0-828A-87A4B66E3F8C}" type="presOf" srcId="{3F736675-4146-4E95-9E88-00E945979D80}" destId="{886191E9-BEED-4D49-9BC0-55CF97BBD098}" srcOrd="0" destOrd="0" presId="urn:microsoft.com/office/officeart/2005/8/layout/radial4"/>
    <dgm:cxn modelId="{E1A275CD-93A6-4844-A44E-B9991C709202}" type="presOf" srcId="{0751368C-5490-4419-8EE3-56792E0EC74B}" destId="{CDA86CE5-EC7C-46F2-A933-03A0CFACB5F2}" srcOrd="0" destOrd="0" presId="urn:microsoft.com/office/officeart/2005/8/layout/radial4"/>
    <dgm:cxn modelId="{6AD7C569-E92C-43F3-8F0A-FE5AF2569C46}" type="presOf" srcId="{E14F5D1D-2235-4A78-B962-6AB89CDB34AD}" destId="{93688CAB-E69F-4828-B1A4-C8BA928A3C5C}" srcOrd="0" destOrd="0" presId="urn:microsoft.com/office/officeart/2005/8/layout/radial4"/>
    <dgm:cxn modelId="{6FE333C2-84BA-4A88-A956-76EA6BE7E26F}" type="presOf" srcId="{D4781B1E-F8C4-4597-843A-0EAE9000DD23}" destId="{E3DA2B5F-5B05-4A0B-A7DD-509193D4E17C}" srcOrd="0" destOrd="0" presId="urn:microsoft.com/office/officeart/2005/8/layout/radial4"/>
    <dgm:cxn modelId="{B673AC51-3EB8-4C37-95E9-4F84FE4E1822}" type="presOf" srcId="{43D7AFE5-A151-4A39-BE65-75D4FCB60E50}" destId="{ADD48452-783F-4794-8177-6F90FAAEFC3F}" srcOrd="0" destOrd="0" presId="urn:microsoft.com/office/officeart/2005/8/layout/radial4"/>
    <dgm:cxn modelId="{45961BA6-45FE-48DD-9768-E8AE2EA66039}" type="presOf" srcId="{E85B6E4D-70A7-4DB1-A1A0-A1519B498753}" destId="{97AF4133-705B-422C-A43F-E1CBC8EB6FB8}" srcOrd="0" destOrd="0" presId="urn:microsoft.com/office/officeart/2005/8/layout/radial4"/>
    <dgm:cxn modelId="{D5EA7B3E-0D3C-4575-BBE9-4B8768AA9395}" srcId="{D4781B1E-F8C4-4597-843A-0EAE9000DD23}" destId="{D11BE1E0-2FCF-4F5D-B40C-C9F46BE22818}" srcOrd="0" destOrd="0" parTransId="{52B989FD-C89F-4D37-843F-7A4F643DDB8A}" sibTransId="{20403D49-7A16-4E5C-8E4F-DA110DC9157C}"/>
    <dgm:cxn modelId="{A8E5531E-0B36-47A5-BF93-C4231A8A8DAE}" type="presOf" srcId="{FB51DD19-8365-4539-BC19-2E62842AA665}" destId="{57DF4519-05E7-4E60-B563-B73106BC51CA}" srcOrd="0" destOrd="0" presId="urn:microsoft.com/office/officeart/2005/8/layout/radial4"/>
    <dgm:cxn modelId="{748E59BD-2C29-4AF4-AC12-330BF3616D1D}" srcId="{D11BE1E0-2FCF-4F5D-B40C-C9F46BE22818}" destId="{F016CD53-4314-44C8-8851-271A8386442A}" srcOrd="1" destOrd="0" parTransId="{E85B6E4D-70A7-4DB1-A1A0-A1519B498753}" sibTransId="{7A085252-BEF4-44B7-81C7-91A5E37EA4E6}"/>
    <dgm:cxn modelId="{7D6BC99C-8424-4CEA-AE0C-A3A38BE1C309}" type="presOf" srcId="{46F52824-6C77-4C95-9D70-53F13A911034}" destId="{322D643B-98E7-48FB-B365-19A4E35E80BE}" srcOrd="0" destOrd="0" presId="urn:microsoft.com/office/officeart/2005/8/layout/radial4"/>
    <dgm:cxn modelId="{04D18CD1-8AFE-419F-8596-BEC9F232C413}" type="presParOf" srcId="{E3DA2B5F-5B05-4A0B-A7DD-509193D4E17C}" destId="{A1DA17EA-73B1-430F-B0C0-A6399710F092}" srcOrd="0" destOrd="0" presId="urn:microsoft.com/office/officeart/2005/8/layout/radial4"/>
    <dgm:cxn modelId="{91669679-3006-45EB-8B5A-DC20A4C2E40E}" type="presParOf" srcId="{E3DA2B5F-5B05-4A0B-A7DD-509193D4E17C}" destId="{322D643B-98E7-48FB-B365-19A4E35E80BE}" srcOrd="1" destOrd="0" presId="urn:microsoft.com/office/officeart/2005/8/layout/radial4"/>
    <dgm:cxn modelId="{CB172AC7-2C6E-4299-947F-40B34C01EB13}" type="presParOf" srcId="{E3DA2B5F-5B05-4A0B-A7DD-509193D4E17C}" destId="{93688CAB-E69F-4828-B1A4-C8BA928A3C5C}" srcOrd="2" destOrd="0" presId="urn:microsoft.com/office/officeart/2005/8/layout/radial4"/>
    <dgm:cxn modelId="{4BD63DF7-1EDD-47FF-B6D6-57585E758120}" type="presParOf" srcId="{E3DA2B5F-5B05-4A0B-A7DD-509193D4E17C}" destId="{97AF4133-705B-422C-A43F-E1CBC8EB6FB8}" srcOrd="3" destOrd="0" presId="urn:microsoft.com/office/officeart/2005/8/layout/radial4"/>
    <dgm:cxn modelId="{917A7EBE-5768-4B7A-969B-73D9C547EAC4}" type="presParOf" srcId="{E3DA2B5F-5B05-4A0B-A7DD-509193D4E17C}" destId="{F21D2CB4-61F7-4C96-88D6-482ADA1F7E14}" srcOrd="4" destOrd="0" presId="urn:microsoft.com/office/officeart/2005/8/layout/radial4"/>
    <dgm:cxn modelId="{209CA4CB-3AF0-4DCB-AD37-4099B3B37561}" type="presParOf" srcId="{E3DA2B5F-5B05-4A0B-A7DD-509193D4E17C}" destId="{57DF4519-05E7-4E60-B563-B73106BC51CA}" srcOrd="5" destOrd="0" presId="urn:microsoft.com/office/officeart/2005/8/layout/radial4"/>
    <dgm:cxn modelId="{30EB445E-B34E-444C-BF33-BF2DE023B81B}" type="presParOf" srcId="{E3DA2B5F-5B05-4A0B-A7DD-509193D4E17C}" destId="{2BCCC9C3-A556-4EBF-A2F7-AA7AE81151C5}" srcOrd="6" destOrd="0" presId="urn:microsoft.com/office/officeart/2005/8/layout/radial4"/>
    <dgm:cxn modelId="{CB13ACB1-0504-40C1-BD23-75E750117AC9}" type="presParOf" srcId="{E3DA2B5F-5B05-4A0B-A7DD-509193D4E17C}" destId="{CDA86CE5-EC7C-46F2-A933-03A0CFACB5F2}" srcOrd="7" destOrd="0" presId="urn:microsoft.com/office/officeart/2005/8/layout/radial4"/>
    <dgm:cxn modelId="{ADF39215-3A7E-45D9-80B8-9BA1D3B4B0A5}" type="presParOf" srcId="{E3DA2B5F-5B05-4A0B-A7DD-509193D4E17C}" destId="{886191E9-BEED-4D49-9BC0-55CF97BBD098}" srcOrd="8" destOrd="0" presId="urn:microsoft.com/office/officeart/2005/8/layout/radial4"/>
    <dgm:cxn modelId="{8F244DF1-61DB-4F5B-8A38-CA15DF09D05E}" type="presParOf" srcId="{E3DA2B5F-5B05-4A0B-A7DD-509193D4E17C}" destId="{ADD48452-783F-4794-8177-6F90FAAEFC3F}" srcOrd="9" destOrd="0" presId="urn:microsoft.com/office/officeart/2005/8/layout/radial4"/>
    <dgm:cxn modelId="{7A946E25-79F8-44D3-A2DF-7786354D9D57}" type="presParOf" srcId="{E3DA2B5F-5B05-4A0B-A7DD-509193D4E17C}" destId="{BB208B9D-B692-4ADE-BCA6-F15EAB400D8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17EA-73B1-430F-B0C0-A6399710F092}">
      <dsp:nvSpPr>
        <dsp:cNvPr id="0" name=""/>
        <dsp:cNvSpPr/>
      </dsp:nvSpPr>
      <dsp:spPr>
        <a:xfrm>
          <a:off x="3775616" y="2840968"/>
          <a:ext cx="2188617" cy="2188617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b="1" kern="1200" dirty="0" smtClean="0"/>
            <a:t>урок</a:t>
          </a:r>
          <a:endParaRPr lang="ru-RU" sz="5600" b="1" kern="1200" dirty="0"/>
        </a:p>
      </dsp:txBody>
      <dsp:txXfrm>
        <a:off x="4096132" y="3161484"/>
        <a:ext cx="1547585" cy="1547585"/>
      </dsp:txXfrm>
    </dsp:sp>
    <dsp:sp modelId="{322D643B-98E7-48FB-B365-19A4E35E80BE}">
      <dsp:nvSpPr>
        <dsp:cNvPr id="0" name=""/>
        <dsp:cNvSpPr/>
      </dsp:nvSpPr>
      <dsp:spPr>
        <a:xfrm rot="10800000">
          <a:off x="1654428" y="3623399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88CAB-E69F-4828-B1A4-C8BA928A3C5C}">
      <dsp:nvSpPr>
        <dsp:cNvPr id="0" name=""/>
        <dsp:cNvSpPr/>
      </dsp:nvSpPr>
      <dsp:spPr>
        <a:xfrm>
          <a:off x="614834" y="3220719"/>
          <a:ext cx="2079186" cy="142911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цікавий</a:t>
          </a:r>
          <a:endParaRPr lang="ru-RU" sz="3600" b="1" kern="1200" dirty="0"/>
        </a:p>
      </dsp:txBody>
      <dsp:txXfrm>
        <a:off x="656691" y="3262576"/>
        <a:ext cx="1995472" cy="1345402"/>
      </dsp:txXfrm>
    </dsp:sp>
    <dsp:sp modelId="{97AF4133-705B-422C-A43F-E1CBC8EB6FB8}">
      <dsp:nvSpPr>
        <dsp:cNvPr id="0" name=""/>
        <dsp:cNvSpPr/>
      </dsp:nvSpPr>
      <dsp:spPr>
        <a:xfrm rot="13111308">
          <a:off x="1966847" y="2182155"/>
          <a:ext cx="2185200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D2CB4-61F7-4C96-88D6-482ADA1F7E14}">
      <dsp:nvSpPr>
        <dsp:cNvPr id="0" name=""/>
        <dsp:cNvSpPr/>
      </dsp:nvSpPr>
      <dsp:spPr>
        <a:xfrm>
          <a:off x="1165035" y="1145222"/>
          <a:ext cx="2079186" cy="1336651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нудний</a:t>
          </a:r>
          <a:endParaRPr lang="ru-RU" sz="3600" b="1" kern="1200" dirty="0"/>
        </a:p>
      </dsp:txBody>
      <dsp:txXfrm>
        <a:off x="1204184" y="1184371"/>
        <a:ext cx="2000888" cy="1258353"/>
      </dsp:txXfrm>
    </dsp:sp>
    <dsp:sp modelId="{57DF4519-05E7-4E60-B563-B73106BC51CA}">
      <dsp:nvSpPr>
        <dsp:cNvPr id="0" name=""/>
        <dsp:cNvSpPr/>
      </dsp:nvSpPr>
      <dsp:spPr>
        <a:xfrm rot="16200000">
          <a:off x="3867664" y="1410163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E838B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CC9C3-A556-4EBF-A2F7-AA7AE81151C5}">
      <dsp:nvSpPr>
        <dsp:cNvPr id="0" name=""/>
        <dsp:cNvSpPr/>
      </dsp:nvSpPr>
      <dsp:spPr>
        <a:xfrm>
          <a:off x="3506883" y="113913"/>
          <a:ext cx="2726084" cy="1211733"/>
        </a:xfrm>
        <a:prstGeom prst="roundRect">
          <a:avLst>
            <a:gd name="adj" fmla="val 10000"/>
          </a:avLst>
        </a:prstGeom>
        <a:solidFill>
          <a:srgbClr val="E838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/>
            <a:t>пізнаваль</a:t>
          </a:r>
          <a:r>
            <a:rPr lang="uk-UA" sz="3600" b="1" kern="1200" dirty="0" smtClean="0"/>
            <a:t>-ний</a:t>
          </a:r>
          <a:endParaRPr lang="ru-RU" sz="3600" b="1" kern="1200" dirty="0"/>
        </a:p>
      </dsp:txBody>
      <dsp:txXfrm>
        <a:off x="3542373" y="149403"/>
        <a:ext cx="2655104" cy="1140753"/>
      </dsp:txXfrm>
    </dsp:sp>
    <dsp:sp modelId="{CDA86CE5-EC7C-46F2-A933-03A0CFACB5F2}">
      <dsp:nvSpPr>
        <dsp:cNvPr id="0" name=""/>
        <dsp:cNvSpPr/>
      </dsp:nvSpPr>
      <dsp:spPr>
        <a:xfrm rot="19350511">
          <a:off x="5618948" y="2247803"/>
          <a:ext cx="2088480" cy="62375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  <dsp:sp modelId="{886191E9-BEED-4D49-9BC0-55CF97BBD098}">
      <dsp:nvSpPr>
        <dsp:cNvPr id="0" name=""/>
        <dsp:cNvSpPr/>
      </dsp:nvSpPr>
      <dsp:spPr>
        <a:xfrm>
          <a:off x="6452141" y="1255786"/>
          <a:ext cx="2079186" cy="133665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довгий</a:t>
          </a:r>
          <a:endParaRPr lang="ru-RU" sz="3600" b="1" kern="1200" dirty="0"/>
        </a:p>
      </dsp:txBody>
      <dsp:txXfrm>
        <a:off x="6491290" y="1294935"/>
        <a:ext cx="2000888" cy="1258353"/>
      </dsp:txXfrm>
    </dsp:sp>
    <dsp:sp modelId="{ADD48452-783F-4794-8177-6F90FAAEFC3F}">
      <dsp:nvSpPr>
        <dsp:cNvPr id="0" name=""/>
        <dsp:cNvSpPr/>
      </dsp:nvSpPr>
      <dsp:spPr>
        <a:xfrm>
          <a:off x="6080899" y="3623399"/>
          <a:ext cx="2004522" cy="623756"/>
        </a:xfrm>
        <a:prstGeom prst="leftArrow">
          <a:avLst>
            <a:gd name="adj1" fmla="val 60000"/>
            <a:gd name="adj2" fmla="val 50000"/>
          </a:avLst>
        </a:prstGeom>
        <a:solidFill>
          <a:srgbClr val="FF33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08B9D-B692-4ADE-BCA6-F15EAB400D8C}">
      <dsp:nvSpPr>
        <dsp:cNvPr id="0" name=""/>
        <dsp:cNvSpPr/>
      </dsp:nvSpPr>
      <dsp:spPr>
        <a:xfrm>
          <a:off x="6868671" y="3220719"/>
          <a:ext cx="2433501" cy="1429116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швидкий</a:t>
          </a:r>
          <a:endParaRPr lang="ru-RU" sz="3600" b="1" kern="1200" dirty="0"/>
        </a:p>
      </dsp:txBody>
      <dsp:txXfrm>
        <a:off x="6910528" y="3262576"/>
        <a:ext cx="2349787" cy="1345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D49046-2019-47E0-BFAE-58947B0AF4D9}"/>
              </a:ext>
            </a:extLst>
          </p:cNvPr>
          <p:cNvSpPr txBox="1"/>
          <p:nvPr/>
        </p:nvSpPr>
        <p:spPr>
          <a:xfrm>
            <a:off x="1077686" y="4386756"/>
            <a:ext cx="10057159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</a:rPr>
              <a:t>Знайомство з </a:t>
            </a:r>
            <a:r>
              <a:rPr lang="uk-UA" sz="4400" b="1" dirty="0" smtClean="0">
                <a:solidFill>
                  <a:schemeClr val="bg1"/>
                </a:solidFill>
              </a:rPr>
              <a:t>підручником. </a:t>
            </a:r>
          </a:p>
          <a:p>
            <a:pPr algn="ctr"/>
            <a:r>
              <a:rPr lang="uk-UA" sz="4400" b="1" dirty="0" err="1" smtClean="0">
                <a:solidFill>
                  <a:schemeClr val="bg1"/>
                </a:solidFill>
              </a:rPr>
              <a:t>В.Бичко</a:t>
            </a:r>
            <a:r>
              <a:rPr lang="uk-UA" sz="4400" b="1" dirty="0" smtClean="0">
                <a:solidFill>
                  <a:schemeClr val="bg1"/>
                </a:solidFill>
              </a:rPr>
              <a:t> </a:t>
            </a:r>
            <a:r>
              <a:rPr lang="uk-UA" sz="4400" b="1" dirty="0">
                <a:solidFill>
                  <a:schemeClr val="bg1"/>
                </a:solidFill>
              </a:rPr>
              <a:t>«Літо, до побачення</a:t>
            </a:r>
            <a:r>
              <a:rPr lang="uk-UA" sz="4400" b="1" dirty="0" smtClean="0">
                <a:solidFill>
                  <a:schemeClr val="bg1"/>
                </a:solidFill>
              </a:rPr>
              <a:t>!».</a:t>
            </a:r>
            <a:endParaRPr lang="uk-UA" sz="4400" b="1" dirty="0">
              <a:solidFill>
                <a:schemeClr val="bg1"/>
              </a:solidFill>
            </a:endParaRPr>
          </a:p>
        </p:txBody>
      </p:sp>
      <p:sp>
        <p:nvSpPr>
          <p:cNvPr id="14" name="AutoShape 2" descr="ÐÐ°ÑÑÐ¸Ð½ÐºÐ¸ Ð¿Ð¾ Ð·Ð°Ð¿ÑÐ¾ÑÑ ÐºÐ»Ð¸Ð¿Ð°ÑÑ Ð´ÐµÑÐ¸ ÑÐ°Ð·Ð¾Ð¼ Ñ Ð´Ð¾Ð±ÑÑ Ð¿ÑÑÑ">
            <a:extLst>
              <a:ext uri="{FF2B5EF4-FFF2-40B4-BE49-F238E27FC236}">
                <a16:creationId xmlns:a16="http://schemas.microsoft.com/office/drawing/2014/main" xmlns="" id="{09BFF29A-D675-4E44-80F8-8E4A6C0EF9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AF75E02F-B774-4542-B0D4-9692D932BC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1164772" y="1139153"/>
            <a:ext cx="3653530" cy="285590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79770" y="1223126"/>
            <a:ext cx="4158343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2 клас</a:t>
            </a:r>
          </a:p>
          <a:p>
            <a:pPr algn="ctr"/>
            <a:r>
              <a:rPr lang="uk-UA" sz="2400" b="1" i="1" dirty="0" smtClean="0">
                <a:solidFill>
                  <a:schemeClr val="bg1"/>
                </a:solidFill>
              </a:rPr>
              <a:t>Розділ 1. До </a:t>
            </a:r>
            <a:r>
              <a:rPr lang="uk-UA" sz="2400" b="1" i="1" dirty="0">
                <a:solidFill>
                  <a:schemeClr val="bg1"/>
                </a:solidFill>
              </a:rPr>
              <a:t>школи, до книги, до друзів душа поривається знов</a:t>
            </a:r>
            <a:r>
              <a:rPr lang="uk-UA" sz="2400" b="1" i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Уроки</a:t>
            </a:r>
            <a:r>
              <a:rPr lang="uk-UA" sz="2400" b="1" dirty="0" smtClean="0">
                <a:solidFill>
                  <a:schemeClr val="bg1"/>
                </a:solidFill>
              </a:rPr>
              <a:t> 1-2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2623" y="494293"/>
            <a:ext cx="9768405" cy="7239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Знайомство з </a:t>
            </a:r>
            <a:r>
              <a:rPr lang="uk-UA" sz="4000" b="1" dirty="0" smtClean="0">
                <a:solidFill>
                  <a:schemeClr val="bg1"/>
                </a:solidFill>
              </a:rPr>
              <a:t>поетом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ÐÐ°ÑÑÐ¸Ð½ÐºÐ¸ Ð¿Ð¾ Ð·Ð°Ð¿ÑÐ¾ÑÑ Ð²Ð°Ð»ÐµÐ½ÑÐ¸Ð½ Ð±Ð¸ÑÐºÐ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6" b="44919"/>
          <a:stretch/>
        </p:blipFill>
        <p:spPr bwMode="auto">
          <a:xfrm>
            <a:off x="7298870" y="1316205"/>
            <a:ext cx="3652158" cy="43822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501" y="1316205"/>
            <a:ext cx="5179796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Валентин </a:t>
            </a:r>
          </a:p>
          <a:p>
            <a:pPr algn="ctr"/>
            <a:r>
              <a:rPr lang="uk-UA" sz="4000" b="1" dirty="0">
                <a:solidFill>
                  <a:srgbClr val="FFFF00"/>
                </a:solidFill>
              </a:rPr>
              <a:t>Васильович Бичко – </a:t>
            </a:r>
            <a:r>
              <a:rPr lang="uk-UA" sz="4000" b="1" dirty="0">
                <a:solidFill>
                  <a:schemeClr val="bg1"/>
                </a:solidFill>
              </a:rPr>
              <a:t>український поет, драматург, автор творів для дітей.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62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ÐµÑÐ½Ð¸Ð¹ Ð¾ÑÐ´ÑÑ Ð´ÐµÑÐµÐ¹ Ð½Ð° Ð¿Ð»ÑÐ¶Ðµ Premium Ð²ÐµÐºÑÐ¾Ñ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4381" y="1354351"/>
            <a:ext cx="3152321" cy="2407044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7" descr="школа дети гуляют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683133" y="3974118"/>
            <a:ext cx="3223569" cy="2339379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0" y="506004"/>
            <a:ext cx="9998670" cy="703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Вірш </a:t>
            </a:r>
            <a:r>
              <a:rPr lang="uk-UA" sz="3600" b="1" dirty="0">
                <a:solidFill>
                  <a:schemeClr val="bg1"/>
                </a:solidFill>
              </a:rPr>
              <a:t>Валентина Бичка «Літо, до побачення!»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532" y="1306017"/>
            <a:ext cx="4345217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Літо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І за все спасибі –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за поля квітучії, </a:t>
            </a:r>
          </a:p>
          <a:p>
            <a:r>
              <a:rPr lang="uk-UA" sz="2800" b="1" dirty="0">
                <a:solidFill>
                  <a:srgbClr val="00B050"/>
                </a:solidFill>
              </a:rPr>
              <a:t>ліс зеленокрилий!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твоєму сонечку,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на твоєму хлібі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сил набрались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ми,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як поздоровіли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837" y="1306017"/>
            <a:ext cx="3882114" cy="353943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Літо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Побували всюди ми,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скільки див небачених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стріли ми навколо…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Ми цієї радості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зроду не забудемо!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Літо, до побачення!</a:t>
            </a:r>
          </a:p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6436" y="4951900"/>
            <a:ext cx="7050404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За що діти вдячні літу?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 яким почуттям вони його згадують?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bg1"/>
                </a:solidFill>
              </a:rPr>
              <a:t>З яким почуттям школярі вітають рідну школу?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bg1"/>
                </a:solidFill>
              </a:rPr>
              <a:t>Поміркуй, </a:t>
            </a:r>
            <a:r>
              <a:rPr lang="uk-UA" sz="2000" b="1" dirty="0">
                <a:solidFill>
                  <a:schemeClr val="bg1"/>
                </a:solidFill>
              </a:rPr>
              <a:t>що означає виділений вислів.</a:t>
            </a:r>
          </a:p>
        </p:txBody>
      </p:sp>
    </p:spTree>
    <p:extLst>
      <p:ext uri="{BB962C8B-B14F-4D97-AF65-F5344CB8AC3E}">
        <p14:creationId xmlns:p14="http://schemas.microsoft.com/office/powerpoint/2010/main" val="2411139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204" y="450984"/>
            <a:ext cx="9761689" cy="1184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Словникова робота.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 згори вниз і </a:t>
            </a:r>
            <a:r>
              <a:rPr lang="uk-UA" sz="3600" b="1" dirty="0" smtClean="0">
                <a:solidFill>
                  <a:schemeClr val="bg1"/>
                </a:solidFill>
              </a:rPr>
              <a:t>навпаки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193208" y="2762445"/>
            <a:ext cx="2125436" cy="27716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поля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ліс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школо</a:t>
            </a:r>
          </a:p>
          <a:p>
            <a:pPr algn="ctr"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див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416735" y="2758267"/>
            <a:ext cx="3392779" cy="277168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зеленокрилий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квітучії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небачених</a:t>
            </a:r>
          </a:p>
          <a:p>
            <a:pPr eaLnBrk="0" hangingPunct="0">
              <a:defRPr/>
            </a:pPr>
            <a:r>
              <a:rPr lang="uk-UA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рідна</a:t>
            </a:r>
            <a:endParaRPr lang="ru-RU" sz="4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244513" y="3313562"/>
            <a:ext cx="2172222" cy="53998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5318644" y="3313563"/>
            <a:ext cx="2103929" cy="53998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18644" y="4448675"/>
            <a:ext cx="2098091" cy="90710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318644" y="4568028"/>
            <a:ext cx="2234196" cy="69426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Picture 10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3725" y="2342304"/>
            <a:ext cx="2186170" cy="34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481944" y="1719943"/>
            <a:ext cx="8327570" cy="87503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З'єднай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стрілочками відповідні словосполучення з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вірша.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слова тобі не зрозумілі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91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»Ð¸Ð¿Ð°ÑÑ Ð¾ÑÐ´ÑÑ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95" y="2639786"/>
            <a:ext cx="3358870" cy="34932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64770" y="494527"/>
            <a:ext cx="9731829" cy="11380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Створюємо усний журнал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Мій літній відпочинок».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5286" y="2639786"/>
            <a:ext cx="6161312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600" b="1" dirty="0">
                <a:solidFill>
                  <a:srgbClr val="FFFF00"/>
                </a:solidFill>
              </a:rPr>
              <a:t>Підказки: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уперше я побував(побувала)…;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мені найбільше запам'яталось…;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улітку я навчився (навчилась)…;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я допомагав (допомагала) 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тепер у мене нові друзі…;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я захопився (</a:t>
            </a:r>
            <a:r>
              <a:rPr lang="uk-UA" sz="2600" b="1" dirty="0" smtClean="0">
                <a:solidFill>
                  <a:schemeClr val="bg1"/>
                </a:solidFill>
              </a:rPr>
              <a:t>захопилася) книжкою</a:t>
            </a:r>
            <a:r>
              <a:rPr lang="uk-UA" sz="2600" b="1" dirty="0">
                <a:solidFill>
                  <a:schemeClr val="bg1"/>
                </a:solidFill>
              </a:rPr>
              <a:t>…;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600" b="1" dirty="0">
                <a:solidFill>
                  <a:schemeClr val="bg1"/>
                </a:solidFill>
              </a:rPr>
              <a:t>мене дуже здивувало… .</a:t>
            </a: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4769" y="1721242"/>
            <a:ext cx="9731829" cy="82601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Цікаво створити усний журнал про події, зустрічі, пригоди, які відбувалися з тобою влітку.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для розповіді найцікавіше.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4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54" y="1600633"/>
            <a:ext cx="4308126" cy="332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54100" y="494529"/>
            <a:ext cx="10158185" cy="7029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Скринька </a:t>
            </a:r>
            <a:r>
              <a:rPr lang="uk-UA" sz="4000" b="1" dirty="0" smtClean="0">
                <a:solidFill>
                  <a:schemeClr val="bg1"/>
                </a:solidFill>
              </a:rPr>
              <a:t>очікувань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00" y="1494306"/>
            <a:ext cx="6069692" cy="35394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ти очікуєш </a:t>
            </a:r>
            <a:r>
              <a:rPr lang="uk-UA" sz="2800" b="1" dirty="0">
                <a:solidFill>
                  <a:schemeClr val="bg1"/>
                </a:solidFill>
              </a:rPr>
              <a:t>від уроків читання?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Напиши </a:t>
            </a:r>
            <a:r>
              <a:rPr lang="uk-UA" sz="2800" b="1" dirty="0" smtClean="0">
                <a:solidFill>
                  <a:schemeClr val="bg1"/>
                </a:solidFill>
              </a:rPr>
              <a:t>вдома </a:t>
            </a:r>
            <a:r>
              <a:rPr lang="uk-UA" sz="2800" b="1" dirty="0">
                <a:solidFill>
                  <a:schemeClr val="bg1"/>
                </a:solidFill>
              </a:rPr>
              <a:t>свої побажання.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r>
              <a:rPr lang="uk-UA" sz="2800" b="1" dirty="0" smtClean="0">
                <a:solidFill>
                  <a:schemeClr val="bg1"/>
                </a:solidFill>
              </a:rPr>
              <a:t>На </a:t>
            </a:r>
            <a:r>
              <a:rPr lang="uk-UA" sz="2800" b="1" dirty="0">
                <a:solidFill>
                  <a:schemeClr val="bg1"/>
                </a:solidFill>
              </a:rPr>
              <a:t>наступному уроці ми їх обговоримо, складемо у скриньку. Цікаво буде перед Новим роком пригадати свої очікування, визначити, що з них справдилось, а що – ні.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472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031" y="494529"/>
            <a:ext cx="9719139" cy="8406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3031" y="1424914"/>
            <a:ext cx="4175122" cy="40318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Виразно прочитай вірш  В. Бичка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Літо,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до побачення!»</a:t>
            </a:r>
          </a:p>
          <a:p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* Напиши або намалюй свої очікування від уроків читання.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8" name="Picture 6" descr="ÐÐ°ÑÑÐ¸Ð½ÐºÐ¸ Ð¿Ð¾ Ð·Ð°Ð¿ÑÐ¾ÑÑ ÐºÐ»Ð¸Ð¿Ð°ÑÑ Ð´ÐµÑÐ¸ ÑÐ¸ÑÐ°ÑÑ ÐºÐ½Ð¸Ð³Ñ Ñ ÑÐ¾Ð´Ð¸ÑÐµÐ»Ñ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600" y="1471939"/>
            <a:ext cx="4859570" cy="39848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4686" y="492418"/>
            <a:ext cx="9089494" cy="8563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1672" y="1581049"/>
            <a:ext cx="4795585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Що читали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 кого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йшлося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вірші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Валентина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Бичка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З яким почуттям школярі вітають рідну школу?</a:t>
            </a:r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1581048"/>
            <a:ext cx="4052751" cy="361251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046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09676" y="574541"/>
            <a:ext cx="8732067" cy="7527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«Урок був»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250287328"/>
              </p:ext>
            </p:extLst>
          </p:nvPr>
        </p:nvGraphicFramePr>
        <p:xfrm>
          <a:off x="1543050" y="1337310"/>
          <a:ext cx="9917008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744832" y="1466506"/>
            <a:ext cx="321919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Опиши,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яким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цей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урок для тебе.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75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2000" y1="82736" x2="42000" y2="82736"/>
                        <a14:foregroundMark x1="27444" y1="56226" x2="27444" y2="56226"/>
                        <a14:foregroundMark x1="44556" y1="36792" x2="44556" y2="36792"/>
                        <a14:foregroundMark x1="57000" y1="37736" x2="57000" y2="37736"/>
                        <a14:backgroundMark x1="75000" y1="24906" x2="75000" y2="24906"/>
                        <a14:backgroundMark x1="73222" y1="24717" x2="73222" y2="24717"/>
                        <a14:backgroundMark x1="10667" y1="40000" x2="10667" y2="40000"/>
                        <a14:backgroundMark x1="89667" y1="67264" x2="89667" y2="67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337" y="1260314"/>
            <a:ext cx="2107394" cy="248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902" y="1340706"/>
            <a:ext cx="680357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/>
              <a:t>      </a:t>
            </a:r>
            <a:r>
              <a:rPr lang="uk-UA" sz="2800" b="1" dirty="0">
                <a:solidFill>
                  <a:schemeClr val="bg1"/>
                </a:solidFill>
              </a:rPr>
              <a:t>Прошуміло, пролетіло тепле літечко. Знову веселий дзвінок зібрав велику шкільну родину. На </a:t>
            </a:r>
            <a:r>
              <a:rPr lang="uk-UA" sz="2800" b="1" dirty="0" smtClean="0">
                <a:solidFill>
                  <a:schemeClr val="bg1"/>
                </a:solidFill>
              </a:rPr>
              <a:t>тебе </a:t>
            </a:r>
            <a:r>
              <a:rPr lang="uk-UA" sz="2800" b="1" dirty="0">
                <a:solidFill>
                  <a:schemeClr val="bg1"/>
                </a:solidFill>
              </a:rPr>
              <a:t>чекають учителі, друзі, нові книжки й цікаві справи.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2211" y="3783304"/>
            <a:ext cx="587185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Розкажи, </a:t>
            </a:r>
            <a:r>
              <a:rPr lang="uk-UA" sz="2800" b="1" dirty="0">
                <a:solidFill>
                  <a:schemeClr val="bg1"/>
                </a:solidFill>
              </a:rPr>
              <a:t>що цікавого </a:t>
            </a:r>
            <a:r>
              <a:rPr lang="uk-UA" sz="2800" b="1" dirty="0" smtClean="0">
                <a:solidFill>
                  <a:schemeClr val="bg1"/>
                </a:solidFill>
              </a:rPr>
              <a:t>побачив/ла, почув/ла влітку?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02" y="3287374"/>
            <a:ext cx="3118919" cy="311891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32902" y="494528"/>
            <a:ext cx="10026984" cy="765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2211" y="4846833"/>
            <a:ext cx="5871855" cy="95410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</a:t>
            </a:r>
            <a:r>
              <a:rPr lang="uk-UA" sz="2800" b="1" dirty="0">
                <a:solidFill>
                  <a:schemeClr val="bg1"/>
                </a:solidFill>
              </a:rPr>
              <a:t>книжки </a:t>
            </a:r>
            <a:r>
              <a:rPr lang="uk-UA" sz="2800" b="1" dirty="0" smtClean="0">
                <a:solidFill>
                  <a:schemeClr val="bg1"/>
                </a:solidFill>
              </a:rPr>
              <a:t>прочитав/ла?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Чого навчив/</a:t>
            </a:r>
            <a:r>
              <a:rPr lang="uk-UA" sz="2800" b="1" dirty="0" err="1" smtClean="0">
                <a:solidFill>
                  <a:schemeClr val="bg1"/>
                </a:solidFill>
              </a:rPr>
              <a:t>лася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42316" y="1697838"/>
            <a:ext cx="7424844" cy="353927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05890" y="502033"/>
            <a:ext cx="9447332" cy="8124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2" y="1664271"/>
            <a:ext cx="3359843" cy="7992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400" b="1" dirty="0">
                <a:solidFill>
                  <a:schemeClr val="bg1"/>
                </a:solidFill>
              </a:rPr>
              <a:t>на </a:t>
            </a:r>
            <a:r>
              <a:rPr lang="uk-UA" sz="2400" b="1" dirty="0" smtClean="0">
                <a:solidFill>
                  <a:schemeClr val="bg1"/>
                </a:solidFill>
              </a:rPr>
              <a:t>урок … </a:t>
            </a:r>
            <a:r>
              <a:rPr lang="uk-UA" sz="24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2" y="2524361"/>
            <a:ext cx="3359843" cy="632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2" y="3234246"/>
            <a:ext cx="3353881" cy="5036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Зі мною </a:t>
            </a:r>
            <a:r>
              <a:rPr lang="uk-UA" sz="2400" b="1" dirty="0" smtClean="0">
                <a:solidFill>
                  <a:schemeClr val="bg1"/>
                </a:solidFill>
              </a:rPr>
              <a:t>… хто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3" y="3790733"/>
            <a:ext cx="3306132" cy="516387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Вони мене </a:t>
            </a:r>
            <a:r>
              <a:rPr lang="uk-UA" sz="2400" b="1" dirty="0" smtClean="0">
                <a:solidFill>
                  <a:schemeClr val="bg1"/>
                </a:solidFill>
              </a:rPr>
              <a:t>… що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3" y="4339061"/>
            <a:ext cx="3306132" cy="575839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Мені це … як?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:a16="http://schemas.microsoft.com/office/drawing/2014/main" xmlns="" id="{96A2F333-0AEF-4CC9-91FB-5FBEB4A038D1}"/>
              </a:ext>
            </a:extLst>
          </p:cNvPr>
          <p:cNvSpPr/>
          <p:nvPr/>
        </p:nvSpPr>
        <p:spPr>
          <a:xfrm>
            <a:off x="664612" y="4949190"/>
            <a:ext cx="3359843" cy="57583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 </a:t>
            </a:r>
            <a:r>
              <a:rPr lang="uk-UA" sz="24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400" b="1" dirty="0">
                <a:solidFill>
                  <a:schemeClr val="bg1"/>
                </a:solidFill>
              </a:rPr>
              <a:t>до </a:t>
            </a:r>
            <a:r>
              <a:rPr lang="uk-UA" sz="2400" b="1" dirty="0" smtClean="0">
                <a:solidFill>
                  <a:schemeClr val="bg1"/>
                </a:solidFill>
              </a:rPr>
              <a:t>… чого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3514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88021" y="582906"/>
            <a:ext cx="10000526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68945"/>
            <a:ext cx="4494835" cy="44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5571" y="1568945"/>
            <a:ext cx="6232975" cy="43926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познайомимось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підручником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літературного читання для 2 класу,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попрацюємо з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віршем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Валентина Бичка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«Літо, до побачення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!».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Дізнаємось, за що діти вдячні літу, з яким почуттям школярі вітають рідну школу.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Створимо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усний журнал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291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48" y="1324985"/>
            <a:ext cx="3742895" cy="524436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9959" y="1362510"/>
            <a:ext cx="428731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 </a:t>
            </a:r>
            <a:r>
              <a:rPr lang="uk-UA" sz="2400" b="1" dirty="0">
                <a:solidFill>
                  <a:schemeClr val="bg1"/>
                </a:solidFill>
              </a:rPr>
              <a:t>другому класі на уроках читання </a:t>
            </a:r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ми </a:t>
            </a:r>
            <a:r>
              <a:rPr lang="uk-UA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поринемо у чарівний світ художнього слова. Читатимемо багато чудових оповідань, віршів, казок, дізнаємось про їх авторів. Допоможе нам у цьому новий підручник. </a:t>
            </a:r>
            <a:endParaRPr lang="uk-UA" altLang="ru-RU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Як </a:t>
            </a:r>
            <a:r>
              <a:rPr lang="uk-UA" alt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він називається</a:t>
            </a: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Розглянь уважно обкладинку. </a:t>
            </a:r>
            <a:endParaRPr lang="uk-UA" sz="24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на ній написано, зображено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085" y="494529"/>
            <a:ext cx="10526486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Ознайомлення з новим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679" y="1362509"/>
            <a:ext cx="3481649" cy="51693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67965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9920">
            <a:off x="352097" y="1335904"/>
            <a:ext cx="5893373" cy="44353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84539" y="378782"/>
            <a:ext cx="10055604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Погортай сторінки підручника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1548">
            <a:off x="6121194" y="1560833"/>
            <a:ext cx="5749515" cy="428168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671783" y="5429095"/>
            <a:ext cx="418964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Із </a:t>
            </a:r>
            <a:r>
              <a:rPr lang="uk-UA" sz="2000" b="1" dirty="0">
                <a:solidFill>
                  <a:schemeClr val="bg1"/>
                </a:solidFill>
              </a:rPr>
              <a:t>чого починається книжка</a:t>
            </a:r>
            <a:r>
              <a:rPr lang="uk-UA" sz="2000" b="1" dirty="0" smtClean="0">
                <a:solidFill>
                  <a:schemeClr val="bg1"/>
                </a:solidFill>
              </a:rPr>
              <a:t>? </a:t>
            </a:r>
            <a:endParaRPr lang="uk-UA" sz="2000" b="1" dirty="0">
              <a:solidFill>
                <a:schemeClr val="bg1"/>
              </a:solidFill>
            </a:endParaRP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Що привернуло </a:t>
            </a:r>
            <a:r>
              <a:rPr lang="uk-UA" sz="2000" b="1" dirty="0" smtClean="0">
                <a:solidFill>
                  <a:schemeClr val="bg1"/>
                </a:solidFill>
              </a:rPr>
              <a:t>твою </a:t>
            </a:r>
            <a:r>
              <a:rPr lang="uk-UA" sz="2000" b="1" dirty="0">
                <a:solidFill>
                  <a:schemeClr val="bg1"/>
                </a:solidFill>
              </a:rPr>
              <a:t>увагу?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Чим </a:t>
            </a:r>
            <a:r>
              <a:rPr lang="uk-UA" sz="2000" b="1" dirty="0">
                <a:solidFill>
                  <a:schemeClr val="bg1"/>
                </a:solidFill>
              </a:rPr>
              <a:t>закінчується книжка?</a:t>
            </a:r>
          </a:p>
        </p:txBody>
      </p:sp>
    </p:spTree>
    <p:extLst>
      <p:ext uri="{BB962C8B-B14F-4D97-AF65-F5344CB8AC3E}">
        <p14:creationId xmlns:p14="http://schemas.microsoft.com/office/powerpoint/2010/main" val="3303949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6418" y="363268"/>
            <a:ext cx="7014036" cy="6926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Вчися працювати з </a:t>
            </a:r>
            <a:r>
              <a:rPr lang="uk-UA" sz="3600" b="1" dirty="0" smtClean="0">
                <a:solidFill>
                  <a:schemeClr val="bg1"/>
                </a:solidFill>
              </a:rPr>
              <a:t>підручником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0186" t="21242" r="21782" b="10596"/>
          <a:stretch/>
        </p:blipFill>
        <p:spPr>
          <a:xfrm>
            <a:off x="3855807" y="1187985"/>
            <a:ext cx="3554647" cy="529768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96418" y="1155328"/>
            <a:ext cx="3459389" cy="70788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умовні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позначення. Що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вони означають?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8" y="1992392"/>
            <a:ext cx="2415157" cy="340722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2 клас\2 Читання\1 Савченко\01 До школи до книги до друзів\№001-002 - В.Бичко. Літо, до побачення!\2024-06-21_180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289" y="381464"/>
            <a:ext cx="4252008" cy="61203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419" y="381464"/>
            <a:ext cx="7014036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Прочитай, як </a:t>
            </a:r>
            <a:r>
              <a:rPr lang="uk-UA" sz="3200" b="1" dirty="0">
                <a:solidFill>
                  <a:schemeClr val="bg1"/>
                </a:solidFill>
              </a:rPr>
              <a:t>називається перший розділ нашого підручника</a:t>
            </a:r>
            <a:r>
              <a:rPr lang="uk-UA" sz="3200" b="1" dirty="0" smtClean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9255" y="3543043"/>
            <a:ext cx="3683407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Поміркуй, про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що йтиметься у творах цього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розділу.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Picture 2" descr="D:\2 клас\2 Читання\1 Савченко\01 До школи до книги до друзів\№001-002 - В.Бичко. Літо, до побачення!\2024-06-21_1811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45700" r="6816" b="7671"/>
          <a:stretch/>
        </p:blipFill>
        <p:spPr bwMode="auto">
          <a:xfrm>
            <a:off x="3351164" y="2226117"/>
            <a:ext cx="4194936" cy="10487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0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5544" y="1518769"/>
            <a:ext cx="8316685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Дослухаючись до порад учителів, співпрацюючи одне з одним, </a:t>
            </a:r>
            <a:r>
              <a:rPr lang="uk-UA" sz="2800" b="1" dirty="0" smtClean="0">
                <a:solidFill>
                  <a:srgbClr val="FFFF00"/>
                </a:solidFill>
              </a:rPr>
              <a:t>навчайся</a:t>
            </a:r>
            <a:r>
              <a:rPr lang="uk-UA" sz="2800" b="1" dirty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читати правильно, швидко, виразно;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розуміти </a:t>
            </a:r>
            <a:r>
              <a:rPr lang="uk-UA" sz="2800" b="1" dirty="0">
                <a:solidFill>
                  <a:schemeClr val="bg1"/>
                </a:solidFill>
              </a:rPr>
              <a:t>думки й почуття тих, про кого читаєте;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висловлювати своє ставлення до прослуханого, прочитаного, побаченого;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змінювати відоме і створювати нове.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5543" y="527776"/>
            <a:ext cx="10602685" cy="8982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Напутнє </a:t>
            </a:r>
            <a:r>
              <a:rPr lang="uk-UA" sz="3600" b="1" dirty="0">
                <a:solidFill>
                  <a:schemeClr val="bg1"/>
                </a:solidFill>
              </a:rPr>
              <a:t>слово </a:t>
            </a:r>
            <a:r>
              <a:rPr lang="uk-UA" sz="3600" b="1" dirty="0" smtClean="0">
                <a:solidFill>
                  <a:schemeClr val="bg1"/>
                </a:solidFill>
              </a:rPr>
              <a:t>автора підручника </a:t>
            </a:r>
            <a:r>
              <a:rPr lang="uk-UA" sz="3600" b="1" dirty="0" err="1" smtClean="0">
                <a:solidFill>
                  <a:schemeClr val="bg1"/>
                </a:solidFill>
              </a:rPr>
              <a:t>О.Савченко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2318"/>
            <a:ext cx="1054100" cy="10623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51" y="4593872"/>
            <a:ext cx="3473783" cy="210765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 bwMode="auto">
          <a:xfrm>
            <a:off x="8994907" y="1518769"/>
            <a:ext cx="2690587" cy="348119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876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8571" y="494529"/>
            <a:ext cx="9875414" cy="6702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«Асоціація»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2863" y="1356713"/>
            <a:ext cx="260829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підручник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60914" y="5731299"/>
            <a:ext cx="2214578" cy="642942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дзвінок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5086" y="3456194"/>
            <a:ext cx="1613793" cy="571504"/>
          </a:xfrm>
          <a:prstGeom prst="rect">
            <a:avLst/>
          </a:prstGeom>
          <a:solidFill>
            <a:srgbClr val="F814C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клас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78367" y="1680548"/>
            <a:ext cx="2214578" cy="64294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учні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07731" y="3307311"/>
            <a:ext cx="2355850" cy="719492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школа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13110" y="5061057"/>
            <a:ext cx="3436233" cy="64294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chemeClr val="bg1"/>
                </a:solidFill>
              </a:rPr>
              <a:t>однокласники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49407" y="1428151"/>
            <a:ext cx="2214578" cy="64294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вчитель</a:t>
            </a:r>
            <a:endParaRPr lang="ru-RU" sz="4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640550" y="5681631"/>
            <a:ext cx="2214578" cy="6429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перерва</a:t>
            </a:r>
            <a:endParaRPr lang="ru-RU" sz="4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903380" y="3404673"/>
            <a:ext cx="1557791" cy="64294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000" b="1" dirty="0"/>
              <a:t>урок</a:t>
            </a:r>
            <a:endParaRPr lang="ru-RU" sz="4000" b="1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6814231" y="4071353"/>
            <a:ext cx="0" cy="8699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776131" y="2448928"/>
            <a:ext cx="9525" cy="76676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4791756" y="3741153"/>
            <a:ext cx="642937" cy="158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3640818" y="2048878"/>
            <a:ext cx="2109788" cy="11668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640818" y="4026903"/>
            <a:ext cx="1976438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949293" y="4071353"/>
            <a:ext cx="1908175" cy="15176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106456" y="3742740"/>
            <a:ext cx="631825" cy="793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965168" y="2133015"/>
            <a:ext cx="1892300" cy="10826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Картинки до тестів\Учні\Діти з ранця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3" y="2243997"/>
            <a:ext cx="2718111" cy="309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359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686</Words>
  <Application>Microsoft Office PowerPoint</Application>
  <PresentationFormat>Произвольный</PresentationFormat>
  <Paragraphs>134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171</cp:revision>
  <dcterms:created xsi:type="dcterms:W3CDTF">2018-01-05T16:38:53Z</dcterms:created>
  <dcterms:modified xsi:type="dcterms:W3CDTF">2024-09-03T11:26:17Z</dcterms:modified>
</cp:coreProperties>
</file>