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24" r:id="rId3"/>
    <p:sldId id="329" r:id="rId4"/>
    <p:sldId id="328" r:id="rId5"/>
    <p:sldId id="320" r:id="rId6"/>
    <p:sldId id="322" r:id="rId7"/>
    <p:sldId id="319" r:id="rId8"/>
    <p:sldId id="318" r:id="rId9"/>
    <p:sldId id="317" r:id="rId10"/>
    <p:sldId id="323" r:id="rId11"/>
    <p:sldId id="291" r:id="rId12"/>
    <p:sldId id="325" r:id="rId13"/>
    <p:sldId id="297" r:id="rId14"/>
    <p:sldId id="301" r:id="rId15"/>
    <p:sldId id="299" r:id="rId16"/>
    <p:sldId id="307" r:id="rId17"/>
    <p:sldId id="300" r:id="rId18"/>
    <p:sldId id="326" r:id="rId19"/>
    <p:sldId id="32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00B050"/>
    <a:srgbClr val="295FFF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</a:p>
        <a:p>
          <a:r>
            <a:rPr lang="uk-UA" b="1" dirty="0" smtClean="0"/>
            <a:t>буде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LinFactNeighborX="-552" custLinFactNeighborY="-6437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5B533-8732-4237-B2A0-7AFD108CD17D}" type="presOf" srcId="{C7962517-4C5C-42CA-BFBB-E232FC2B266D}" destId="{2BCCC9C3-A556-4EBF-A2F7-AA7AE81151C5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C318B2EA-05D6-4EAB-A58A-25B498A5D4BB}" type="presOf" srcId="{3F736675-4146-4E95-9E88-00E945979D80}" destId="{886191E9-BEED-4D49-9BC0-55CF97BBD098}" srcOrd="0" destOrd="0" presId="urn:microsoft.com/office/officeart/2005/8/layout/radial4"/>
    <dgm:cxn modelId="{B249861F-5964-4EE0-95BE-272D04601FD9}" type="presOf" srcId="{0751368C-5490-4419-8EE3-56792E0EC74B}" destId="{CDA86CE5-EC7C-46F2-A933-03A0CFACB5F2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4170A0E8-ED04-41AA-8427-2841B31D078A}" type="presOf" srcId="{D4781B1E-F8C4-4597-843A-0EAE9000DD23}" destId="{E3DA2B5F-5B05-4A0B-A7DD-509193D4E17C}" srcOrd="0" destOrd="0" presId="urn:microsoft.com/office/officeart/2005/8/layout/radial4"/>
    <dgm:cxn modelId="{254275ED-3534-4B4B-80A2-6C533B322073}" type="presOf" srcId="{E14F5D1D-2235-4A78-B962-6AB89CDB34AD}" destId="{93688CAB-E69F-4828-B1A4-C8BA928A3C5C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56AE7924-439A-4327-B38E-82D6F6106800}" type="presOf" srcId="{FB51DD19-8365-4539-BC19-2E62842AA665}" destId="{57DF4519-05E7-4E60-B563-B73106BC51CA}" srcOrd="0" destOrd="0" presId="urn:microsoft.com/office/officeart/2005/8/layout/radial4"/>
    <dgm:cxn modelId="{4EA9EE11-2C01-4D0F-AF03-9E7FD4B6080D}" type="presOf" srcId="{46F52824-6C77-4C95-9D70-53F13A911034}" destId="{322D643B-98E7-48FB-B365-19A4E35E80BE}" srcOrd="0" destOrd="0" presId="urn:microsoft.com/office/officeart/2005/8/layout/radial4"/>
    <dgm:cxn modelId="{65947D12-45E4-48CE-8D97-BD3C26AF4C49}" type="presOf" srcId="{2252AE63-8550-48D5-B76D-33F4776E21D7}" destId="{BB208B9D-B692-4ADE-BCA6-F15EAB400D8C}" srcOrd="0" destOrd="0" presId="urn:microsoft.com/office/officeart/2005/8/layout/radial4"/>
    <dgm:cxn modelId="{D32A99DE-BA5E-44CF-B3FA-9AB58530761D}" type="presOf" srcId="{F016CD53-4314-44C8-8851-271A8386442A}" destId="{F21D2CB4-61F7-4C96-88D6-482ADA1F7E14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00236059-0B59-42B3-A290-26D9F85CE87A}" type="presOf" srcId="{43D7AFE5-A151-4A39-BE65-75D4FCB60E50}" destId="{ADD48452-783F-4794-8177-6F90FAAEFC3F}" srcOrd="0" destOrd="0" presId="urn:microsoft.com/office/officeart/2005/8/layout/radial4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8B7735B4-089E-48EB-A240-050A341092C7}" type="presOf" srcId="{E85B6E4D-70A7-4DB1-A1A0-A1519B498753}" destId="{97AF4133-705B-422C-A43F-E1CBC8EB6FB8}" srcOrd="0" destOrd="0" presId="urn:microsoft.com/office/officeart/2005/8/layout/radial4"/>
    <dgm:cxn modelId="{969C27B3-D340-492C-9223-A8A43F098B9C}" type="presOf" srcId="{D11BE1E0-2FCF-4F5D-B40C-C9F46BE22818}" destId="{A1DA17EA-73B1-430F-B0C0-A6399710F092}" srcOrd="0" destOrd="0" presId="urn:microsoft.com/office/officeart/2005/8/layout/radial4"/>
    <dgm:cxn modelId="{5909BE62-5E07-4A93-8D31-19A87E5255D3}" type="presParOf" srcId="{E3DA2B5F-5B05-4A0B-A7DD-509193D4E17C}" destId="{A1DA17EA-73B1-430F-B0C0-A6399710F092}" srcOrd="0" destOrd="0" presId="urn:microsoft.com/office/officeart/2005/8/layout/radial4"/>
    <dgm:cxn modelId="{1CD82122-1061-4BFF-8DA8-DEDA6CBB71BE}" type="presParOf" srcId="{E3DA2B5F-5B05-4A0B-A7DD-509193D4E17C}" destId="{322D643B-98E7-48FB-B365-19A4E35E80BE}" srcOrd="1" destOrd="0" presId="urn:microsoft.com/office/officeart/2005/8/layout/radial4"/>
    <dgm:cxn modelId="{7EA31B86-481B-48CE-B102-724D18717A3F}" type="presParOf" srcId="{E3DA2B5F-5B05-4A0B-A7DD-509193D4E17C}" destId="{93688CAB-E69F-4828-B1A4-C8BA928A3C5C}" srcOrd="2" destOrd="0" presId="urn:microsoft.com/office/officeart/2005/8/layout/radial4"/>
    <dgm:cxn modelId="{F130937C-BCD8-43D5-BFD5-AC273E102552}" type="presParOf" srcId="{E3DA2B5F-5B05-4A0B-A7DD-509193D4E17C}" destId="{97AF4133-705B-422C-A43F-E1CBC8EB6FB8}" srcOrd="3" destOrd="0" presId="urn:microsoft.com/office/officeart/2005/8/layout/radial4"/>
    <dgm:cxn modelId="{5B4B3916-59C0-4573-9F44-54BDCB7E69B6}" type="presParOf" srcId="{E3DA2B5F-5B05-4A0B-A7DD-509193D4E17C}" destId="{F21D2CB4-61F7-4C96-88D6-482ADA1F7E14}" srcOrd="4" destOrd="0" presId="urn:microsoft.com/office/officeart/2005/8/layout/radial4"/>
    <dgm:cxn modelId="{815B5184-DEF7-4B70-A2B1-B1E17B228999}" type="presParOf" srcId="{E3DA2B5F-5B05-4A0B-A7DD-509193D4E17C}" destId="{57DF4519-05E7-4E60-B563-B73106BC51CA}" srcOrd="5" destOrd="0" presId="urn:microsoft.com/office/officeart/2005/8/layout/radial4"/>
    <dgm:cxn modelId="{2F280AC1-C111-483A-A26E-F8321814E03B}" type="presParOf" srcId="{E3DA2B5F-5B05-4A0B-A7DD-509193D4E17C}" destId="{2BCCC9C3-A556-4EBF-A2F7-AA7AE81151C5}" srcOrd="6" destOrd="0" presId="urn:microsoft.com/office/officeart/2005/8/layout/radial4"/>
    <dgm:cxn modelId="{EF0181DC-1D04-4889-B6FE-329D3C98D3D3}" type="presParOf" srcId="{E3DA2B5F-5B05-4A0B-A7DD-509193D4E17C}" destId="{CDA86CE5-EC7C-46F2-A933-03A0CFACB5F2}" srcOrd="7" destOrd="0" presId="urn:microsoft.com/office/officeart/2005/8/layout/radial4"/>
    <dgm:cxn modelId="{8A04618A-4A89-4C05-B5D4-0676FDE5D7FD}" type="presParOf" srcId="{E3DA2B5F-5B05-4A0B-A7DD-509193D4E17C}" destId="{886191E9-BEED-4D49-9BC0-55CF97BBD098}" srcOrd="8" destOrd="0" presId="urn:microsoft.com/office/officeart/2005/8/layout/radial4"/>
    <dgm:cxn modelId="{91A63A9C-50AA-4273-89D0-8AAC807C7808}" type="presParOf" srcId="{E3DA2B5F-5B05-4A0B-A7DD-509193D4E17C}" destId="{ADD48452-783F-4794-8177-6F90FAAEFC3F}" srcOrd="9" destOrd="0" presId="urn:microsoft.com/office/officeart/2005/8/layout/radial4"/>
    <dgm:cxn modelId="{A2C954E3-3828-43DA-91E9-8BA1DA8357B6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B44CD-1C3B-403F-ADDE-92D87FD7795F}" type="presOf" srcId="{0751368C-5490-4419-8EE3-56792E0EC74B}" destId="{CDA86CE5-EC7C-46F2-A933-03A0CFACB5F2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F8135F82-1AC6-4C70-AE35-7CADEB501F38}" type="presOf" srcId="{D4781B1E-F8C4-4597-843A-0EAE9000DD23}" destId="{E3DA2B5F-5B05-4A0B-A7DD-509193D4E17C}" srcOrd="0" destOrd="0" presId="urn:microsoft.com/office/officeart/2005/8/layout/radial4"/>
    <dgm:cxn modelId="{811EDF25-7805-45A0-84A8-118452E9C4C4}" type="presOf" srcId="{2252AE63-8550-48D5-B76D-33F4776E21D7}" destId="{BB208B9D-B692-4ADE-BCA6-F15EAB400D8C}" srcOrd="0" destOrd="0" presId="urn:microsoft.com/office/officeart/2005/8/layout/radial4"/>
    <dgm:cxn modelId="{BD0F75C2-D569-441C-A4B8-F1992E472521}" type="presOf" srcId="{43D7AFE5-A151-4A39-BE65-75D4FCB60E50}" destId="{ADD48452-783F-4794-8177-6F90FAAEFC3F}" srcOrd="0" destOrd="0" presId="urn:microsoft.com/office/officeart/2005/8/layout/radial4"/>
    <dgm:cxn modelId="{D296734E-F0DF-420A-8355-51858F48DFC5}" type="presOf" srcId="{3F736675-4146-4E95-9E88-00E945979D80}" destId="{886191E9-BEED-4D49-9BC0-55CF97BBD098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F3D6C2CD-2BDA-40EA-8997-442E971AE8A6}" type="presOf" srcId="{E14F5D1D-2235-4A78-B962-6AB89CDB34AD}" destId="{93688CAB-E69F-4828-B1A4-C8BA928A3C5C}" srcOrd="0" destOrd="0" presId="urn:microsoft.com/office/officeart/2005/8/layout/radial4"/>
    <dgm:cxn modelId="{1B6AEEA6-7752-463A-B469-D62830228D6C}" type="presOf" srcId="{F016CD53-4314-44C8-8851-271A8386442A}" destId="{F21D2CB4-61F7-4C96-88D6-482ADA1F7E14}" srcOrd="0" destOrd="0" presId="urn:microsoft.com/office/officeart/2005/8/layout/radial4"/>
    <dgm:cxn modelId="{D4950266-3A19-4BB5-95C9-499B1BD5807B}" type="presOf" srcId="{C7962517-4C5C-42CA-BFBB-E232FC2B266D}" destId="{2BCCC9C3-A556-4EBF-A2F7-AA7AE81151C5}" srcOrd="0" destOrd="0" presId="urn:microsoft.com/office/officeart/2005/8/layout/radial4"/>
    <dgm:cxn modelId="{EADA63F0-67F5-422C-AEB1-E7B7BA359CC0}" type="presOf" srcId="{E85B6E4D-70A7-4DB1-A1A0-A1519B498753}" destId="{97AF4133-705B-422C-A43F-E1CBC8EB6FB8}" srcOrd="0" destOrd="0" presId="urn:microsoft.com/office/officeart/2005/8/layout/radial4"/>
    <dgm:cxn modelId="{11D8977E-099D-4DFA-A89D-4A54E385BB99}" type="presOf" srcId="{D11BE1E0-2FCF-4F5D-B40C-C9F46BE22818}" destId="{A1DA17EA-73B1-430F-B0C0-A6399710F092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5CAB178A-1C3C-49CA-8B1C-36F86333B229}" type="presOf" srcId="{46F52824-6C77-4C95-9D70-53F13A911034}" destId="{322D643B-98E7-48FB-B365-19A4E35E80BE}" srcOrd="0" destOrd="0" presId="urn:microsoft.com/office/officeart/2005/8/layout/radial4"/>
    <dgm:cxn modelId="{D8ACE477-F4F3-42BF-9911-4BB760970E6E}" type="presOf" srcId="{FB51DD19-8365-4539-BC19-2E62842AA665}" destId="{57DF4519-05E7-4E60-B563-B73106BC51CA}" srcOrd="0" destOrd="0" presId="urn:microsoft.com/office/officeart/2005/8/layout/radial4"/>
    <dgm:cxn modelId="{BD0F008B-424D-48B4-BA59-6FC923F8F671}" type="presParOf" srcId="{E3DA2B5F-5B05-4A0B-A7DD-509193D4E17C}" destId="{A1DA17EA-73B1-430F-B0C0-A6399710F092}" srcOrd="0" destOrd="0" presId="urn:microsoft.com/office/officeart/2005/8/layout/radial4"/>
    <dgm:cxn modelId="{40B2CDC1-87F8-4E27-AAE7-34D1A820C472}" type="presParOf" srcId="{E3DA2B5F-5B05-4A0B-A7DD-509193D4E17C}" destId="{322D643B-98E7-48FB-B365-19A4E35E80BE}" srcOrd="1" destOrd="0" presId="urn:microsoft.com/office/officeart/2005/8/layout/radial4"/>
    <dgm:cxn modelId="{7D64C8F1-79C7-450A-A4C5-46CFC42EF0EE}" type="presParOf" srcId="{E3DA2B5F-5B05-4A0B-A7DD-509193D4E17C}" destId="{93688CAB-E69F-4828-B1A4-C8BA928A3C5C}" srcOrd="2" destOrd="0" presId="urn:microsoft.com/office/officeart/2005/8/layout/radial4"/>
    <dgm:cxn modelId="{FCFE1B4C-B5EF-445D-9116-6BDBE7021C48}" type="presParOf" srcId="{E3DA2B5F-5B05-4A0B-A7DD-509193D4E17C}" destId="{97AF4133-705B-422C-A43F-E1CBC8EB6FB8}" srcOrd="3" destOrd="0" presId="urn:microsoft.com/office/officeart/2005/8/layout/radial4"/>
    <dgm:cxn modelId="{5DA9CEC1-1437-455B-A1A4-40ABBE330188}" type="presParOf" srcId="{E3DA2B5F-5B05-4A0B-A7DD-509193D4E17C}" destId="{F21D2CB4-61F7-4C96-88D6-482ADA1F7E14}" srcOrd="4" destOrd="0" presId="urn:microsoft.com/office/officeart/2005/8/layout/radial4"/>
    <dgm:cxn modelId="{2C55DB6F-E3AE-4295-BEFB-423CECB0D7D3}" type="presParOf" srcId="{E3DA2B5F-5B05-4A0B-A7DD-509193D4E17C}" destId="{57DF4519-05E7-4E60-B563-B73106BC51CA}" srcOrd="5" destOrd="0" presId="urn:microsoft.com/office/officeart/2005/8/layout/radial4"/>
    <dgm:cxn modelId="{4120B58D-168E-4155-A500-6E8454817FFB}" type="presParOf" srcId="{E3DA2B5F-5B05-4A0B-A7DD-509193D4E17C}" destId="{2BCCC9C3-A556-4EBF-A2F7-AA7AE81151C5}" srcOrd="6" destOrd="0" presId="urn:microsoft.com/office/officeart/2005/8/layout/radial4"/>
    <dgm:cxn modelId="{E0D76C29-4A97-47F8-AAC1-E9A7A06F402E}" type="presParOf" srcId="{E3DA2B5F-5B05-4A0B-A7DD-509193D4E17C}" destId="{CDA86CE5-EC7C-46F2-A933-03A0CFACB5F2}" srcOrd="7" destOrd="0" presId="urn:microsoft.com/office/officeart/2005/8/layout/radial4"/>
    <dgm:cxn modelId="{B38E2F61-6236-4DBF-9515-9515F89A95F8}" type="presParOf" srcId="{E3DA2B5F-5B05-4A0B-A7DD-509193D4E17C}" destId="{886191E9-BEED-4D49-9BC0-55CF97BBD098}" srcOrd="8" destOrd="0" presId="urn:microsoft.com/office/officeart/2005/8/layout/radial4"/>
    <dgm:cxn modelId="{6019620C-66CC-45C5-A278-02ECA06CB38E}" type="presParOf" srcId="{E3DA2B5F-5B05-4A0B-A7DD-509193D4E17C}" destId="{ADD48452-783F-4794-8177-6F90FAAEFC3F}" srcOrd="9" destOrd="0" presId="urn:microsoft.com/office/officeart/2005/8/layout/radial4"/>
    <dgm:cxn modelId="{AF664BD7-3607-4697-B87C-5D53ADE97D6C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66315" y="2485957"/>
          <a:ext cx="2141550" cy="214155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/>
            <a:t>Урок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/>
            <a:t>буде</a:t>
          </a:r>
          <a:endParaRPr lang="ru-RU" sz="4300" b="1" kern="1200" dirty="0"/>
        </a:p>
      </dsp:txBody>
      <dsp:txXfrm>
        <a:off x="4079938" y="2799580"/>
        <a:ext cx="1514304" cy="1514304"/>
      </dsp:txXfrm>
    </dsp:sp>
    <dsp:sp modelId="{322D643B-98E7-48FB-B365-19A4E35E80BE}">
      <dsp:nvSpPr>
        <dsp:cNvPr id="0" name=""/>
        <dsp:cNvSpPr/>
      </dsp:nvSpPr>
      <dsp:spPr>
        <a:xfrm rot="10354986">
          <a:off x="1716973" y="3530564"/>
          <a:ext cx="1953717" cy="61034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707909" y="3148047"/>
          <a:ext cx="2034473" cy="162757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755579" y="3195717"/>
        <a:ext cx="1939133" cy="1532238"/>
      </dsp:txXfrm>
    </dsp:sp>
    <dsp:sp modelId="{97AF4133-705B-422C-A43F-E1CBC8EB6FB8}">
      <dsp:nvSpPr>
        <dsp:cNvPr id="0" name=""/>
        <dsp:cNvSpPr/>
      </dsp:nvSpPr>
      <dsp:spPr>
        <a:xfrm rot="12779959">
          <a:off x="2111291" y="2094443"/>
          <a:ext cx="1887892" cy="610341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246335" y="1071724"/>
          <a:ext cx="2034473" cy="162757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94005" y="1119394"/>
        <a:ext cx="1939133" cy="1532238"/>
      </dsp:txXfrm>
    </dsp:sp>
    <dsp:sp modelId="{57DF4519-05E7-4E60-B563-B73106BC51CA}">
      <dsp:nvSpPr>
        <dsp:cNvPr id="0" name=""/>
        <dsp:cNvSpPr/>
      </dsp:nvSpPr>
      <dsp:spPr>
        <a:xfrm rot="16243558">
          <a:off x="4072267" y="1299477"/>
          <a:ext cx="1579118" cy="610341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38100" y="1363"/>
          <a:ext cx="2667458" cy="1627578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85770" y="49033"/>
        <a:ext cx="2572118" cy="1532238"/>
      </dsp:txXfrm>
    </dsp:sp>
    <dsp:sp modelId="{CDA86CE5-EC7C-46F2-A933-03A0CFACB5F2}">
      <dsp:nvSpPr>
        <dsp:cNvPr id="0" name=""/>
        <dsp:cNvSpPr/>
      </dsp:nvSpPr>
      <dsp:spPr>
        <a:xfrm rot="19739496">
          <a:off x="5714824" y="2166424"/>
          <a:ext cx="1855274" cy="61034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20295" y="1179921"/>
          <a:ext cx="2034473" cy="162757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467965" y="1227591"/>
        <a:ext cx="1939133" cy="1532238"/>
      </dsp:txXfrm>
    </dsp:sp>
    <dsp:sp modelId="{ADD48452-783F-4794-8177-6F90FAAEFC3F}">
      <dsp:nvSpPr>
        <dsp:cNvPr id="0" name=""/>
        <dsp:cNvSpPr/>
      </dsp:nvSpPr>
      <dsp:spPr>
        <a:xfrm rot="435400">
          <a:off x="6007761" y="3529161"/>
          <a:ext cx="2018837" cy="610341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27930" y="3148047"/>
          <a:ext cx="2381167" cy="1627578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875600" y="3195717"/>
        <a:ext cx="2285827" cy="1532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801054" y="2891061"/>
          <a:ext cx="2141550" cy="214155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b="1" kern="1200" dirty="0" smtClean="0"/>
            <a:t>урок</a:t>
          </a:r>
          <a:endParaRPr lang="ru-RU" sz="5500" b="1" kern="1200" dirty="0"/>
        </a:p>
      </dsp:txBody>
      <dsp:txXfrm>
        <a:off x="4114677" y="3204684"/>
        <a:ext cx="1514304" cy="1514304"/>
      </dsp:txXfrm>
    </dsp:sp>
    <dsp:sp modelId="{322D643B-98E7-48FB-B365-19A4E35E80BE}">
      <dsp:nvSpPr>
        <dsp:cNvPr id="0" name=""/>
        <dsp:cNvSpPr/>
      </dsp:nvSpPr>
      <dsp:spPr>
        <a:xfrm rot="10800000">
          <a:off x="1725146" y="3656665"/>
          <a:ext cx="1961733" cy="61034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707909" y="3148047"/>
          <a:ext cx="2034473" cy="162757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755579" y="3195717"/>
        <a:ext cx="1939133" cy="1532238"/>
      </dsp:txXfrm>
    </dsp:sp>
    <dsp:sp modelId="{97AF4133-705B-422C-A43F-E1CBC8EB6FB8}">
      <dsp:nvSpPr>
        <dsp:cNvPr id="0" name=""/>
        <dsp:cNvSpPr/>
      </dsp:nvSpPr>
      <dsp:spPr>
        <a:xfrm rot="13111308">
          <a:off x="2030867" y="2246298"/>
          <a:ext cx="2138544" cy="610341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246335" y="1071724"/>
          <a:ext cx="2034473" cy="1627578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94005" y="1119394"/>
        <a:ext cx="1939133" cy="1532238"/>
      </dsp:txXfrm>
    </dsp:sp>
    <dsp:sp modelId="{57DF4519-05E7-4E60-B563-B73106BC51CA}">
      <dsp:nvSpPr>
        <dsp:cNvPr id="0" name=""/>
        <dsp:cNvSpPr/>
      </dsp:nvSpPr>
      <dsp:spPr>
        <a:xfrm rot="16200000">
          <a:off x="3890963" y="1490848"/>
          <a:ext cx="1961733" cy="610341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38100" y="1363"/>
          <a:ext cx="2667458" cy="1627578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85770" y="49033"/>
        <a:ext cx="2572118" cy="1532238"/>
      </dsp:txXfrm>
    </dsp:sp>
    <dsp:sp modelId="{CDA86CE5-EC7C-46F2-A933-03A0CFACB5F2}">
      <dsp:nvSpPr>
        <dsp:cNvPr id="0" name=""/>
        <dsp:cNvSpPr/>
      </dsp:nvSpPr>
      <dsp:spPr>
        <a:xfrm rot="19350511">
          <a:off x="5604726" y="2310541"/>
          <a:ext cx="2043894" cy="61034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20295" y="1179921"/>
          <a:ext cx="2034473" cy="162757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467965" y="1227591"/>
        <a:ext cx="1939133" cy="1532238"/>
      </dsp:txXfrm>
    </dsp:sp>
    <dsp:sp modelId="{ADD48452-783F-4794-8177-6F90FAAEFC3F}">
      <dsp:nvSpPr>
        <dsp:cNvPr id="0" name=""/>
        <dsp:cNvSpPr/>
      </dsp:nvSpPr>
      <dsp:spPr>
        <a:xfrm>
          <a:off x="6056780" y="3656665"/>
          <a:ext cx="1961733" cy="610341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27930" y="3148047"/>
          <a:ext cx="2381167" cy="1627578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875600" y="3195717"/>
        <a:ext cx="2285827" cy="1532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0493" y="4693441"/>
            <a:ext cx="10136478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Микола Сингаївський. До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школи.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90" y="1023764"/>
            <a:ext cx="4133989" cy="254399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9843" y="1223127"/>
            <a:ext cx="3577126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3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580697" y="2370561"/>
            <a:ext cx="5536374" cy="37176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         МО  .  ВА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   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ДЗВІ   .   НОК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  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УЧИ     </a:t>
            </a: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.  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ТЕЛЬ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  КНИ       .      </a:t>
            </a: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ЖКА</a:t>
            </a:r>
          </a:p>
          <a:p>
            <a:pPr eaLnBrk="0" hangingPunct="0">
              <a:defRPr/>
            </a:pP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 ПІДРУ        .        ЧНИК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3" y="1574474"/>
            <a:ext cx="4553228" cy="45095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1603" y="538662"/>
            <a:ext cx="10085468" cy="830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«Спускаємось з гори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697" y="1574474"/>
            <a:ext cx="5470463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Вправа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розширення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кута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зору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8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452" y="495119"/>
            <a:ext cx="9631062" cy="767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4685" y="1568635"/>
            <a:ext cx="7380514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err="1">
                <a:solidFill>
                  <a:schemeClr val="bg1"/>
                </a:solidFill>
              </a:rPr>
              <a:t>Ша-ша-ша</a:t>
            </a:r>
            <a:r>
              <a:rPr lang="uk-UA" sz="3600" b="1" dirty="0">
                <a:solidFill>
                  <a:schemeClr val="bg1"/>
                </a:solidFill>
              </a:rPr>
              <a:t> – солодка жовта груша.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Шу-шу-шу</a:t>
            </a:r>
            <a:r>
              <a:rPr lang="uk-UA" sz="3600" b="1" dirty="0">
                <a:solidFill>
                  <a:schemeClr val="bg1"/>
                </a:solidFill>
              </a:rPr>
              <a:t> –варила мама кашу.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Ши-ши-ши</a:t>
            </a:r>
            <a:r>
              <a:rPr lang="uk-UA" sz="3600" b="1" dirty="0">
                <a:solidFill>
                  <a:schemeClr val="bg1"/>
                </a:solidFill>
              </a:rPr>
              <a:t> – букви старанно пиши.</a:t>
            </a:r>
          </a:p>
          <a:p>
            <a:r>
              <a:rPr lang="uk-UA" sz="3600" b="1" dirty="0" err="1">
                <a:solidFill>
                  <a:schemeClr val="bg1"/>
                </a:solidFill>
              </a:rPr>
              <a:t>Ші-ші-ші</a:t>
            </a:r>
            <a:r>
              <a:rPr lang="uk-UA" sz="3600" b="1" dirty="0">
                <a:solidFill>
                  <a:schemeClr val="bg1"/>
                </a:solidFill>
              </a:rPr>
              <a:t> – заробити гроші.</a:t>
            </a:r>
          </a:p>
          <a:p>
            <a:pPr algn="ctr"/>
            <a:endParaRPr lang="uk-UA" sz="1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5" y="1568635"/>
            <a:ext cx="2802697" cy="41572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582906"/>
            <a:ext cx="895133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6200" y="1754140"/>
            <a:ext cx="5474971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поспілкуємось на тему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Йдуть до школи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школярі»,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віршем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Миколи Сингаївського «До школи». Дізнаємось, з яким настроєм учні повертаються до школи після канікул. </a:t>
            </a:r>
          </a:p>
        </p:txBody>
      </p:sp>
    </p:spTree>
    <p:extLst>
      <p:ext uri="{BB962C8B-B14F-4D97-AF65-F5344CB8AC3E}">
        <p14:creationId xmlns:p14="http://schemas.microsoft.com/office/powerpoint/2010/main" val="94275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8824" y="516890"/>
            <a:ext cx="9499898" cy="811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Знайомство з </a:t>
            </a:r>
            <a:r>
              <a:rPr lang="uk-UA" sz="3600" b="1" dirty="0" smtClean="0">
                <a:solidFill>
                  <a:schemeClr val="bg1"/>
                </a:solidFill>
              </a:rPr>
              <a:t>поетом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8824" y="1646952"/>
            <a:ext cx="517979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Микола Федорович Сингаївський – </a:t>
            </a:r>
            <a:r>
              <a:rPr lang="uk-UA" sz="4000" b="1" dirty="0">
                <a:solidFill>
                  <a:schemeClr val="bg1"/>
                </a:solidFill>
              </a:rPr>
              <a:t>український поет, </a:t>
            </a:r>
            <a:r>
              <a:rPr lang="uk-UA" sz="4000" b="1" dirty="0" smtClean="0">
                <a:solidFill>
                  <a:schemeClr val="bg1"/>
                </a:solidFill>
              </a:rPr>
              <a:t>пісняр, перекладач, автор </a:t>
            </a:r>
            <a:r>
              <a:rPr lang="uk-UA" sz="4000" b="1" dirty="0">
                <a:solidFill>
                  <a:schemeClr val="bg1"/>
                </a:solidFill>
              </a:rPr>
              <a:t>творів для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дітей і дорослих.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03"/>
          <a:stretch/>
        </p:blipFill>
        <p:spPr bwMode="auto">
          <a:xfrm>
            <a:off x="6933042" y="1456402"/>
            <a:ext cx="3825680" cy="44873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041" y="538662"/>
            <a:ext cx="10517416" cy="702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Микола Сингаївський. Вірш «До </a:t>
            </a:r>
            <a:r>
              <a:rPr lang="uk-UA" sz="4000" b="1" dirty="0">
                <a:solidFill>
                  <a:schemeClr val="bg1"/>
                </a:solidFill>
              </a:rPr>
              <a:t>школи».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2025" y="1396411"/>
            <a:ext cx="3817345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Так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сонячно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-ясно довкола,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тануть хмаринки вгорі.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школи,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до школи,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 до школи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сьогодні ідуть школярі.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Врожаями ниви достигли,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багрець променіє з дібров.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книги,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до книги,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до книги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душа поривається знов.</a:t>
            </a:r>
          </a:p>
        </p:txBody>
      </p:sp>
      <p:pic>
        <p:nvPicPr>
          <p:cNvPr id="2050" name="Picture 2" descr="ÐÐ°ÑÑÐ¸Ð½ÐºÐ¸ Ð¿Ð¾ Ð·Ð°Ð¿ÑÐ¾ÑÑ ÐºÐ»Ð¸Ð¿Ð°ÑÑ Ð´ÐµÑÐ¸ Ð¸Ð´ÑÑ Ð² ÑÐºÐ¾Ð»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041" y="1495896"/>
            <a:ext cx="2574381" cy="24921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01721" y="1419701"/>
            <a:ext cx="4186353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Дозріли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калинові гронця,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 ними ясніє блакить.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сонця,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до сонця,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 до сонця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 спів, наша мрія летить.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Відколи, скажіть нам відколи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цей вересень з нами рідня?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До школи,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до школи, </a:t>
            </a:r>
          </a:p>
          <a:p>
            <a:r>
              <a:rPr lang="uk-UA" sz="2400" b="1" dirty="0">
                <a:solidFill>
                  <a:srgbClr val="295FFF"/>
                </a:solidFill>
              </a:rPr>
              <a:t>                  до школи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ведуть нас дороги щодня.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86" y="1396411"/>
            <a:ext cx="3421787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З яким настроєм ти прийшов (прийшла) до школи?</a:t>
            </a:r>
          </a:p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Який настрій передано у вірші?</a:t>
            </a:r>
          </a:p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Поміркуй, </a:t>
            </a:r>
            <a:r>
              <a:rPr lang="uk-UA" sz="2000" b="1" dirty="0">
                <a:solidFill>
                  <a:schemeClr val="bg1"/>
                </a:solidFill>
              </a:rPr>
              <a:t>чому у вірші повторюються слова школа, книга, сонце. Як вони пов'язані між собою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Прочитай вірш </a:t>
            </a:r>
            <a:r>
              <a:rPr lang="uk-UA" sz="2000" b="1" dirty="0">
                <a:solidFill>
                  <a:schemeClr val="bg1"/>
                </a:solidFill>
              </a:rPr>
              <a:t>піднесено, радісно.</a:t>
            </a:r>
          </a:p>
        </p:txBody>
      </p:sp>
    </p:spTree>
    <p:extLst>
      <p:ext uri="{BB962C8B-B14F-4D97-AF65-F5344CB8AC3E}">
        <p14:creationId xmlns:p14="http://schemas.microsoft.com/office/powerpoint/2010/main" val="2411139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20967" y="2735913"/>
            <a:ext cx="2194033" cy="27867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гронця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багрець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блакить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ниви</a:t>
            </a:r>
            <a:endParaRPr lang="ru-RU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73143" y="2735912"/>
            <a:ext cx="2351313" cy="27867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променіє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калинові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достигли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ясніє</a:t>
            </a:r>
            <a:endParaRPr lang="ru-RU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15000" y="3291424"/>
            <a:ext cx="2350102" cy="69426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94650" y="3291424"/>
            <a:ext cx="2270452" cy="66139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17773" y="4469052"/>
            <a:ext cx="2555370" cy="69077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94650" y="4513512"/>
            <a:ext cx="2596379" cy="6018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267" y="2331537"/>
            <a:ext cx="2036102" cy="324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86543" y="450984"/>
            <a:ext cx="9663350" cy="1184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Словникова робота.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 згори вниз і </a:t>
            </a:r>
            <a:r>
              <a:rPr lang="uk-UA" sz="3600" b="1" dirty="0" smtClean="0">
                <a:solidFill>
                  <a:schemeClr val="bg1"/>
                </a:solidFill>
              </a:rPr>
              <a:t>навпаки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1944" y="1711116"/>
            <a:ext cx="8327570" cy="8687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З'єднай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стрілочками відповідні словосполучення 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вірша.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слова тобі не зрозумілі?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7311" y="625158"/>
            <a:ext cx="9478660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 настроїв і </a:t>
            </a:r>
            <a:r>
              <a:rPr lang="uk-UA" sz="4000" b="1" dirty="0" smtClean="0">
                <a:solidFill>
                  <a:schemeClr val="bg1"/>
                </a:solidFill>
              </a:rPr>
              <a:t>почуттів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0704" y="1589688"/>
            <a:ext cx="290368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Щоб </a:t>
            </a:r>
            <a:r>
              <a:rPr lang="uk-UA" sz="2400" b="1" dirty="0">
                <a:solidFill>
                  <a:schemeClr val="bg1"/>
                </a:solidFill>
              </a:rPr>
              <a:t>точніше висловити свої почуття, </a:t>
            </a:r>
            <a:r>
              <a:rPr lang="uk-UA" sz="2400" b="1" dirty="0" smtClean="0">
                <a:solidFill>
                  <a:schemeClr val="bg1"/>
                </a:solidFill>
              </a:rPr>
              <a:t>звертайся </a:t>
            </a:r>
            <a:r>
              <a:rPr lang="uk-UA" sz="2400" b="1" dirty="0">
                <a:solidFill>
                  <a:schemeClr val="bg1"/>
                </a:solidFill>
              </a:rPr>
              <a:t>до </a:t>
            </a:r>
            <a:r>
              <a:rPr lang="uk-UA" sz="2400" b="1" dirty="0">
                <a:solidFill>
                  <a:srgbClr val="FFFF00"/>
                </a:solidFill>
              </a:rPr>
              <a:t>Словничка настроїв і </a:t>
            </a:r>
            <a:r>
              <a:rPr lang="uk-UA" sz="2400" b="1" dirty="0" smtClean="0">
                <a:solidFill>
                  <a:srgbClr val="FFFF00"/>
                </a:solidFill>
              </a:rPr>
              <a:t>почуттів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6356" y="4232508"/>
            <a:ext cx="31369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Розпізнай почуття і настрої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Смайли\2024-06-05_230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21" y="3768131"/>
            <a:ext cx="4785179" cy="2410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Смайли\2024-06-05_230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4" y="1430131"/>
            <a:ext cx="6662114" cy="22581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9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4318" y="494529"/>
            <a:ext cx="9358995" cy="692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4318" y="1582156"/>
            <a:ext cx="3796396" cy="230832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Виразно читати вірш.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Дати відповіді на запитання.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48" y="1495070"/>
            <a:ext cx="5277799" cy="43277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686" y="492418"/>
            <a:ext cx="9089494" cy="8563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1672" y="1581049"/>
            <a:ext cx="479558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йшлося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Сингаївського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настрій передано у вірші?</a:t>
            </a:r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1581048"/>
            <a:ext cx="4052751" cy="361251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29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1326" y="574541"/>
            <a:ext cx="10147221" cy="752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842673320"/>
              </p:ext>
            </p:extLst>
          </p:nvPr>
        </p:nvGraphicFramePr>
        <p:xfrm>
          <a:off x="1543050" y="1446834"/>
          <a:ext cx="9917008" cy="50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6" y="1327262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2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1106" y="494528"/>
            <a:ext cx="8732066" cy="8551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539" y="2358920"/>
            <a:ext cx="5698519" cy="206210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Школярі ми всі старанні,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Нам під силу всі завдання.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Лінь, помилки переможем,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Ми усе,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повірте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, зможем!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07" y="1535959"/>
            <a:ext cx="4436081" cy="44360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5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1326" y="574541"/>
            <a:ext cx="10147221" cy="752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«Урок </a:t>
            </a:r>
            <a:r>
              <a:rPr lang="uk-UA" sz="4000" b="1" dirty="0">
                <a:solidFill>
                  <a:schemeClr val="bg1"/>
                </a:solidFill>
              </a:rPr>
              <a:t>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50964248"/>
              </p:ext>
            </p:extLst>
          </p:nvPr>
        </p:nvGraphicFramePr>
        <p:xfrm>
          <a:off x="1543050" y="1446834"/>
          <a:ext cx="9917008" cy="50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5" y="1454583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Вибери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очікуєш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урок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75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ÐµÑÐ½Ð¸Ð¹ Ð¾ÑÐ´ÑÑ Ð´ÐµÑÐµÐ¹ Ð½Ð° Ð¿Ð»ÑÐ¶Ðµ Premium Ð²ÐµÐºÑÐ¾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4381" y="1354351"/>
            <a:ext cx="3152321" cy="240704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7" descr="школа дети гуляют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83133" y="3974118"/>
            <a:ext cx="3223569" cy="23393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257" y="326571"/>
            <a:ext cx="10755086" cy="9794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Перевірка домашнього </a:t>
            </a:r>
            <a:r>
              <a:rPr lang="uk-UA" sz="3200" b="1" dirty="0" smtClean="0">
                <a:solidFill>
                  <a:schemeClr val="bg1"/>
                </a:solidFill>
              </a:rPr>
              <a:t>завдання. Виразне читання вірша В. </a:t>
            </a:r>
            <a:r>
              <a:rPr lang="uk-UA" sz="3200" b="1" dirty="0">
                <a:solidFill>
                  <a:schemeClr val="bg1"/>
                </a:solidFill>
              </a:rPr>
              <a:t>Бичка </a:t>
            </a:r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Літо, до побачення!»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532" y="1306017"/>
            <a:ext cx="4345217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Літо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до побачення!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за все спасибі –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 поля квітучії, </a:t>
            </a:r>
          </a:p>
          <a:p>
            <a:r>
              <a:rPr lang="uk-UA" sz="2800" b="1" dirty="0">
                <a:solidFill>
                  <a:srgbClr val="00B050"/>
                </a:solidFill>
              </a:rPr>
              <a:t>ліс зеленокрилий!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твоєму сонечку,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твоєму хлібі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сил набрались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ми,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 поздоровіли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837" y="1306017"/>
            <a:ext cx="3882114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Літо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до побачення!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Побували всюди ми,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див небачених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стріли ми навколо…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 цієї радості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зроду не забудемо!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Літо, до побачення!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721" y="4899658"/>
            <a:ext cx="742309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За </a:t>
            </a:r>
            <a:r>
              <a:rPr lang="uk-UA" sz="2000" b="1" dirty="0">
                <a:solidFill>
                  <a:schemeClr val="bg1"/>
                </a:solidFill>
              </a:rPr>
              <a:t>що діти вдячні </a:t>
            </a:r>
            <a:r>
              <a:rPr lang="uk-UA" sz="2000" b="1" dirty="0" smtClean="0">
                <a:solidFill>
                  <a:schemeClr val="bg1"/>
                </a:solidFill>
              </a:rPr>
              <a:t>літу? </a:t>
            </a:r>
          </a:p>
          <a:p>
            <a:pPr marL="457200" indent="-457200"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З </a:t>
            </a:r>
            <a:r>
              <a:rPr lang="uk-UA" sz="2000" b="1" dirty="0">
                <a:solidFill>
                  <a:schemeClr val="bg1"/>
                </a:solidFill>
              </a:rPr>
              <a:t>яким почуттям вони його </a:t>
            </a:r>
            <a:r>
              <a:rPr lang="uk-UA" sz="2000" b="1" dirty="0" smtClean="0">
                <a:solidFill>
                  <a:schemeClr val="bg1"/>
                </a:solidFill>
              </a:rPr>
              <a:t>згадують? </a:t>
            </a:r>
          </a:p>
          <a:p>
            <a:pPr marL="457200" indent="-457200"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Знайди і прочитай окличні речення. Як їх треба читати? </a:t>
            </a:r>
          </a:p>
          <a:p>
            <a:pPr marL="457200" indent="-457200"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* Розкажи придуману загадку про школу або книгу.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11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9830" y="494529"/>
            <a:ext cx="9409776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«Асоціація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79316" y="1294664"/>
            <a:ext cx="2600829" cy="13235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/>
              <a:t>добро</a:t>
            </a:r>
            <a:endParaRPr lang="ru-RU" sz="4400" b="1" dirty="0"/>
          </a:p>
        </p:txBody>
      </p:sp>
      <p:sp>
        <p:nvSpPr>
          <p:cNvPr id="15" name="Овал 14"/>
          <p:cNvSpPr/>
          <p:nvPr/>
        </p:nvSpPr>
        <p:spPr>
          <a:xfrm>
            <a:off x="1412713" y="3075525"/>
            <a:ext cx="2269993" cy="111170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/>
              <a:t>звук</a:t>
            </a:r>
            <a:endParaRPr lang="ru-RU" sz="4400" b="1" dirty="0"/>
          </a:p>
        </p:txBody>
      </p:sp>
      <p:sp>
        <p:nvSpPr>
          <p:cNvPr id="16" name="Овал 15"/>
          <p:cNvSpPr/>
          <p:nvPr/>
        </p:nvSpPr>
        <p:spPr>
          <a:xfrm>
            <a:off x="1833613" y="4986974"/>
            <a:ext cx="2500299" cy="1003524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/>
              <a:t>пісня</a:t>
            </a:r>
            <a:endParaRPr lang="ru-RU" sz="4400" b="1" dirty="0"/>
          </a:p>
        </p:txBody>
      </p:sp>
      <p:sp>
        <p:nvSpPr>
          <p:cNvPr id="17" name="Овал 16"/>
          <p:cNvSpPr/>
          <p:nvPr/>
        </p:nvSpPr>
        <p:spPr>
          <a:xfrm>
            <a:off x="4891480" y="2743200"/>
            <a:ext cx="2792993" cy="1721224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b="1" dirty="0">
                <a:solidFill>
                  <a:schemeClr val="bg1"/>
                </a:solidFill>
              </a:rPr>
              <a:t>слово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952679" y="1289805"/>
            <a:ext cx="2284399" cy="9858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/>
              <a:t>мова</a:t>
            </a:r>
            <a:endParaRPr lang="ru-RU" sz="4400" b="1" dirty="0"/>
          </a:p>
        </p:txBody>
      </p:sp>
      <p:sp>
        <p:nvSpPr>
          <p:cNvPr id="19" name="Овал 18"/>
          <p:cNvSpPr/>
          <p:nvPr/>
        </p:nvSpPr>
        <p:spPr>
          <a:xfrm>
            <a:off x="8835633" y="3086619"/>
            <a:ext cx="2249489" cy="1100612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/>
              <a:t>вірш</a:t>
            </a:r>
            <a:endParaRPr lang="ru-RU" sz="4400" b="1" dirty="0"/>
          </a:p>
        </p:txBody>
      </p:sp>
      <p:sp>
        <p:nvSpPr>
          <p:cNvPr id="27" name="Овал 26"/>
          <p:cNvSpPr/>
          <p:nvPr/>
        </p:nvSpPr>
        <p:spPr>
          <a:xfrm>
            <a:off x="6890656" y="5059819"/>
            <a:ext cx="3868950" cy="11994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 smtClean="0"/>
              <a:t>розповідь</a:t>
            </a:r>
            <a:endParaRPr lang="ru-RU" sz="44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772176" y="3497110"/>
            <a:ext cx="1059872" cy="1552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4680145" y="2051373"/>
            <a:ext cx="756066" cy="7689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001577" y="4187231"/>
            <a:ext cx="1192980" cy="88074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99258" y="4187231"/>
            <a:ext cx="1062065" cy="79974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773943" y="3462878"/>
            <a:ext cx="972220" cy="264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230978" y="2055983"/>
            <a:ext cx="906989" cy="73004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99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лнце 19"/>
          <p:cNvSpPr/>
          <p:nvPr/>
        </p:nvSpPr>
        <p:spPr>
          <a:xfrm>
            <a:off x="5969804" y="1491646"/>
            <a:ext cx="5143536" cy="4500594"/>
          </a:xfrm>
          <a:prstGeom prst="sun">
            <a:avLst>
              <a:gd name="adj" fmla="val 340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err="1" smtClean="0">
                <a:solidFill>
                  <a:srgbClr val="FF0000"/>
                </a:solidFill>
              </a:rPr>
              <a:t>др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184135" y="2629896"/>
            <a:ext cx="714375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4400" b="1" dirty="0">
                <a:solidFill>
                  <a:srgbClr val="0070C0"/>
                </a:solidFill>
              </a:rPr>
              <a:t>Ю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328722" y="1625009"/>
            <a:ext cx="785813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0256072" y="3991971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І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9076560" y="1674221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981310" y="5236571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И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6112697" y="4377734"/>
            <a:ext cx="785813" cy="7683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Е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1" y="2499642"/>
            <a:ext cx="4588668" cy="38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7267241" y="5210608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Я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875539" y="2499642"/>
            <a:ext cx="261584" cy="5707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324961" y="4004656"/>
            <a:ext cx="554883" cy="2421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861092" y="4403798"/>
            <a:ext cx="240436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906072" y="4403798"/>
            <a:ext cx="293963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156127" y="3991971"/>
            <a:ext cx="565501" cy="3081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7156127" y="3317688"/>
            <a:ext cx="617408" cy="1638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7949427" y="2491824"/>
            <a:ext cx="266525" cy="53797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9324961" y="3243075"/>
            <a:ext cx="615945" cy="26668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10169935" y="2708507"/>
            <a:ext cx="714375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46001" y="495119"/>
            <a:ext cx="9818915" cy="78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«Сонечко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46001" y="1418755"/>
            <a:ext cx="378114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Утвори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склади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стрілочками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6001" y="495119"/>
            <a:ext cx="9818915" cy="78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«Сонечко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6276665" y="1406585"/>
            <a:ext cx="5143536" cy="4500594"/>
          </a:xfrm>
          <a:prstGeom prst="sun">
            <a:avLst>
              <a:gd name="adj" fmla="val 340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МЛ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392868" y="2519591"/>
            <a:ext cx="714375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</a:rPr>
              <a:t> У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633996" y="1478260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0572010" y="4123129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Ю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444569" y="1500315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633996" y="5286547"/>
            <a:ext cx="785813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І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6222218" y="4321404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Е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10477733" y="2545161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Я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9288774" y="5322304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Є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32" y="2223319"/>
            <a:ext cx="4279319" cy="42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9183003" y="2425391"/>
            <a:ext cx="261584" cy="5707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632425" y="3930405"/>
            <a:ext cx="554883" cy="2421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168556" y="4329547"/>
            <a:ext cx="240436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213536" y="4329547"/>
            <a:ext cx="293963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463591" y="3917720"/>
            <a:ext cx="565501" cy="3081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7463591" y="3243437"/>
            <a:ext cx="617408" cy="1638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8256891" y="2417573"/>
            <a:ext cx="266525" cy="53797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9632425" y="3168824"/>
            <a:ext cx="615945" cy="26668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146001" y="1418755"/>
            <a:ext cx="378114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Утвори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склади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стрілочками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3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лнце 9"/>
          <p:cNvSpPr/>
          <p:nvPr/>
        </p:nvSpPr>
        <p:spPr>
          <a:xfrm>
            <a:off x="6294626" y="1406585"/>
            <a:ext cx="5143536" cy="4500594"/>
          </a:xfrm>
          <a:prstGeom prst="sun">
            <a:avLst>
              <a:gd name="adj" fmla="val 340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СКР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294626" y="2557989"/>
            <a:ext cx="714375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</a:rPr>
              <a:t> У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665332" y="1444051"/>
            <a:ext cx="785813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0580894" y="4026656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Ю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9428945" y="1423917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0652349" y="2562929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І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080332" y="4240969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И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509350" y="5499072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Я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09082" y="5526844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Е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0" y="2277552"/>
            <a:ext cx="4037087" cy="40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9193416" y="2405794"/>
            <a:ext cx="261584" cy="5707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642838" y="3910808"/>
            <a:ext cx="554883" cy="2421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178969" y="4309950"/>
            <a:ext cx="240436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223949" y="4309950"/>
            <a:ext cx="293963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474004" y="3898123"/>
            <a:ext cx="565501" cy="3081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474004" y="3223840"/>
            <a:ext cx="617408" cy="1638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8267304" y="2397976"/>
            <a:ext cx="266525" cy="53797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642838" y="3149227"/>
            <a:ext cx="615945" cy="26668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46001" y="495119"/>
            <a:ext cx="9818915" cy="78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«Сонечко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46001" y="1418755"/>
            <a:ext cx="378114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Утвори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склади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стрілочками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5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046" y="538662"/>
            <a:ext cx="9493040" cy="830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«Спускаємось з гори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008566" y="2250237"/>
            <a:ext cx="5216236" cy="3717654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            У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. </a:t>
            </a: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РОК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       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УЧ  .   НІ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      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ЗО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  </a:t>
            </a: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.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 ШИТ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  ШКО    .     ЛЯР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4000" b="1" dirty="0">
                <a:solidFill>
                  <a:srgbClr val="0070C0"/>
                </a:solidFill>
                <a:ea typeface="+mj-ea"/>
                <a:cs typeface="+mj-cs"/>
              </a:rPr>
              <a:t>  </a:t>
            </a:r>
            <a:r>
              <a:rPr lang="uk-UA" sz="4000" b="1" dirty="0" smtClean="0">
                <a:solidFill>
                  <a:srgbClr val="0070C0"/>
                </a:solidFill>
                <a:ea typeface="+mj-ea"/>
                <a:cs typeface="+mj-cs"/>
              </a:rPr>
              <a:t>    ЗНА       .       ННЯ</a:t>
            </a:r>
            <a:endParaRPr lang="uk-UA" sz="40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3" y="1620456"/>
            <a:ext cx="4668085" cy="43474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08566" y="1532606"/>
            <a:ext cx="5066964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Вправа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розширення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кута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зору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41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669</Words>
  <Application>Microsoft Office PowerPoint</Application>
  <PresentationFormat>Произвольный</PresentationFormat>
  <Paragraphs>174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205</cp:revision>
  <dcterms:created xsi:type="dcterms:W3CDTF">2018-01-05T16:38:53Z</dcterms:created>
  <dcterms:modified xsi:type="dcterms:W3CDTF">2024-09-04T18:46:14Z</dcterms:modified>
</cp:coreProperties>
</file>