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455" r:id="rId3"/>
    <p:sldId id="281" r:id="rId4"/>
    <p:sldId id="456" r:id="rId5"/>
    <p:sldId id="457" r:id="rId6"/>
    <p:sldId id="286" r:id="rId7"/>
    <p:sldId id="288" r:id="rId8"/>
    <p:sldId id="289" r:id="rId9"/>
    <p:sldId id="453" r:id="rId10"/>
    <p:sldId id="458" r:id="rId11"/>
    <p:sldId id="4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BFB"/>
    <a:srgbClr val="FDC3FA"/>
    <a:srgbClr val="2F3242"/>
    <a:srgbClr val="1694E9"/>
    <a:srgbClr val="FFFF00"/>
    <a:srgbClr val="295FFF"/>
    <a:srgbClr val="FFB441"/>
    <a:srgbClr val="709E32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190" y="4075906"/>
            <a:ext cx="10361989" cy="17543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7030A0"/>
                </a:solidFill>
              </a:rPr>
              <a:t>Лічба </a:t>
            </a:r>
            <a:r>
              <a:rPr lang="uk-UA" sz="5400" b="1" dirty="0">
                <a:solidFill>
                  <a:srgbClr val="7030A0"/>
                </a:solidFill>
              </a:rPr>
              <a:t>в межах 100. </a:t>
            </a:r>
            <a:endParaRPr lang="uk-UA" sz="5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54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5400" b="1" dirty="0">
                <a:solidFill>
                  <a:srgbClr val="7030A0"/>
                </a:solidFill>
              </a:rPr>
              <a:t>і порівняння задач </a:t>
            </a:r>
            <a:endParaRPr lang="ru-RU" sz="115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7BC1D08-A5D9-4035-9AA4-F550AE22A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24171" b="55509"/>
          <a:stretch/>
        </p:blipFill>
        <p:spPr>
          <a:xfrm>
            <a:off x="954938" y="1017647"/>
            <a:ext cx="3080728" cy="23563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16142" y="1017647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dirty="0">
                <a:solidFill>
                  <a:srgbClr val="7030A0"/>
                </a:solidFill>
              </a:rPr>
              <a:t>вивченого </a:t>
            </a:r>
            <a:r>
              <a:rPr lang="uk-UA" sz="2400" b="1" dirty="0" smtClean="0">
                <a:solidFill>
                  <a:srgbClr val="7030A0"/>
                </a:solidFill>
              </a:rPr>
              <a:t>матеріалу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443652"/>
            <a:ext cx="4438932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7" y="2837657"/>
            <a:ext cx="4299847" cy="123663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якому місці в двоцифровому числі стоять одиниці, десятки?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35662" y="4424193"/>
            <a:ext cx="4612677" cy="12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</a:t>
            </a:r>
            <a:r>
              <a:rPr lang="uk-UA" sz="2400" b="1" dirty="0" smtClean="0">
                <a:solidFill>
                  <a:schemeClr val="bg1"/>
                </a:solidFill>
              </a:rPr>
              <a:t>знаходження суми, знаходження доданка?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905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602" y="1898787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твої відчуття в кінці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92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2291" y="1791438"/>
            <a:ext cx="4498290" cy="39158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При виконанні завдань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у тебе виникають різні емоції. Уяви, що в тебе є твій внутрішній компас. 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9375157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251" y="490061"/>
            <a:ext cx="10405640" cy="8536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Лічба в межах 100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E27364-CDCC-46EF-BA9E-472600CF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342696" y="1452336"/>
            <a:ext cx="2954195" cy="421313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DBD960-135B-4636-91CE-39A8108FDCAD}"/>
              </a:ext>
            </a:extLst>
          </p:cNvPr>
          <p:cNvSpPr txBox="1"/>
          <p:nvPr/>
        </p:nvSpPr>
        <p:spPr>
          <a:xfrm>
            <a:off x="4256193" y="1452336"/>
            <a:ext cx="2769641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 </a:t>
            </a:r>
            <a:r>
              <a:rPr lang="uk-UA" sz="3600" b="1" dirty="0">
                <a:solidFill>
                  <a:srgbClr val="00B050"/>
                </a:solidFill>
              </a:rPr>
              <a:t>58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15EB7D-2387-44A8-A005-3EFD99368219}"/>
              </a:ext>
            </a:extLst>
          </p:cNvPr>
          <p:cNvSpPr txBox="1"/>
          <p:nvPr/>
        </p:nvSpPr>
        <p:spPr>
          <a:xfrm>
            <a:off x="891250" y="2111266"/>
            <a:ext cx="2781215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00B050"/>
                </a:solidFill>
              </a:rPr>
              <a:t>45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2995E3-5ADF-4FD5-8045-EEA19D1DF42D}"/>
              </a:ext>
            </a:extLst>
          </p:cNvPr>
          <p:cNvSpPr txBox="1"/>
          <p:nvPr/>
        </p:nvSpPr>
        <p:spPr>
          <a:xfrm>
            <a:off x="4256190" y="2114142"/>
            <a:ext cx="2769641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00B050"/>
                </a:solidFill>
              </a:rPr>
              <a:t>82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1679" y="2903330"/>
            <a:ext cx="6134582" cy="8914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Назви попереднє та наступне число до продемонстрованого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1251" y="1452336"/>
            <a:ext cx="2781214" cy="5712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Полічи…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1724629" y="3957580"/>
            <a:ext cx="91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66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E46376-F341-4CA3-8E44-4A6009486B9B}"/>
              </a:ext>
            </a:extLst>
          </p:cNvPr>
          <p:cNvSpPr txBox="1"/>
          <p:nvPr/>
        </p:nvSpPr>
        <p:spPr>
          <a:xfrm>
            <a:off x="883887" y="3943976"/>
            <a:ext cx="8333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65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9C208E-BC26-4196-9723-1B229E762C59}"/>
              </a:ext>
            </a:extLst>
          </p:cNvPr>
          <p:cNvSpPr txBox="1"/>
          <p:nvPr/>
        </p:nvSpPr>
        <p:spPr>
          <a:xfrm>
            <a:off x="2628511" y="3984470"/>
            <a:ext cx="7693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67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1717265" y="4752514"/>
            <a:ext cx="91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E46376-F341-4CA3-8E44-4A6009486B9B}"/>
              </a:ext>
            </a:extLst>
          </p:cNvPr>
          <p:cNvSpPr txBox="1"/>
          <p:nvPr/>
        </p:nvSpPr>
        <p:spPr>
          <a:xfrm>
            <a:off x="883887" y="4748878"/>
            <a:ext cx="8333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38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9C208E-BC26-4196-9723-1B229E762C59}"/>
              </a:ext>
            </a:extLst>
          </p:cNvPr>
          <p:cNvSpPr txBox="1"/>
          <p:nvPr/>
        </p:nvSpPr>
        <p:spPr>
          <a:xfrm>
            <a:off x="2635874" y="4752514"/>
            <a:ext cx="7693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40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5092512" y="3957579"/>
            <a:ext cx="91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3E46376-F341-4CA3-8E44-4A6009486B9B}"/>
              </a:ext>
            </a:extLst>
          </p:cNvPr>
          <p:cNvSpPr txBox="1"/>
          <p:nvPr/>
        </p:nvSpPr>
        <p:spPr>
          <a:xfrm>
            <a:off x="4259134" y="3963173"/>
            <a:ext cx="8333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42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F9C208E-BC26-4196-9723-1B229E762C59}"/>
              </a:ext>
            </a:extLst>
          </p:cNvPr>
          <p:cNvSpPr txBox="1"/>
          <p:nvPr/>
        </p:nvSpPr>
        <p:spPr>
          <a:xfrm>
            <a:off x="6003758" y="3957580"/>
            <a:ext cx="7693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44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5092512" y="4748878"/>
            <a:ext cx="91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79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E46376-F341-4CA3-8E44-4A6009486B9B}"/>
              </a:ext>
            </a:extLst>
          </p:cNvPr>
          <p:cNvSpPr txBox="1"/>
          <p:nvPr/>
        </p:nvSpPr>
        <p:spPr>
          <a:xfrm>
            <a:off x="4259134" y="4748877"/>
            <a:ext cx="8333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78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9C208E-BC26-4196-9723-1B229E762C59}"/>
              </a:ext>
            </a:extLst>
          </p:cNvPr>
          <p:cNvSpPr txBox="1"/>
          <p:nvPr/>
        </p:nvSpPr>
        <p:spPr>
          <a:xfrm>
            <a:off x="6003758" y="4748876"/>
            <a:ext cx="7693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80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1760996" y="5534667"/>
            <a:ext cx="91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3E46376-F341-4CA3-8E44-4A6009486B9B}"/>
              </a:ext>
            </a:extLst>
          </p:cNvPr>
          <p:cNvSpPr txBox="1"/>
          <p:nvPr/>
        </p:nvSpPr>
        <p:spPr>
          <a:xfrm>
            <a:off x="911679" y="5534668"/>
            <a:ext cx="8333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80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9C208E-BC26-4196-9723-1B229E762C59}"/>
              </a:ext>
            </a:extLst>
          </p:cNvPr>
          <p:cNvSpPr txBox="1"/>
          <p:nvPr/>
        </p:nvSpPr>
        <p:spPr>
          <a:xfrm>
            <a:off x="2639652" y="5534666"/>
            <a:ext cx="7693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82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5092512" y="5556831"/>
            <a:ext cx="91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3E46376-F341-4CA3-8E44-4A6009486B9B}"/>
              </a:ext>
            </a:extLst>
          </p:cNvPr>
          <p:cNvSpPr txBox="1"/>
          <p:nvPr/>
        </p:nvSpPr>
        <p:spPr>
          <a:xfrm>
            <a:off x="4256190" y="5556935"/>
            <a:ext cx="8333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53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F9C208E-BC26-4196-9723-1B229E762C59}"/>
              </a:ext>
            </a:extLst>
          </p:cNvPr>
          <p:cNvSpPr txBox="1"/>
          <p:nvPr/>
        </p:nvSpPr>
        <p:spPr>
          <a:xfrm>
            <a:off x="6003758" y="5567485"/>
            <a:ext cx="7693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55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400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561" y="479410"/>
            <a:ext cx="10277583" cy="5646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числа, в яких …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54C2946-4E05-4715-A424-6795A57BA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781" r="60632" b="80323"/>
          <a:stretch/>
        </p:blipFill>
        <p:spPr>
          <a:xfrm>
            <a:off x="903928" y="1973621"/>
            <a:ext cx="10008000" cy="27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475E45C-EABB-413A-B5A8-BFF46D5EF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51" y="4069827"/>
            <a:ext cx="2876550" cy="269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68D1E8-BAC6-4543-AB0A-5EEF39D1DFB8}"/>
              </a:ext>
            </a:extLst>
          </p:cNvPr>
          <p:cNvSpPr txBox="1"/>
          <p:nvPr/>
        </p:nvSpPr>
        <p:spPr>
          <a:xfrm>
            <a:off x="481076" y="1219963"/>
            <a:ext cx="15022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4д 3од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8DE5F6-8811-42EE-A6C9-644335B10796}"/>
              </a:ext>
            </a:extLst>
          </p:cNvPr>
          <p:cNvSpPr txBox="1"/>
          <p:nvPr/>
        </p:nvSpPr>
        <p:spPr>
          <a:xfrm>
            <a:off x="2139840" y="1204829"/>
            <a:ext cx="14115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8д 5од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4221C1-7E40-4B83-BF83-A47F723704E5}"/>
              </a:ext>
            </a:extLst>
          </p:cNvPr>
          <p:cNvSpPr txBox="1"/>
          <p:nvPr/>
        </p:nvSpPr>
        <p:spPr>
          <a:xfrm>
            <a:off x="3733247" y="1204830"/>
            <a:ext cx="13480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4д 1од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E4B1898-1249-4DA7-8883-EF029FD2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5003805" y="2313559"/>
            <a:ext cx="447418" cy="5317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A850308-CE3E-4E40-9B22-2F8231C74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1759635" y="2348284"/>
            <a:ext cx="447418" cy="53175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2555690" y="2325133"/>
            <a:ext cx="447418" cy="5317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868D1E8-BAC6-4543-AB0A-5EEF39D1DFB8}"/>
              </a:ext>
            </a:extLst>
          </p:cNvPr>
          <p:cNvSpPr txBox="1"/>
          <p:nvPr/>
        </p:nvSpPr>
        <p:spPr>
          <a:xfrm>
            <a:off x="837209" y="4910046"/>
            <a:ext cx="6532655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Серед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записаних</a:t>
            </a:r>
            <a:r>
              <a:rPr lang="ru-RU" sz="2400" dirty="0" smtClean="0">
                <a:solidFill>
                  <a:srgbClr val="7030A0"/>
                </a:solidFill>
              </a:rPr>
              <a:t> чисел </a:t>
            </a:r>
            <a:r>
              <a:rPr lang="ru-RU" sz="2400" dirty="0" err="1" smtClean="0">
                <a:solidFill>
                  <a:srgbClr val="7030A0"/>
                </a:solidFill>
              </a:rPr>
              <a:t>назви</a:t>
            </a:r>
            <a:r>
              <a:rPr lang="ru-RU" sz="2400" dirty="0" smtClean="0">
                <a:solidFill>
                  <a:srgbClr val="7030A0"/>
                </a:solidFill>
              </a:rPr>
              <a:t> числа, </a:t>
            </a:r>
            <a:r>
              <a:rPr lang="ru-RU" sz="2400" dirty="0" err="1" smtClean="0">
                <a:solidFill>
                  <a:srgbClr val="7030A0"/>
                </a:solidFill>
              </a:rPr>
              <a:t>що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мають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- 8 </a:t>
            </a:r>
            <a:r>
              <a:rPr lang="ru-RU" sz="2400" dirty="0" err="1" smtClean="0">
                <a:solidFill>
                  <a:srgbClr val="7030A0"/>
                </a:solidFill>
              </a:rPr>
              <a:t>одиниці</a:t>
            </a:r>
            <a:r>
              <a:rPr lang="ru-RU" sz="2400" dirty="0" smtClean="0">
                <a:solidFill>
                  <a:srgbClr val="7030A0"/>
                </a:solidFill>
              </a:rPr>
              <a:t>;           4 </a:t>
            </a:r>
            <a:r>
              <a:rPr lang="ru-RU" sz="2400" dirty="0" err="1" smtClean="0">
                <a:solidFill>
                  <a:srgbClr val="7030A0"/>
                </a:solidFill>
              </a:rPr>
              <a:t>одиниць</a:t>
            </a:r>
            <a:r>
              <a:rPr lang="ru-RU" sz="2400" dirty="0" smtClean="0">
                <a:solidFill>
                  <a:srgbClr val="7030A0"/>
                </a:solidFill>
              </a:rPr>
              <a:t>;            5 </a:t>
            </a:r>
            <a:r>
              <a:rPr lang="ru-RU" sz="2400" dirty="0" err="1" smtClean="0">
                <a:solidFill>
                  <a:srgbClr val="7030A0"/>
                </a:solidFill>
              </a:rPr>
              <a:t>одиниці</a:t>
            </a:r>
            <a:r>
              <a:rPr lang="ru-RU" sz="2400" dirty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- 8 десятка;            4 </a:t>
            </a:r>
            <a:r>
              <a:rPr lang="ru-RU" sz="2400" dirty="0" err="1" smtClean="0">
                <a:solidFill>
                  <a:srgbClr val="7030A0"/>
                </a:solidFill>
              </a:rPr>
              <a:t>десятків</a:t>
            </a:r>
            <a:r>
              <a:rPr lang="ru-RU" sz="2400" dirty="0" smtClean="0">
                <a:solidFill>
                  <a:srgbClr val="7030A0"/>
                </a:solidFill>
              </a:rPr>
              <a:t>;             5 десятки.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84221C1-7E40-4B83-BF83-A47F723704E5}"/>
              </a:ext>
            </a:extLst>
          </p:cNvPr>
          <p:cNvSpPr txBox="1"/>
          <p:nvPr/>
        </p:nvSpPr>
        <p:spPr>
          <a:xfrm>
            <a:off x="5271343" y="1200358"/>
            <a:ext cx="14922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3д 4од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84221C1-7E40-4B83-BF83-A47F723704E5}"/>
              </a:ext>
            </a:extLst>
          </p:cNvPr>
          <p:cNvSpPr txBox="1"/>
          <p:nvPr/>
        </p:nvSpPr>
        <p:spPr>
          <a:xfrm>
            <a:off x="6948759" y="1200357"/>
            <a:ext cx="14922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5д 8од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84221C1-7E40-4B83-BF83-A47F723704E5}"/>
              </a:ext>
            </a:extLst>
          </p:cNvPr>
          <p:cNvSpPr txBox="1"/>
          <p:nvPr/>
        </p:nvSpPr>
        <p:spPr>
          <a:xfrm>
            <a:off x="8553990" y="1194972"/>
            <a:ext cx="14922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6д 9од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84221C1-7E40-4B83-BF83-A47F723704E5}"/>
              </a:ext>
            </a:extLst>
          </p:cNvPr>
          <p:cNvSpPr txBox="1"/>
          <p:nvPr/>
        </p:nvSpPr>
        <p:spPr>
          <a:xfrm>
            <a:off x="10165415" y="1192342"/>
            <a:ext cx="14922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8д 1од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BF7A2F1-B459-40D1-A32A-CC3495FCF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531" r="50277" b="89063"/>
          <a:stretch/>
        </p:blipFill>
        <p:spPr>
          <a:xfrm>
            <a:off x="2952280" y="2368213"/>
            <a:ext cx="489558" cy="47709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1284060" y="2353434"/>
            <a:ext cx="682018" cy="52660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6A8FF7B4-8E96-4E68-B180-3C42D6E3B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531" r="83517" b="89063"/>
          <a:stretch/>
        </p:blipFill>
        <p:spPr>
          <a:xfrm>
            <a:off x="4180665" y="2343333"/>
            <a:ext cx="695100" cy="53670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16AC368-4379-4B36-9E64-38280D5681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3" t="2531" r="39537" b="89063"/>
          <a:stretch/>
        </p:blipFill>
        <p:spPr>
          <a:xfrm>
            <a:off x="7347355" y="2366152"/>
            <a:ext cx="652040" cy="5034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889F6DE-70FD-40FE-8CEA-76051E4E1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0" t="2531" r="13380" b="89063"/>
          <a:stretch/>
        </p:blipFill>
        <p:spPr>
          <a:xfrm>
            <a:off x="7723076" y="2343333"/>
            <a:ext cx="695100" cy="5367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3690523" y="2366152"/>
            <a:ext cx="682018" cy="52660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5284095" y="2368213"/>
            <a:ext cx="682018" cy="52660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BF7A2F1-B459-40D1-A32A-CC3495FCF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531" r="50277" b="89063"/>
          <a:stretch/>
        </p:blipFill>
        <p:spPr>
          <a:xfrm>
            <a:off x="6176316" y="2380949"/>
            <a:ext cx="489558" cy="47709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6594390" y="2337856"/>
            <a:ext cx="447418" cy="53175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8630633" y="2313559"/>
            <a:ext cx="447418" cy="5317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6A8FF7B4-8E96-4E68-B180-3C42D6E3B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531" r="83517" b="89063"/>
          <a:stretch/>
        </p:blipFill>
        <p:spPr>
          <a:xfrm>
            <a:off x="8952586" y="2345807"/>
            <a:ext cx="695100" cy="5367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09CCDA3-CFF7-4CA6-AE6E-7ECB3B39B42C}"/>
              </a:ext>
            </a:extLst>
          </p:cNvPr>
          <p:cNvSpPr txBox="1"/>
          <p:nvPr/>
        </p:nvSpPr>
        <p:spPr>
          <a:xfrm>
            <a:off x="1332503" y="2956900"/>
            <a:ext cx="278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43 </a:t>
            </a:r>
            <a:r>
              <a:rPr lang="uk-UA" sz="4400" dirty="0">
                <a:solidFill>
                  <a:srgbClr val="7030A0"/>
                </a:solidFill>
              </a:rPr>
              <a:t>= </a:t>
            </a:r>
            <a:r>
              <a:rPr lang="uk-UA" sz="4400" dirty="0" smtClean="0">
                <a:solidFill>
                  <a:srgbClr val="7030A0"/>
                </a:solidFill>
              </a:rPr>
              <a:t>__+ _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1731" y="291677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40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6356" y="295689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09CCDA3-CFF7-4CA6-AE6E-7ECB3B39B42C}"/>
              </a:ext>
            </a:extLst>
          </p:cNvPr>
          <p:cNvSpPr txBox="1"/>
          <p:nvPr/>
        </p:nvSpPr>
        <p:spPr>
          <a:xfrm>
            <a:off x="1314729" y="3727563"/>
            <a:ext cx="278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34 </a:t>
            </a:r>
            <a:r>
              <a:rPr lang="uk-UA" sz="4400" dirty="0">
                <a:solidFill>
                  <a:srgbClr val="7030A0"/>
                </a:solidFill>
              </a:rPr>
              <a:t>= </a:t>
            </a:r>
            <a:r>
              <a:rPr lang="uk-UA" sz="4400" dirty="0" smtClean="0">
                <a:solidFill>
                  <a:srgbClr val="7030A0"/>
                </a:solidFill>
              </a:rPr>
              <a:t>__+ _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349238" y="3726341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30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16356" y="372634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09CCDA3-CFF7-4CA6-AE6E-7ECB3B39B42C}"/>
              </a:ext>
            </a:extLst>
          </p:cNvPr>
          <p:cNvSpPr txBox="1"/>
          <p:nvPr/>
        </p:nvSpPr>
        <p:spPr>
          <a:xfrm>
            <a:off x="5388270" y="2982493"/>
            <a:ext cx="278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85 </a:t>
            </a:r>
            <a:r>
              <a:rPr lang="uk-UA" sz="4400" dirty="0">
                <a:solidFill>
                  <a:srgbClr val="7030A0"/>
                </a:solidFill>
              </a:rPr>
              <a:t>= </a:t>
            </a:r>
            <a:r>
              <a:rPr lang="uk-UA" sz="4400" dirty="0" smtClean="0">
                <a:solidFill>
                  <a:srgbClr val="7030A0"/>
                </a:solidFill>
              </a:rPr>
              <a:t>__+ _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21095" y="2982493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80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38375" y="298127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09CCDA3-CFF7-4CA6-AE6E-7ECB3B39B42C}"/>
              </a:ext>
            </a:extLst>
          </p:cNvPr>
          <p:cNvSpPr txBox="1"/>
          <p:nvPr/>
        </p:nvSpPr>
        <p:spPr>
          <a:xfrm>
            <a:off x="5369231" y="3796348"/>
            <a:ext cx="278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58 </a:t>
            </a:r>
            <a:r>
              <a:rPr lang="uk-UA" sz="4400" dirty="0">
                <a:solidFill>
                  <a:srgbClr val="7030A0"/>
                </a:solidFill>
              </a:rPr>
              <a:t>= </a:t>
            </a:r>
            <a:r>
              <a:rPr lang="uk-UA" sz="4400" dirty="0" smtClean="0">
                <a:solidFill>
                  <a:srgbClr val="7030A0"/>
                </a:solidFill>
              </a:rPr>
              <a:t>__+ _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385966" y="377630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50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69864" y="377630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8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393428" y="3105353"/>
            <a:ext cx="2508515" cy="964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Розклади </a:t>
            </a:r>
            <a:r>
              <a:rPr lang="uk-UA" sz="2000" b="1" dirty="0" smtClean="0">
                <a:solidFill>
                  <a:schemeClr val="bg1"/>
                </a:solidFill>
              </a:rPr>
              <a:t>числа </a:t>
            </a:r>
            <a:r>
              <a:rPr lang="uk-UA" sz="2000" b="1" dirty="0">
                <a:solidFill>
                  <a:schemeClr val="bg1"/>
                </a:solidFill>
              </a:rPr>
              <a:t>на розрядні доданки.</a:t>
            </a:r>
          </a:p>
        </p:txBody>
      </p:sp>
    </p:spTree>
    <p:extLst>
      <p:ext uri="{BB962C8B-B14F-4D97-AF65-F5344CB8AC3E}">
        <p14:creationId xmlns:p14="http://schemas.microsoft.com/office/powerpoint/2010/main" val="23660243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3" grpId="0"/>
      <p:bldP spid="2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738" y="553346"/>
            <a:ext cx="8732066" cy="752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551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364" y="470771"/>
            <a:ext cx="9747639" cy="7086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задачі та розглянь до них </a:t>
            </a:r>
            <a:r>
              <a:rPr lang="uk-UA" sz="3600" b="1" dirty="0" smtClean="0">
                <a:solidFill>
                  <a:schemeClr val="bg1"/>
                </a:solidFill>
              </a:rPr>
              <a:t>схеми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570D2360-31B6-4A0C-AF5E-6C2789EF25DD}"/>
              </a:ext>
            </a:extLst>
          </p:cNvPr>
          <p:cNvSpPr/>
          <p:nvPr/>
        </p:nvSpPr>
        <p:spPr>
          <a:xfrm>
            <a:off x="613678" y="1704229"/>
            <a:ext cx="4795721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1) На вітрині лежить 30 пиріжків з маком і 20 з яблуками. Скільки всього пиріжків з яблуками та з маком лежить на вітрині?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DC1A7E3D-DCDD-4CF7-930D-54949AB0B331}"/>
              </a:ext>
            </a:extLst>
          </p:cNvPr>
          <p:cNvSpPr/>
          <p:nvPr/>
        </p:nvSpPr>
        <p:spPr>
          <a:xfrm>
            <a:off x="6366809" y="1704230"/>
            <a:ext cx="5208608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2) На </a:t>
            </a:r>
            <a:r>
              <a:rPr lang="ru-RU" sz="2800" b="1" dirty="0" err="1">
                <a:solidFill>
                  <a:schemeClr val="bg1"/>
                </a:solidFill>
              </a:rPr>
              <a:t>вітрині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лежить</a:t>
            </a:r>
            <a:r>
              <a:rPr lang="ru-RU" sz="2800" b="1" dirty="0">
                <a:solidFill>
                  <a:schemeClr val="bg1"/>
                </a:solidFill>
              </a:rPr>
              <a:t> 50 </a:t>
            </a:r>
            <a:r>
              <a:rPr lang="ru-RU" sz="2800" b="1" dirty="0" err="1">
                <a:solidFill>
                  <a:schemeClr val="bg1"/>
                </a:solidFill>
              </a:rPr>
              <a:t>пиріжків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Із</a:t>
            </a:r>
            <a:r>
              <a:rPr lang="ru-RU" sz="2800" b="1" dirty="0">
                <a:solidFill>
                  <a:schemeClr val="bg1"/>
                </a:solidFill>
              </a:rPr>
              <a:t> них 30 </a:t>
            </a:r>
            <a:r>
              <a:rPr lang="ru-RU" sz="2800" b="1" dirty="0" err="1">
                <a:solidFill>
                  <a:schemeClr val="bg1"/>
                </a:solidFill>
              </a:rPr>
              <a:t>пиріжків</a:t>
            </a:r>
            <a:r>
              <a:rPr lang="ru-RU" sz="2800" b="1" dirty="0">
                <a:solidFill>
                  <a:schemeClr val="bg1"/>
                </a:solidFill>
              </a:rPr>
              <a:t> — з маком, а </a:t>
            </a:r>
            <a:r>
              <a:rPr lang="ru-RU" sz="2800" b="1" dirty="0" err="1">
                <a:solidFill>
                  <a:schemeClr val="bg1"/>
                </a:solidFill>
              </a:rPr>
              <a:t>решта</a:t>
            </a:r>
            <a:r>
              <a:rPr lang="ru-RU" sz="2800" b="1" dirty="0">
                <a:solidFill>
                  <a:schemeClr val="bg1"/>
                </a:solidFill>
              </a:rPr>
              <a:t> — з </a:t>
            </a:r>
            <a:r>
              <a:rPr lang="ru-RU" sz="2800" b="1" dirty="0" err="1">
                <a:solidFill>
                  <a:schemeClr val="bg1"/>
                </a:solidFill>
              </a:rPr>
              <a:t>яблуками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пиріжків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яблуками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лежить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вітрині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Ліва фігурна дужка 7">
            <a:extLst>
              <a:ext uri="{FF2B5EF4-FFF2-40B4-BE49-F238E27FC236}">
                <a16:creationId xmlns="" xmlns:a16="http://schemas.microsoft.com/office/drawing/2014/main" id="{A3FD0502-21D4-42B4-ADEF-A860A6E7434B}"/>
              </a:ext>
            </a:extLst>
          </p:cNvPr>
          <p:cNvSpPr/>
          <p:nvPr/>
        </p:nvSpPr>
        <p:spPr>
          <a:xfrm rot="16200000">
            <a:off x="2860745" y="3109429"/>
            <a:ext cx="335018" cy="3676553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</a:endParaRPr>
          </a:p>
        </p:txBody>
      </p:sp>
      <p:sp>
        <p:nvSpPr>
          <p:cNvPr id="9" name="Ліва фігурна дужка 8">
            <a:extLst>
              <a:ext uri="{FF2B5EF4-FFF2-40B4-BE49-F238E27FC236}">
                <a16:creationId xmlns="" xmlns:a16="http://schemas.microsoft.com/office/drawing/2014/main" id="{CDEDC0FD-DDF6-4E31-AE34-E1F0CB2D7EF2}"/>
              </a:ext>
            </a:extLst>
          </p:cNvPr>
          <p:cNvSpPr/>
          <p:nvPr/>
        </p:nvSpPr>
        <p:spPr>
          <a:xfrm rot="16200000">
            <a:off x="8787007" y="3036703"/>
            <a:ext cx="312274" cy="369572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1AA88A-EAE9-4140-A4EB-E8A6D031F051}"/>
              </a:ext>
            </a:extLst>
          </p:cNvPr>
          <p:cNvSpPr txBox="1"/>
          <p:nvPr/>
        </p:nvSpPr>
        <p:spPr>
          <a:xfrm>
            <a:off x="866087" y="4128529"/>
            <a:ext cx="106636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30 п.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0E2C63-4473-4EAF-9493-8FFE06BBA158}"/>
              </a:ext>
            </a:extLst>
          </p:cNvPr>
          <p:cNvSpPr txBox="1"/>
          <p:nvPr/>
        </p:nvSpPr>
        <p:spPr>
          <a:xfrm>
            <a:off x="4161192" y="4209037"/>
            <a:ext cx="106636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20 п.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EBDB89-9135-44E4-96A9-D9229D439D2D}"/>
              </a:ext>
            </a:extLst>
          </p:cNvPr>
          <p:cNvSpPr txBox="1"/>
          <p:nvPr/>
        </p:nvSpPr>
        <p:spPr>
          <a:xfrm>
            <a:off x="3249631" y="5164451"/>
            <a:ext cx="59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п.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A7E87CDE-1A8D-4472-86A0-A8E8DD15BEEB}"/>
              </a:ext>
            </a:extLst>
          </p:cNvPr>
          <p:cNvSpPr/>
          <p:nvPr/>
        </p:nvSpPr>
        <p:spPr>
          <a:xfrm>
            <a:off x="2771672" y="5100797"/>
            <a:ext cx="442762" cy="44276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A83794-442E-451E-8207-F62C2EF27E95}"/>
              </a:ext>
            </a:extLst>
          </p:cNvPr>
          <p:cNvSpPr txBox="1"/>
          <p:nvPr/>
        </p:nvSpPr>
        <p:spPr>
          <a:xfrm>
            <a:off x="6655261" y="4225078"/>
            <a:ext cx="106636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30 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5CF3864-5241-4B62-B596-799231EC94D0}"/>
              </a:ext>
            </a:extLst>
          </p:cNvPr>
          <p:cNvSpPr txBox="1"/>
          <p:nvPr/>
        </p:nvSpPr>
        <p:spPr>
          <a:xfrm>
            <a:off x="8526419" y="4974860"/>
            <a:ext cx="106636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50 п.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42F6B3-0802-4512-A15C-163C61996E3E}"/>
              </a:ext>
            </a:extLst>
          </p:cNvPr>
          <p:cNvSpPr txBox="1"/>
          <p:nvPr/>
        </p:nvSpPr>
        <p:spPr>
          <a:xfrm>
            <a:off x="11059902" y="4256977"/>
            <a:ext cx="59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п.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B8B9E863-6D6B-4BFC-8D03-18525F151E10}"/>
              </a:ext>
            </a:extLst>
          </p:cNvPr>
          <p:cNvSpPr/>
          <p:nvPr/>
        </p:nvSpPr>
        <p:spPr>
          <a:xfrm>
            <a:off x="10569623" y="4280044"/>
            <a:ext cx="442762" cy="44276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="" xmlns:a16="http://schemas.microsoft.com/office/drawing/2014/main" id="{B4A9EFAA-964F-4282-B342-2B5F27313B19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011538" y="4190016"/>
            <a:ext cx="1" cy="46180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="" xmlns:a16="http://schemas.microsoft.com/office/drawing/2014/main" id="{1650A50A-E5C7-48AA-93D4-A66BD81B36AF}"/>
              </a:ext>
            </a:extLst>
          </p:cNvPr>
          <p:cNvCxnSpPr>
            <a:cxnSpLocks/>
          </p:cNvCxnSpPr>
          <p:nvPr/>
        </p:nvCxnSpPr>
        <p:spPr>
          <a:xfrm>
            <a:off x="9268164" y="4074289"/>
            <a:ext cx="0" cy="54745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63253" y="1222941"/>
            <a:ext cx="6107860" cy="4532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Чим </a:t>
            </a:r>
            <a:r>
              <a:rPr lang="uk-UA" sz="2400" b="1" dirty="0">
                <a:solidFill>
                  <a:srgbClr val="7030A0"/>
                </a:solidFill>
              </a:rPr>
              <a:t>вони схожі та відмінні? Розв’яжи їх.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F1AA88A-EAE9-4140-A4EB-E8A6D031F051}"/>
              </a:ext>
            </a:extLst>
          </p:cNvPr>
          <p:cNvSpPr txBox="1"/>
          <p:nvPr/>
        </p:nvSpPr>
        <p:spPr>
          <a:xfrm>
            <a:off x="1399271" y="5647442"/>
            <a:ext cx="1785762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30 </a:t>
            </a:r>
            <a:r>
              <a:rPr lang="uk-UA" sz="3200" b="1" dirty="0" smtClean="0">
                <a:solidFill>
                  <a:srgbClr val="7030A0"/>
                </a:solidFill>
              </a:rPr>
              <a:t>+ 20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F1AA88A-EAE9-4140-A4EB-E8A6D031F051}"/>
              </a:ext>
            </a:extLst>
          </p:cNvPr>
          <p:cNvSpPr txBox="1"/>
          <p:nvPr/>
        </p:nvSpPr>
        <p:spPr>
          <a:xfrm>
            <a:off x="3185033" y="5647442"/>
            <a:ext cx="1334418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50 (п.)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F1AA88A-EAE9-4140-A4EB-E8A6D031F051}"/>
              </a:ext>
            </a:extLst>
          </p:cNvPr>
          <p:cNvSpPr txBox="1"/>
          <p:nvPr/>
        </p:nvSpPr>
        <p:spPr>
          <a:xfrm>
            <a:off x="6994067" y="5639636"/>
            <a:ext cx="180271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50 – 30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F1AA88A-EAE9-4140-A4EB-E8A6D031F051}"/>
              </a:ext>
            </a:extLst>
          </p:cNvPr>
          <p:cNvSpPr txBox="1"/>
          <p:nvPr/>
        </p:nvSpPr>
        <p:spPr>
          <a:xfrm>
            <a:off x="8796785" y="5628491"/>
            <a:ext cx="1334418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20 (п.)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9510" y="2028817"/>
            <a:ext cx="3864340" cy="1582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Задачі </a:t>
            </a:r>
            <a:r>
              <a:rPr lang="uk-UA" sz="4000" b="1" dirty="0" err="1" smtClean="0">
                <a:solidFill>
                  <a:schemeClr val="bg1"/>
                </a:solidFill>
              </a:rPr>
              <a:t>взаємообернені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563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937416" y="3086809"/>
            <a:ext cx="3758202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59832" y="3088684"/>
            <a:ext cx="3553747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386" y="3124970"/>
            <a:ext cx="3229336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="" xmlns:a16="http://schemas.microsoft.com/office/drawing/2014/main" id="{F5F56201-2894-4323-AFD6-9DCB763A3FFE}"/>
              </a:ext>
            </a:extLst>
          </p:cNvPr>
          <p:cNvSpPr/>
          <p:nvPr/>
        </p:nvSpPr>
        <p:spPr>
          <a:xfrm>
            <a:off x="3949242" y="3078853"/>
            <a:ext cx="3787538" cy="18097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90309" y="525708"/>
            <a:ext cx="11123271" cy="8285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задачу. </a:t>
            </a:r>
            <a:r>
              <a:rPr lang="uk-UA" sz="3600" b="1" dirty="0">
                <a:solidFill>
                  <a:schemeClr val="bg1"/>
                </a:solidFill>
              </a:rPr>
              <a:t>Визнач яка схема для неї підходить.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0C51562C-2C0E-482D-A410-43C31B95B571}"/>
              </a:ext>
            </a:extLst>
          </p:cNvPr>
          <p:cNvSpPr/>
          <p:nvPr/>
        </p:nvSpPr>
        <p:spPr>
          <a:xfrm>
            <a:off x="590310" y="1447676"/>
            <a:ext cx="10466452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У двох клітках жило 8 папужок. У першій клітці жило 5 папужок, а решта — у другій. Скільки папужок жило в другій клітці?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2002CB-F05E-4151-B60D-D0FBCBDA407E}"/>
              </a:ext>
            </a:extLst>
          </p:cNvPr>
          <p:cNvSpPr txBox="1"/>
          <p:nvPr/>
        </p:nvSpPr>
        <p:spPr>
          <a:xfrm>
            <a:off x="441436" y="3243956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D2415B18-9CDE-498B-BC45-55B41783EFA7}"/>
              </a:ext>
            </a:extLst>
          </p:cNvPr>
          <p:cNvSpPr/>
          <p:nvPr/>
        </p:nvSpPr>
        <p:spPr>
          <a:xfrm>
            <a:off x="1762993" y="334574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ng Ð¿Ð¾Ð¿ÑÐ³Ð°Ð¹&quot;">
            <a:extLst>
              <a:ext uri="{FF2B5EF4-FFF2-40B4-BE49-F238E27FC236}">
                <a16:creationId xmlns="" xmlns:a16="http://schemas.microsoft.com/office/drawing/2014/main" id="{51276821-AD5B-45AA-A242-30B267CD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89606" l="4420" r="89503">
                        <a14:foregroundMark x1="13260" y1="13620" x2="51381" y2="11111"/>
                        <a14:foregroundMark x1="51381" y1="11111" x2="14365" y2="12903"/>
                        <a14:foregroundMark x1="14365" y1="12903" x2="12155" y2="12186"/>
                        <a14:foregroundMark x1="4972" y1="11828" x2="41436" y2="8244"/>
                        <a14:foregroundMark x1="41436" y1="8244" x2="4420" y2="9677"/>
                        <a14:foregroundMark x1="4420" y1="9677" x2="16575" y2="5376"/>
                        <a14:foregroundMark x1="23757" y1="2151" x2="4420" y2="3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29" y="2115502"/>
            <a:ext cx="1289352" cy="19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F7100D-1E08-46D2-A189-F0679A127CF1}"/>
              </a:ext>
            </a:extLst>
          </p:cNvPr>
          <p:cNvSpPr txBox="1"/>
          <p:nvPr/>
        </p:nvSpPr>
        <p:spPr>
          <a:xfrm>
            <a:off x="2300220" y="3299237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519150-533C-4E38-A1AF-EA909DBA6C6D}"/>
              </a:ext>
            </a:extLst>
          </p:cNvPr>
          <p:cNvSpPr txBox="1"/>
          <p:nvPr/>
        </p:nvSpPr>
        <p:spPr>
          <a:xfrm>
            <a:off x="441172" y="4036298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B9D4EA2A-5941-465C-B5EA-312BF54929AE}"/>
              </a:ext>
            </a:extLst>
          </p:cNvPr>
          <p:cNvSpPr/>
          <p:nvPr/>
        </p:nvSpPr>
        <p:spPr>
          <a:xfrm>
            <a:off x="1810094" y="4177334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D17D4A-0A31-42EE-B997-80092839E6F7}"/>
              </a:ext>
            </a:extLst>
          </p:cNvPr>
          <p:cNvSpPr txBox="1"/>
          <p:nvPr/>
        </p:nvSpPr>
        <p:spPr>
          <a:xfrm>
            <a:off x="2355883" y="4130831"/>
            <a:ext cx="59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="" xmlns:a16="http://schemas.microsoft.com/office/drawing/2014/main" id="{4390BDCB-CD54-49C2-83BE-B176B2521B1F}"/>
              </a:ext>
            </a:extLst>
          </p:cNvPr>
          <p:cNvSpPr/>
          <p:nvPr/>
        </p:nvSpPr>
        <p:spPr>
          <a:xfrm>
            <a:off x="2790620" y="3358111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FACE19-7E5C-4E77-B80F-6A37878DB074}"/>
              </a:ext>
            </a:extLst>
          </p:cNvPr>
          <p:cNvSpPr txBox="1"/>
          <p:nvPr/>
        </p:nvSpPr>
        <p:spPr>
          <a:xfrm>
            <a:off x="3097187" y="3713132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F9C8E1-A035-4647-A049-147ECD5A6CCA}"/>
              </a:ext>
            </a:extLst>
          </p:cNvPr>
          <p:cNvSpPr txBox="1"/>
          <p:nvPr/>
        </p:nvSpPr>
        <p:spPr>
          <a:xfrm>
            <a:off x="3984227" y="3202982"/>
            <a:ext cx="132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F7A0EB4D-3527-4557-9C0F-08C21411125F}"/>
              </a:ext>
            </a:extLst>
          </p:cNvPr>
          <p:cNvSpPr/>
          <p:nvPr/>
        </p:nvSpPr>
        <p:spPr>
          <a:xfrm>
            <a:off x="5305784" y="3304766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B1C1E2-2D59-4955-A7F0-0A268FFA0862}"/>
              </a:ext>
            </a:extLst>
          </p:cNvPr>
          <p:cNvSpPr txBox="1"/>
          <p:nvPr/>
        </p:nvSpPr>
        <p:spPr>
          <a:xfrm>
            <a:off x="5843011" y="3258263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8F485C-D7A0-463E-A09C-A8BB50B2DF96}"/>
              </a:ext>
            </a:extLst>
          </p:cNvPr>
          <p:cNvSpPr txBox="1"/>
          <p:nvPr/>
        </p:nvSpPr>
        <p:spPr>
          <a:xfrm>
            <a:off x="3983963" y="3995324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11F1A3CD-6F2B-4E45-974A-56FA3BE2C3DA}"/>
              </a:ext>
            </a:extLst>
          </p:cNvPr>
          <p:cNvSpPr/>
          <p:nvPr/>
        </p:nvSpPr>
        <p:spPr>
          <a:xfrm>
            <a:off x="6582425" y="3728578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FC038C-6D0C-4FAE-8457-112FC3B67DA3}"/>
              </a:ext>
            </a:extLst>
          </p:cNvPr>
          <p:cNvSpPr txBox="1"/>
          <p:nvPr/>
        </p:nvSpPr>
        <p:spPr>
          <a:xfrm>
            <a:off x="7087039" y="3646753"/>
            <a:ext cx="60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28" name="Права фігурна дужка 27">
            <a:extLst>
              <a:ext uri="{FF2B5EF4-FFF2-40B4-BE49-F238E27FC236}">
                <a16:creationId xmlns="" xmlns:a16="http://schemas.microsoft.com/office/drawing/2014/main" id="{32F8D279-35D2-4525-82E3-203720D7B46A}"/>
              </a:ext>
            </a:extLst>
          </p:cNvPr>
          <p:cNvSpPr/>
          <p:nvPr/>
        </p:nvSpPr>
        <p:spPr>
          <a:xfrm>
            <a:off x="6168180" y="3258263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5C5C143-55B8-4482-9329-E4589971E510}"/>
              </a:ext>
            </a:extLst>
          </p:cNvPr>
          <p:cNvSpPr txBox="1"/>
          <p:nvPr/>
        </p:nvSpPr>
        <p:spPr>
          <a:xfrm>
            <a:off x="5382802" y="4050605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BE78A50-EB45-4887-9E94-91CC1F27FF30}"/>
              </a:ext>
            </a:extLst>
          </p:cNvPr>
          <p:cNvSpPr txBox="1"/>
          <p:nvPr/>
        </p:nvSpPr>
        <p:spPr>
          <a:xfrm>
            <a:off x="8160097" y="3258263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="" xmlns:a16="http://schemas.microsoft.com/office/drawing/2014/main" id="{10C8827A-4D04-4DD9-B5C6-AC4A6DF0D50D}"/>
              </a:ext>
            </a:extLst>
          </p:cNvPr>
          <p:cNvSpPr/>
          <p:nvPr/>
        </p:nvSpPr>
        <p:spPr>
          <a:xfrm>
            <a:off x="9572449" y="415452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9577DD2-DFF7-4172-AFE6-4D43DA834627}"/>
              </a:ext>
            </a:extLst>
          </p:cNvPr>
          <p:cNvSpPr txBox="1"/>
          <p:nvPr/>
        </p:nvSpPr>
        <p:spPr>
          <a:xfrm>
            <a:off x="10015211" y="3983728"/>
            <a:ext cx="6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D4EC1EF-4F4E-4E70-AD61-C0C812F1934E}"/>
              </a:ext>
            </a:extLst>
          </p:cNvPr>
          <p:cNvSpPr txBox="1"/>
          <p:nvPr/>
        </p:nvSpPr>
        <p:spPr>
          <a:xfrm>
            <a:off x="8159833" y="4050605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2DB81D61-C9CD-4D10-9186-65C74716D202}"/>
              </a:ext>
            </a:extLst>
          </p:cNvPr>
          <p:cNvSpPr/>
          <p:nvPr/>
        </p:nvSpPr>
        <p:spPr>
          <a:xfrm>
            <a:off x="10997361" y="3748537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51C4C33-8326-4FFE-876E-1BD2E2AA14AF}"/>
              </a:ext>
            </a:extLst>
          </p:cNvPr>
          <p:cNvSpPr txBox="1"/>
          <p:nvPr/>
        </p:nvSpPr>
        <p:spPr>
          <a:xfrm>
            <a:off x="11543150" y="3702034"/>
            <a:ext cx="5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36" name="Права фігурна дужка 35">
            <a:extLst>
              <a:ext uri="{FF2B5EF4-FFF2-40B4-BE49-F238E27FC236}">
                <a16:creationId xmlns="" xmlns:a16="http://schemas.microsoft.com/office/drawing/2014/main" id="{14017ED0-8B70-4B4E-9326-1037D960B5C3}"/>
              </a:ext>
            </a:extLst>
          </p:cNvPr>
          <p:cNvSpPr/>
          <p:nvPr/>
        </p:nvSpPr>
        <p:spPr>
          <a:xfrm>
            <a:off x="10529808" y="3313544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A00329-EAF2-4C21-8AA7-5E40704A49E4}"/>
              </a:ext>
            </a:extLst>
          </p:cNvPr>
          <p:cNvSpPr txBox="1"/>
          <p:nvPr/>
        </p:nvSpPr>
        <p:spPr>
          <a:xfrm>
            <a:off x="9401829" y="3115374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="" xmlns:a16="http://schemas.microsoft.com/office/drawing/2014/main" id="{99BD37D8-F177-4591-A709-84A208DB18C9}"/>
              </a:ext>
            </a:extLst>
          </p:cNvPr>
          <p:cNvCxnSpPr/>
          <p:nvPr/>
        </p:nvCxnSpPr>
        <p:spPr>
          <a:xfrm>
            <a:off x="6009487" y="2364270"/>
            <a:ext cx="0" cy="86810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341386" y="4926470"/>
            <a:ext cx="379743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730788" y="4952743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38816" y="5303803"/>
            <a:ext cx="2591971" cy="2627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248927" y="5556939"/>
            <a:ext cx="2435297" cy="8502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Задачі </a:t>
            </a:r>
            <a:r>
              <a:rPr lang="uk-UA" sz="2400" b="1" dirty="0" err="1" smtClean="0">
                <a:solidFill>
                  <a:schemeClr val="bg1"/>
                </a:solidFill>
              </a:rPr>
              <a:t>взаємообернені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146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2329" b="65625"/>
          <a:stretch/>
        </p:blipFill>
        <p:spPr>
          <a:xfrm>
            <a:off x="659134" y="1236222"/>
            <a:ext cx="6588000" cy="46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23158" y="479410"/>
            <a:ext cx="10211688" cy="735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51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E240A406-8A2F-4CB2-B8F8-A6F1FBB00A1F}"/>
              </a:ext>
            </a:extLst>
          </p:cNvPr>
          <p:cNvSpPr/>
          <p:nvPr/>
        </p:nvSpPr>
        <p:spPr>
          <a:xfrm>
            <a:off x="6898511" y="1403927"/>
            <a:ext cx="4606724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 Іллі є 17 зошитів. Із них 10 зошитів — у клітинку, а решта — у </a:t>
            </a:r>
            <a:r>
              <a:rPr lang="uk-UA" sz="2800" b="1" dirty="0" smtClean="0">
                <a:solidFill>
                  <a:schemeClr val="bg1"/>
                </a:solidFill>
              </a:rPr>
              <a:t>лінію. </a:t>
            </a:r>
            <a:r>
              <a:rPr lang="uk-UA" sz="2800" b="1" dirty="0">
                <a:solidFill>
                  <a:schemeClr val="bg1"/>
                </a:solidFill>
              </a:rPr>
              <a:t>Скільки зошитів у лінійку є в Іллі?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4EF7A0-AEE6-4A05-883E-C03BABBD3177}"/>
              </a:ext>
            </a:extLst>
          </p:cNvPr>
          <p:cNvSpPr txBox="1"/>
          <p:nvPr/>
        </p:nvSpPr>
        <p:spPr>
          <a:xfrm>
            <a:off x="1080292" y="4501656"/>
            <a:ext cx="634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Відповідь: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зошитів у </a:t>
            </a:r>
            <a:r>
              <a:rPr lang="uk-UA" sz="3600" b="1" dirty="0" smtClean="0">
                <a:solidFill>
                  <a:srgbClr val="7030A0"/>
                </a:solidFill>
              </a:rPr>
              <a:t>лінію.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19B66C-2BC8-4010-B533-85E5F87E3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3" t="23094" r="21192" b="67224"/>
          <a:stretch/>
        </p:blipFill>
        <p:spPr>
          <a:xfrm>
            <a:off x="1010060" y="3834558"/>
            <a:ext cx="911195" cy="540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9EE2F49-FE02-4EF7-B3BA-69389F54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9343" r="88910" b="80975"/>
          <a:stretch/>
        </p:blipFill>
        <p:spPr>
          <a:xfrm>
            <a:off x="1864460" y="3874368"/>
            <a:ext cx="478875" cy="4314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DAF635-042A-4D65-B7CD-C698C7089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9" t="844" r="2093" b="89474"/>
          <a:stretch/>
        </p:blipFill>
        <p:spPr>
          <a:xfrm>
            <a:off x="2079097" y="3856780"/>
            <a:ext cx="925118" cy="506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5CB19E3-3FAA-4BBD-A316-7CC6F86D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11053" r="77912" b="83911"/>
          <a:stretch/>
        </p:blipFill>
        <p:spPr>
          <a:xfrm>
            <a:off x="2993822" y="3984981"/>
            <a:ext cx="319295" cy="2244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60DC142-4AD4-44C5-94EB-D79D56CFF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4" t="936" r="32934" b="89382"/>
          <a:stretch/>
        </p:blipFill>
        <p:spPr>
          <a:xfrm>
            <a:off x="3211565" y="3834558"/>
            <a:ext cx="549165" cy="4947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F72FAB-5A1B-4B99-AA22-B6CB17551ABC}"/>
              </a:ext>
            </a:extLst>
          </p:cNvPr>
          <p:cNvSpPr txBox="1"/>
          <p:nvPr/>
        </p:nvSpPr>
        <p:spPr>
          <a:xfrm>
            <a:off x="3614587" y="3868948"/>
            <a:ext cx="72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(з.)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3" name="Овал 22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45455" y="2182231"/>
            <a:ext cx="189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К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10 з.</a:t>
            </a:r>
            <a:endParaRPr lang="uk-UA" sz="3600" b="1" dirty="0" smtClean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7493" y="2941863"/>
            <a:ext cx="189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Л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–</a:t>
            </a: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? з.</a:t>
            </a:r>
            <a:r>
              <a:rPr lang="uk-UA" sz="3600" b="1" dirty="0" smtClean="0"/>
              <a:t> </a:t>
            </a:r>
            <a:endParaRPr lang="uk-UA" sz="3600" b="1" dirty="0" smtClean="0"/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ава фігурна дужка 14">
            <a:extLst>
              <a:ext uri="{FF2B5EF4-FFF2-40B4-BE49-F238E27FC236}">
                <a16:creationId xmlns="" xmlns:a16="http://schemas.microsoft.com/office/drawing/2014/main" id="{4390BDCB-CD54-49C2-83BE-B176B2521B1F}"/>
              </a:ext>
            </a:extLst>
          </p:cNvPr>
          <p:cNvSpPr/>
          <p:nvPr/>
        </p:nvSpPr>
        <p:spPr>
          <a:xfrm>
            <a:off x="2861195" y="2327912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3391495" y="2634887"/>
            <a:ext cx="108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17 з.</a:t>
            </a:r>
            <a:endParaRPr lang="uk-UA" sz="3600" b="1" dirty="0" smtClean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7247134" y="3638426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895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5" grpId="0"/>
      <p:bldP spid="26" grpId="0"/>
      <p:bldP spid="28" grpId="0" animBg="1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3" r="65226" b="72342"/>
          <a:stretch/>
        </p:blipFill>
        <p:spPr>
          <a:xfrm>
            <a:off x="437704" y="1627820"/>
            <a:ext cx="8280000" cy="37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94659" y="494528"/>
            <a:ext cx="8157685" cy="6678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у зошиті в </a:t>
            </a:r>
            <a:r>
              <a:rPr lang="uk-UA" sz="4000" b="1" dirty="0" smtClean="0">
                <a:solidFill>
                  <a:schemeClr val="bg1"/>
                </a:solidFill>
              </a:rPr>
              <a:t>клітинку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0BE4D5-8641-497B-9E3F-82FE52A0A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08F67AD-97DA-4C24-B78B-F90535006B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79518" y="2071549"/>
            <a:ext cx="342058" cy="4141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4E21A41E-71DF-4D1C-A3FF-562A5C87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t="594" r="68198" b="88408"/>
          <a:stretch/>
        </p:blipFill>
        <p:spPr>
          <a:xfrm>
            <a:off x="2057248" y="1966543"/>
            <a:ext cx="436980" cy="62417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546104C-93E5-42A2-91E0-FAFC7A8B8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71213" y="1988698"/>
            <a:ext cx="436980" cy="6241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C9D24F3-7DCB-487B-BE88-9282E9E91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65519" y="3569710"/>
            <a:ext cx="342058" cy="41415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EB58F22-38A1-400F-B8E0-042355430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6" t="594" r="50297" b="88408"/>
          <a:stretch/>
        </p:blipFill>
        <p:spPr>
          <a:xfrm>
            <a:off x="2043249" y="3464704"/>
            <a:ext cx="436980" cy="62417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C57720A6-8390-4CB0-BCBB-75143C6A2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57214" y="3486859"/>
            <a:ext cx="436980" cy="6241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DB91EEB4-D623-43C3-ACBC-A2C7CD53E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5743210" y="2099240"/>
            <a:ext cx="342058" cy="4141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B070C62C-1BF8-4B33-A335-D2E8214FF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594" r="68282" b="88408"/>
          <a:stretch/>
        </p:blipFill>
        <p:spPr>
          <a:xfrm>
            <a:off x="4997292" y="3480281"/>
            <a:ext cx="436980" cy="62417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96A47F5-DBCC-4261-8746-27E0953BA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34905" y="2016389"/>
            <a:ext cx="436980" cy="62417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3001A83-AB4E-4F6D-8BFB-E0F770646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8" r="40604" b="89002"/>
          <a:stretch/>
        </p:blipFill>
        <p:spPr>
          <a:xfrm>
            <a:off x="6183811" y="1924203"/>
            <a:ext cx="502188" cy="624170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2B5EA37E-FFC2-484F-B7FE-BEBCA8A41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t="594" r="77277" b="88408"/>
          <a:stretch/>
        </p:blipFill>
        <p:spPr>
          <a:xfrm>
            <a:off x="5366928" y="3458125"/>
            <a:ext cx="436980" cy="6241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5420E5A2-B4C6-4EF1-9F89-30C29C8FE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75285" b="89002"/>
          <a:stretch/>
        </p:blipFill>
        <p:spPr>
          <a:xfrm>
            <a:off x="769733" y="1939708"/>
            <a:ext cx="739273" cy="62417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9F199B60-0F7E-4C2E-B37A-DA255298A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5786071" y="3563131"/>
            <a:ext cx="342058" cy="4141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BD850F92-AB53-4BE5-9E4C-E9F7F0AA6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5" t="594" r="33318" b="88408"/>
          <a:stretch/>
        </p:blipFill>
        <p:spPr>
          <a:xfrm>
            <a:off x="4992265" y="1994234"/>
            <a:ext cx="436980" cy="62417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505B6F6F-31A4-4F2D-9114-272C977045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07572" y="3496076"/>
            <a:ext cx="436980" cy="62417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35811298-A65B-4416-AF5A-AB79A098D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4" r="13007" b="89002"/>
          <a:stretch/>
        </p:blipFill>
        <p:spPr>
          <a:xfrm>
            <a:off x="3031708" y="3420883"/>
            <a:ext cx="768531" cy="62417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35933FEF-2307-4944-A4D1-CEDF850E9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0" t="594" r="32983" b="88408"/>
          <a:stretch/>
        </p:blipFill>
        <p:spPr>
          <a:xfrm>
            <a:off x="6925621" y="1999553"/>
            <a:ext cx="436980" cy="62417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210E4FAB-6242-4FC6-8B3E-D80BCA1A7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71213" y="2761854"/>
            <a:ext cx="436980" cy="6241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0EB58F22-38A1-400F-B8E0-042355430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6" t="594" r="50297" b="88408"/>
          <a:stretch/>
        </p:blipFill>
        <p:spPr>
          <a:xfrm>
            <a:off x="1325241" y="1968539"/>
            <a:ext cx="436980" cy="62417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420E5A2-B4C6-4EF1-9F89-30C29C8FE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75285" b="89002"/>
          <a:stretch/>
        </p:blipFill>
        <p:spPr>
          <a:xfrm>
            <a:off x="715696" y="2686213"/>
            <a:ext cx="739273" cy="6241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1285297" y="2792267"/>
            <a:ext cx="447418" cy="53175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935324" y="3526680"/>
            <a:ext cx="405578" cy="48202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1283747" y="3576703"/>
            <a:ext cx="559499" cy="43200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2840494" y="3526680"/>
            <a:ext cx="405578" cy="48202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6A8FF7B4-8E96-4E68-B180-3C42D6E3B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531" r="83517" b="89063"/>
          <a:stretch/>
        </p:blipFill>
        <p:spPr>
          <a:xfrm>
            <a:off x="5380676" y="2076163"/>
            <a:ext cx="695100" cy="53670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6A8FF7B4-8E96-4E68-B180-3C42D6E3B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531" r="83517" b="89063"/>
          <a:stretch/>
        </p:blipFill>
        <p:spPr>
          <a:xfrm>
            <a:off x="7264039" y="2803743"/>
            <a:ext cx="695100" cy="53670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35933FEF-2307-4944-A4D1-CEDF850E9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0" t="594" r="32983" b="88408"/>
          <a:stretch/>
        </p:blipFill>
        <p:spPr>
          <a:xfrm>
            <a:off x="7264838" y="1999553"/>
            <a:ext cx="436980" cy="62417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6082554" y="3577847"/>
            <a:ext cx="596571" cy="46062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B070C62C-1BF8-4B33-A335-D2E8214FF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594" r="68282" b="88408"/>
          <a:stretch/>
        </p:blipFill>
        <p:spPr>
          <a:xfrm>
            <a:off x="6827059" y="3458126"/>
            <a:ext cx="436980" cy="62417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73001A83-AB4E-4F6D-8BFB-E0F770646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8" r="40604" b="89002"/>
          <a:stretch/>
        </p:blipFill>
        <p:spPr>
          <a:xfrm>
            <a:off x="7232234" y="3427822"/>
            <a:ext cx="502188" cy="6241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4E21A41E-71DF-4D1C-A3FF-562A5C87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t="594" r="68198" b="88408"/>
          <a:stretch/>
        </p:blipFill>
        <p:spPr>
          <a:xfrm>
            <a:off x="2057248" y="2723902"/>
            <a:ext cx="436980" cy="62417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55739564-DD20-48E3-AB8D-2AE5273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1155" r="90051" b="83432"/>
          <a:stretch/>
        </p:blipFill>
        <p:spPr>
          <a:xfrm>
            <a:off x="1625585" y="4333021"/>
            <a:ext cx="506688" cy="27349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5739564-DD20-48E3-AB8D-2AE5273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1155" r="90051" b="83432"/>
          <a:stretch/>
        </p:blipFill>
        <p:spPr>
          <a:xfrm>
            <a:off x="1610177" y="2842380"/>
            <a:ext cx="506688" cy="27349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420E5A2-B4C6-4EF1-9F89-30C29C8FE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75285" b="89002"/>
          <a:stretch/>
        </p:blipFill>
        <p:spPr>
          <a:xfrm>
            <a:off x="2622663" y="1959050"/>
            <a:ext cx="739273" cy="6241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3192264" y="2065104"/>
            <a:ext cx="447418" cy="531753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420E5A2-B4C6-4EF1-9F89-30C29C8FE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75285" b="89002"/>
          <a:stretch/>
        </p:blipFill>
        <p:spPr>
          <a:xfrm>
            <a:off x="2606076" y="2687447"/>
            <a:ext cx="739273" cy="6241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EB58F22-38A1-400F-B8E0-042355430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6" t="594" r="50297" b="88408"/>
          <a:stretch/>
        </p:blipFill>
        <p:spPr>
          <a:xfrm>
            <a:off x="3161584" y="2716278"/>
            <a:ext cx="436980" cy="62417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35811298-A65B-4416-AF5A-AB79A098D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4" r="13007" b="89002"/>
          <a:stretch/>
        </p:blipFill>
        <p:spPr>
          <a:xfrm>
            <a:off x="1179230" y="4163603"/>
            <a:ext cx="768531" cy="62417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988016" y="4269400"/>
            <a:ext cx="405578" cy="48202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0EB58F22-38A1-400F-B8E0-042355430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6" t="594" r="50297" b="88408"/>
          <a:stretch/>
        </p:blipFill>
        <p:spPr>
          <a:xfrm>
            <a:off x="2057248" y="4198328"/>
            <a:ext cx="436980" cy="6241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2787800" y="4269400"/>
            <a:ext cx="405578" cy="48202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3136223" y="4319423"/>
            <a:ext cx="559499" cy="43200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C57720A6-8390-4CB0-BCBB-75143C6A2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71213" y="4223340"/>
            <a:ext cx="436980" cy="62417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5933FEF-2307-4944-A4D1-CEDF850E9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0" t="594" r="32983" b="88408"/>
          <a:stretch/>
        </p:blipFill>
        <p:spPr>
          <a:xfrm>
            <a:off x="5041459" y="2748585"/>
            <a:ext cx="436980" cy="62417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5933FEF-2307-4944-A4D1-CEDF850E9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0" t="594" r="32983" b="88408"/>
          <a:stretch/>
        </p:blipFill>
        <p:spPr>
          <a:xfrm>
            <a:off x="5380676" y="2748585"/>
            <a:ext cx="436980" cy="62417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55739564-DD20-48E3-AB8D-2AE5273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1155" r="90051" b="83432"/>
          <a:stretch/>
        </p:blipFill>
        <p:spPr>
          <a:xfrm>
            <a:off x="5749315" y="2842380"/>
            <a:ext cx="506688" cy="27349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55739564-DD20-48E3-AB8D-2AE5273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1155" r="90051" b="83432"/>
          <a:stretch/>
        </p:blipFill>
        <p:spPr>
          <a:xfrm>
            <a:off x="5703756" y="4338943"/>
            <a:ext cx="506688" cy="27349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505B6F6F-31A4-4F2D-9114-272C977045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60635" y="2723902"/>
            <a:ext cx="436980" cy="62417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505B6F6F-31A4-4F2D-9114-272C977045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67509" y="4206620"/>
            <a:ext cx="436980" cy="62417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3001A83-AB4E-4F6D-8BFB-E0F770646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8" r="40604" b="89002"/>
          <a:stretch/>
        </p:blipFill>
        <p:spPr>
          <a:xfrm>
            <a:off x="6186507" y="2692086"/>
            <a:ext cx="502188" cy="62417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3001A83-AB4E-4F6D-8BFB-E0F770646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8" r="40604" b="89002"/>
          <a:stretch/>
        </p:blipFill>
        <p:spPr>
          <a:xfrm>
            <a:off x="5410047" y="4157681"/>
            <a:ext cx="502188" cy="6241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35933FEF-2307-4944-A4D1-CEDF850E9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0" t="594" r="32983" b="88408"/>
          <a:stretch/>
        </p:blipFill>
        <p:spPr>
          <a:xfrm>
            <a:off x="6907520" y="2744855"/>
            <a:ext cx="436980" cy="6241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B070C62C-1BF8-4B33-A335-D2E8214FF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594" r="68282" b="88408"/>
          <a:stretch/>
        </p:blipFill>
        <p:spPr>
          <a:xfrm>
            <a:off x="5038526" y="4198328"/>
            <a:ext cx="436980" cy="62417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B070C62C-1BF8-4B33-A335-D2E8214FF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594" r="68282" b="88408"/>
          <a:stretch/>
        </p:blipFill>
        <p:spPr>
          <a:xfrm>
            <a:off x="6845802" y="4198328"/>
            <a:ext cx="436980" cy="62417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F9DB0705-938D-4209-9383-E35C4793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531" r="57671" b="89063"/>
          <a:stretch/>
        </p:blipFill>
        <p:spPr>
          <a:xfrm>
            <a:off x="6094838" y="4305111"/>
            <a:ext cx="596571" cy="460628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2B5EA37E-FFC2-484F-B7FE-BEBCA8A41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t="594" r="77277" b="88408"/>
          <a:stretch/>
        </p:blipFill>
        <p:spPr>
          <a:xfrm>
            <a:off x="7239155" y="4198328"/>
            <a:ext cx="436980" cy="6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31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536</Words>
  <Application>Microsoft Office PowerPoint</Application>
  <PresentationFormat>Произвольный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134</cp:revision>
  <dcterms:created xsi:type="dcterms:W3CDTF">2018-01-05T16:38:53Z</dcterms:created>
  <dcterms:modified xsi:type="dcterms:W3CDTF">2024-09-10T19:31:43Z</dcterms:modified>
</cp:coreProperties>
</file>