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456" r:id="rId3"/>
    <p:sldId id="282" r:id="rId4"/>
    <p:sldId id="283" r:id="rId5"/>
    <p:sldId id="284" r:id="rId6"/>
    <p:sldId id="295" r:id="rId7"/>
    <p:sldId id="286" r:id="rId8"/>
    <p:sldId id="453" r:id="rId9"/>
    <p:sldId id="457" r:id="rId10"/>
    <p:sldId id="287" r:id="rId11"/>
    <p:sldId id="460" r:id="rId12"/>
    <p:sldId id="461" r:id="rId13"/>
    <p:sldId id="454" r:id="rId14"/>
    <p:sldId id="279" r:id="rId15"/>
    <p:sldId id="458" r:id="rId16"/>
    <p:sldId id="45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DF1"/>
    <a:srgbClr val="FFC1ED"/>
    <a:srgbClr val="2F3242"/>
    <a:srgbClr val="00B050"/>
    <a:srgbClr val="1694E9"/>
    <a:srgbClr val="FFFF00"/>
    <a:srgbClr val="295FFF"/>
    <a:srgbClr val="FFB441"/>
    <a:srgbClr val="709E3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2" autoAdjust="0"/>
    <p:restoredTop sz="94660"/>
  </p:normalViewPr>
  <p:slideViewPr>
    <p:cSldViewPr snapToGrid="0">
      <p:cViewPr varScale="1">
        <p:scale>
          <a:sx n="82" d="100"/>
          <a:sy n="82" d="100"/>
        </p:scale>
        <p:origin x="-71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11.09.2024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11.09.2024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11.09.2024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display?v=p8d3ujg9519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80618" y="3866268"/>
            <a:ext cx="9878028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7030A0"/>
                </a:solidFill>
              </a:rPr>
              <a:t>Нумерація </a:t>
            </a:r>
            <a:r>
              <a:rPr lang="uk-UA" sz="4800" b="1" dirty="0">
                <a:solidFill>
                  <a:srgbClr val="7030A0"/>
                </a:solidFill>
              </a:rPr>
              <a:t>чисел в межах 100. </a:t>
            </a:r>
            <a:endParaRPr lang="uk-UA" sz="48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4800" b="1" dirty="0" smtClean="0">
                <a:solidFill>
                  <a:srgbClr val="7030A0"/>
                </a:solidFill>
              </a:rPr>
              <a:t>Дії </a:t>
            </a:r>
            <a:r>
              <a:rPr lang="uk-UA" sz="4800" b="1" dirty="0">
                <a:solidFill>
                  <a:srgbClr val="7030A0"/>
                </a:solidFill>
              </a:rPr>
              <a:t>з іменованими числами. Розв’язування задач </a:t>
            </a:r>
            <a:endParaRPr lang="ru-RU" sz="96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Ð ÐµÐ·ÑÐ»ÑÑÐ°Ñ Ð¿Ð¾ÑÑÐºÑ Ð·Ð¾Ð±ÑÐ°Ð¶ÐµÐ½Ñ Ð·Ð° Ð·Ð°Ð¿Ð¸ÑÐ¾Ð¼ &quot;png ÑÐ°Ð½ÑÐ¸Ð¼ÐµÑÑ&quot;">
            <a:extLst>
              <a:ext uri="{FF2B5EF4-FFF2-40B4-BE49-F238E27FC236}">
                <a16:creationId xmlns="" xmlns:a16="http://schemas.microsoft.com/office/drawing/2014/main" id="{20AA10A2-4603-414B-8B99-44B3A7576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94" y="1235461"/>
            <a:ext cx="5504526" cy="203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16142" y="1017647"/>
            <a:ext cx="3442504" cy="1938992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8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Розділ 1. Повторення </a:t>
            </a:r>
            <a:r>
              <a:rPr lang="uk-UA" sz="2400" b="1" dirty="0">
                <a:solidFill>
                  <a:srgbClr val="7030A0"/>
                </a:solidFill>
              </a:rPr>
              <a:t>вивченого </a:t>
            </a:r>
            <a:r>
              <a:rPr lang="uk-UA" sz="2400" b="1" dirty="0" smtClean="0">
                <a:solidFill>
                  <a:srgbClr val="7030A0"/>
                </a:solidFill>
              </a:rPr>
              <a:t>матеріалу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19902" y="494528"/>
            <a:ext cx="8732066" cy="855763"/>
          </a:xfrm>
          <a:prstGeom prst="rect">
            <a:avLst/>
          </a:prstGeom>
          <a:solidFill>
            <a:srgbClr val="7030A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 №</a:t>
            </a:r>
            <a:r>
              <a:rPr lang="uk-UA" sz="4000" b="1" dirty="0" smtClean="0">
                <a:solidFill>
                  <a:schemeClr val="bg1"/>
                </a:solidFill>
              </a:rPr>
              <a:t>59 (усно)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кутник: округлені кути 1">
            <a:extLst>
              <a:ext uri="{FF2B5EF4-FFF2-40B4-BE49-F238E27FC236}">
                <a16:creationId xmlns="" xmlns:a16="http://schemas.microsoft.com/office/drawing/2014/main" id="{CA5725EC-509E-45FA-AB60-BFF823E590FC}"/>
              </a:ext>
            </a:extLst>
          </p:cNvPr>
          <p:cNvSpPr/>
          <p:nvPr/>
        </p:nvSpPr>
        <p:spPr>
          <a:xfrm>
            <a:off x="1191122" y="1442889"/>
            <a:ext cx="6043055" cy="132802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7030A0"/>
                </a:solidFill>
              </a:rPr>
              <a:t>У Тимофія 9 іграшкових автомобілів. Із них 6 автомобілів стоїть у гаражі, а решта — у коробках. Скільки автомобілів у коробках?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0984682-5721-4556-89A2-5F3C839C34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6" t="7211" r="9124" b="10035"/>
          <a:stretch/>
        </p:blipFill>
        <p:spPr>
          <a:xfrm>
            <a:off x="8271439" y="1442889"/>
            <a:ext cx="3424253" cy="379514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098D8A1-C95C-44FB-A1A7-77D8612396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85" b="85316"/>
          <a:stretch/>
        </p:blipFill>
        <p:spPr>
          <a:xfrm>
            <a:off x="202131" y="3264116"/>
            <a:ext cx="7599391" cy="19682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A794989-EE7C-4363-AFAA-E11DF59F7B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6" t="10806" r="91273" b="81897"/>
          <a:stretch/>
        </p:blipFill>
        <p:spPr>
          <a:xfrm>
            <a:off x="1077844" y="3705797"/>
            <a:ext cx="342058" cy="41415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99E858E-E6BF-4700-A45B-56C77038BB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7" t="594" r="67496" b="88408"/>
          <a:stretch/>
        </p:blipFill>
        <p:spPr>
          <a:xfrm>
            <a:off x="2244794" y="3600790"/>
            <a:ext cx="436980" cy="62417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51EF5670-A3FD-4556-9B5D-EBAD99A29B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69" t="233" r="14905" b="88769"/>
          <a:stretch/>
        </p:blipFill>
        <p:spPr>
          <a:xfrm>
            <a:off x="689932" y="3600791"/>
            <a:ext cx="458060" cy="62417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5D1AD170-76C2-4491-9E87-0C6948385C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63" t="594" r="41370" b="88408"/>
          <a:stretch/>
        </p:blipFill>
        <p:spPr>
          <a:xfrm>
            <a:off x="1470128" y="3600790"/>
            <a:ext cx="436980" cy="62417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63C0C2F5-AAB7-46E8-8BEC-9C3E9AC0F4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2" t="10806" r="78067" b="81897"/>
          <a:stretch/>
        </p:blipFill>
        <p:spPr>
          <a:xfrm>
            <a:off x="1807814" y="3705797"/>
            <a:ext cx="342058" cy="414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5C6A533-F098-4565-B510-22AD0B2C4684}"/>
              </a:ext>
            </a:extLst>
          </p:cNvPr>
          <p:cNvSpPr txBox="1"/>
          <p:nvPr/>
        </p:nvSpPr>
        <p:spPr>
          <a:xfrm>
            <a:off x="514350" y="4312698"/>
            <a:ext cx="7807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</a:rPr>
              <a:t>Відповідь: 3 автомобілі у коробках.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E03513E-6A9A-41EE-BC55-3D92DDA6B72B}"/>
              </a:ext>
            </a:extLst>
          </p:cNvPr>
          <p:cNvSpPr txBox="1"/>
          <p:nvPr/>
        </p:nvSpPr>
        <p:spPr>
          <a:xfrm>
            <a:off x="2620977" y="3529702"/>
            <a:ext cx="1392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/>
              <a:t>(</a:t>
            </a:r>
            <a:r>
              <a:rPr lang="uk-UA" sz="4000" dirty="0" err="1"/>
              <a:t>авт</a:t>
            </a:r>
            <a:r>
              <a:rPr lang="uk-UA" sz="4000" dirty="0"/>
              <a:t>.)</a:t>
            </a:r>
          </a:p>
        </p:txBody>
      </p:sp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</a:rPr>
              <a:t>2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35421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Скругленный прямоугольник 41"/>
          <p:cNvSpPr/>
          <p:nvPr/>
        </p:nvSpPr>
        <p:spPr>
          <a:xfrm>
            <a:off x="3937416" y="3086809"/>
            <a:ext cx="3758202" cy="17175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8159832" y="3088684"/>
            <a:ext cx="3553747" cy="17175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1386" y="3124970"/>
            <a:ext cx="3229336" cy="17175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кутник: округлені кути 38">
            <a:extLst>
              <a:ext uri="{FF2B5EF4-FFF2-40B4-BE49-F238E27FC236}">
                <a16:creationId xmlns="" xmlns:a16="http://schemas.microsoft.com/office/drawing/2014/main" id="{F5F56201-2894-4323-AFD6-9DCB763A3FFE}"/>
              </a:ext>
            </a:extLst>
          </p:cNvPr>
          <p:cNvSpPr/>
          <p:nvPr/>
        </p:nvSpPr>
        <p:spPr>
          <a:xfrm>
            <a:off x="3937416" y="3056397"/>
            <a:ext cx="3787538" cy="180975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590309" y="525708"/>
            <a:ext cx="11123271" cy="82852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Прочитай </a:t>
            </a:r>
            <a:r>
              <a:rPr lang="uk-UA" sz="3600" b="1" dirty="0" smtClean="0">
                <a:solidFill>
                  <a:schemeClr val="bg1"/>
                </a:solidFill>
              </a:rPr>
              <a:t>задачу. </a:t>
            </a:r>
            <a:r>
              <a:rPr lang="uk-UA" sz="3600" b="1" dirty="0">
                <a:solidFill>
                  <a:schemeClr val="bg1"/>
                </a:solidFill>
              </a:rPr>
              <a:t>Визнач яка схема для неї підходить.</a:t>
            </a:r>
          </a:p>
        </p:txBody>
      </p:sp>
      <p:sp>
        <p:nvSpPr>
          <p:cNvPr id="2" name="Прямокутник: округлені кути 1">
            <a:extLst>
              <a:ext uri="{FF2B5EF4-FFF2-40B4-BE49-F238E27FC236}">
                <a16:creationId xmlns="" xmlns:a16="http://schemas.microsoft.com/office/drawing/2014/main" id="{0C51562C-2C0E-482D-A410-43C31B95B571}"/>
              </a:ext>
            </a:extLst>
          </p:cNvPr>
          <p:cNvSpPr/>
          <p:nvPr/>
        </p:nvSpPr>
        <p:spPr>
          <a:xfrm>
            <a:off x="590310" y="1447676"/>
            <a:ext cx="10466452" cy="105560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</a:rPr>
              <a:t>Тато купив 6 кг овочів. Із них було 4 кг цибулі, а решта — буряки. Скільки кілограмів буряків купив тато?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B2002CB-F05E-4151-B60D-D0FBCBDA407E}"/>
              </a:ext>
            </a:extLst>
          </p:cNvPr>
          <p:cNvSpPr txBox="1"/>
          <p:nvPr/>
        </p:nvSpPr>
        <p:spPr>
          <a:xfrm>
            <a:off x="441436" y="3243956"/>
            <a:ext cx="1028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2F3242"/>
                </a:solidFill>
              </a:rPr>
              <a:t>Ц</a:t>
            </a:r>
            <a:r>
              <a:rPr lang="uk-UA" sz="3600" b="1" dirty="0" smtClean="0">
                <a:solidFill>
                  <a:srgbClr val="2F3242"/>
                </a:solidFill>
              </a:rPr>
              <a:t>. –  </a:t>
            </a:r>
            <a:endParaRPr lang="uk-UA" sz="3600" b="1" dirty="0">
              <a:solidFill>
                <a:srgbClr val="2F3242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="" xmlns:a16="http://schemas.microsoft.com/office/drawing/2014/main" id="{D2415B18-9CDE-498B-BC45-55B41783EFA7}"/>
              </a:ext>
            </a:extLst>
          </p:cNvPr>
          <p:cNvSpPr/>
          <p:nvPr/>
        </p:nvSpPr>
        <p:spPr>
          <a:xfrm>
            <a:off x="1762993" y="3345740"/>
            <a:ext cx="442762" cy="442762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3F7100D-1E08-46D2-A189-F0679A127CF1}"/>
              </a:ext>
            </a:extLst>
          </p:cNvPr>
          <p:cNvSpPr txBox="1"/>
          <p:nvPr/>
        </p:nvSpPr>
        <p:spPr>
          <a:xfrm>
            <a:off x="2300220" y="3299237"/>
            <a:ext cx="653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2F3242"/>
                </a:solidFill>
              </a:rPr>
              <a:t>кг</a:t>
            </a:r>
            <a:endParaRPr lang="uk-UA" sz="3600" b="1" dirty="0">
              <a:solidFill>
                <a:srgbClr val="2F324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3519150-533C-4E38-A1AF-EA909DBA6C6D}"/>
              </a:ext>
            </a:extLst>
          </p:cNvPr>
          <p:cNvSpPr txBox="1"/>
          <p:nvPr/>
        </p:nvSpPr>
        <p:spPr>
          <a:xfrm>
            <a:off x="441172" y="4036298"/>
            <a:ext cx="1028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2F3242"/>
                </a:solidFill>
              </a:rPr>
              <a:t>Б. –  </a:t>
            </a:r>
            <a:endParaRPr lang="uk-UA" sz="3600" b="1" dirty="0">
              <a:solidFill>
                <a:srgbClr val="2F3242"/>
              </a:solidFill>
            </a:endParaRPr>
          </a:p>
        </p:txBody>
      </p:sp>
      <p:sp>
        <p:nvSpPr>
          <p:cNvPr id="18" name="Прямокутник 17">
            <a:extLst>
              <a:ext uri="{FF2B5EF4-FFF2-40B4-BE49-F238E27FC236}">
                <a16:creationId xmlns="" xmlns:a16="http://schemas.microsoft.com/office/drawing/2014/main" id="{B9D4EA2A-5941-465C-B5EA-312BF54929AE}"/>
              </a:ext>
            </a:extLst>
          </p:cNvPr>
          <p:cNvSpPr/>
          <p:nvPr/>
        </p:nvSpPr>
        <p:spPr>
          <a:xfrm>
            <a:off x="1734673" y="4177334"/>
            <a:ext cx="442762" cy="442762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5D17D4A-0A31-42EE-B997-80092839E6F7}"/>
              </a:ext>
            </a:extLst>
          </p:cNvPr>
          <p:cNvSpPr txBox="1"/>
          <p:nvPr/>
        </p:nvSpPr>
        <p:spPr>
          <a:xfrm>
            <a:off x="2355883" y="4130831"/>
            <a:ext cx="598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2F3242"/>
                </a:solidFill>
              </a:rPr>
              <a:t>кг</a:t>
            </a:r>
            <a:endParaRPr lang="uk-UA" sz="3600" b="1" dirty="0">
              <a:solidFill>
                <a:srgbClr val="2F3242"/>
              </a:solidFill>
            </a:endParaRPr>
          </a:p>
        </p:txBody>
      </p:sp>
      <p:sp>
        <p:nvSpPr>
          <p:cNvPr id="15" name="Права фігурна дужка 14">
            <a:extLst>
              <a:ext uri="{FF2B5EF4-FFF2-40B4-BE49-F238E27FC236}">
                <a16:creationId xmlns="" xmlns:a16="http://schemas.microsoft.com/office/drawing/2014/main" id="{4390BDCB-CD54-49C2-83BE-B176B2521B1F}"/>
              </a:ext>
            </a:extLst>
          </p:cNvPr>
          <p:cNvSpPr/>
          <p:nvPr/>
        </p:nvSpPr>
        <p:spPr>
          <a:xfrm>
            <a:off x="2790620" y="3358111"/>
            <a:ext cx="286040" cy="1383392"/>
          </a:xfrm>
          <a:prstGeom prst="rightBrace">
            <a:avLst/>
          </a:prstGeom>
          <a:ln w="28575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8FACE19-7E5C-4E77-B80F-6A37878DB074}"/>
              </a:ext>
            </a:extLst>
          </p:cNvPr>
          <p:cNvSpPr txBox="1"/>
          <p:nvPr/>
        </p:nvSpPr>
        <p:spPr>
          <a:xfrm>
            <a:off x="3097187" y="3713132"/>
            <a:ext cx="477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2F3242"/>
                </a:solidFill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1F9C8E1-A035-4647-A049-147ECD5A6CCA}"/>
              </a:ext>
            </a:extLst>
          </p:cNvPr>
          <p:cNvSpPr txBox="1"/>
          <p:nvPr/>
        </p:nvSpPr>
        <p:spPr>
          <a:xfrm>
            <a:off x="3984228" y="3202982"/>
            <a:ext cx="969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2F3242"/>
                </a:solidFill>
              </a:rPr>
              <a:t>Ц. – </a:t>
            </a:r>
            <a:endParaRPr lang="uk-UA" sz="3600" b="1" dirty="0">
              <a:solidFill>
                <a:srgbClr val="2F3242"/>
              </a:solidFill>
            </a:endParaRPr>
          </a:p>
        </p:txBody>
      </p:sp>
      <p:sp>
        <p:nvSpPr>
          <p:cNvPr id="23" name="Прямокутник 22">
            <a:extLst>
              <a:ext uri="{FF2B5EF4-FFF2-40B4-BE49-F238E27FC236}">
                <a16:creationId xmlns="" xmlns:a16="http://schemas.microsoft.com/office/drawing/2014/main" id="{F7A0EB4D-3527-4557-9C0F-08C21411125F}"/>
              </a:ext>
            </a:extLst>
          </p:cNvPr>
          <p:cNvSpPr/>
          <p:nvPr/>
        </p:nvSpPr>
        <p:spPr>
          <a:xfrm>
            <a:off x="5081286" y="3343071"/>
            <a:ext cx="442762" cy="442762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2AB1C1E2-2D59-4955-A7F0-0A268FFA0862}"/>
              </a:ext>
            </a:extLst>
          </p:cNvPr>
          <p:cNvSpPr txBox="1"/>
          <p:nvPr/>
        </p:nvSpPr>
        <p:spPr>
          <a:xfrm>
            <a:off x="5532943" y="3314941"/>
            <a:ext cx="653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2F3242"/>
                </a:solidFill>
              </a:rPr>
              <a:t>кг</a:t>
            </a:r>
            <a:endParaRPr lang="uk-UA" sz="3600" b="1" dirty="0">
              <a:solidFill>
                <a:srgbClr val="2F324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78F485C-D7A0-463E-A09C-A8BB50B2DF96}"/>
              </a:ext>
            </a:extLst>
          </p:cNvPr>
          <p:cNvSpPr txBox="1"/>
          <p:nvPr/>
        </p:nvSpPr>
        <p:spPr>
          <a:xfrm>
            <a:off x="3983964" y="3995324"/>
            <a:ext cx="109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2F3242"/>
                </a:solidFill>
              </a:rPr>
              <a:t>Б. – </a:t>
            </a:r>
            <a:endParaRPr lang="uk-UA" sz="3600" b="1" dirty="0">
              <a:solidFill>
                <a:srgbClr val="2F3242"/>
              </a:solidFill>
            </a:endParaRPr>
          </a:p>
        </p:txBody>
      </p:sp>
      <p:sp>
        <p:nvSpPr>
          <p:cNvPr id="26" name="Прямокутник 25">
            <a:extLst>
              <a:ext uri="{FF2B5EF4-FFF2-40B4-BE49-F238E27FC236}">
                <a16:creationId xmlns="" xmlns:a16="http://schemas.microsoft.com/office/drawing/2014/main" id="{11F1A3CD-6F2B-4E45-974A-56FA3BE2C3DA}"/>
              </a:ext>
            </a:extLst>
          </p:cNvPr>
          <p:cNvSpPr/>
          <p:nvPr/>
        </p:nvSpPr>
        <p:spPr>
          <a:xfrm>
            <a:off x="6582425" y="3728578"/>
            <a:ext cx="442762" cy="442762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A9FC038C-6D0C-4FAE-8457-112FC3B67DA3}"/>
              </a:ext>
            </a:extLst>
          </p:cNvPr>
          <p:cNvSpPr txBox="1"/>
          <p:nvPr/>
        </p:nvSpPr>
        <p:spPr>
          <a:xfrm>
            <a:off x="7087039" y="3646753"/>
            <a:ext cx="608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2F3242"/>
                </a:solidFill>
              </a:rPr>
              <a:t>кг</a:t>
            </a:r>
            <a:endParaRPr lang="uk-UA" sz="3600" b="1" dirty="0">
              <a:solidFill>
                <a:srgbClr val="2F3242"/>
              </a:solidFill>
            </a:endParaRPr>
          </a:p>
        </p:txBody>
      </p:sp>
      <p:sp>
        <p:nvSpPr>
          <p:cNvPr id="28" name="Права фігурна дужка 27">
            <a:extLst>
              <a:ext uri="{FF2B5EF4-FFF2-40B4-BE49-F238E27FC236}">
                <a16:creationId xmlns="" xmlns:a16="http://schemas.microsoft.com/office/drawing/2014/main" id="{32F8D279-35D2-4525-82E3-203720D7B46A}"/>
              </a:ext>
            </a:extLst>
          </p:cNvPr>
          <p:cNvSpPr/>
          <p:nvPr/>
        </p:nvSpPr>
        <p:spPr>
          <a:xfrm>
            <a:off x="6043870" y="3258263"/>
            <a:ext cx="286040" cy="1383392"/>
          </a:xfrm>
          <a:prstGeom prst="rightBrace">
            <a:avLst/>
          </a:prstGeom>
          <a:ln w="28575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A5C5C143-55B8-4482-9329-E4589971E510}"/>
              </a:ext>
            </a:extLst>
          </p:cNvPr>
          <p:cNvSpPr txBox="1"/>
          <p:nvPr/>
        </p:nvSpPr>
        <p:spPr>
          <a:xfrm>
            <a:off x="5081286" y="3978775"/>
            <a:ext cx="477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2F3242"/>
                </a:solidFill>
              </a:rPr>
              <a:t>?</a:t>
            </a:r>
          </a:p>
        </p:txBody>
      </p:sp>
      <p:sp>
        <p:nvSpPr>
          <p:cNvPr id="31" name="Прямокутник 30">
            <a:extLst>
              <a:ext uri="{FF2B5EF4-FFF2-40B4-BE49-F238E27FC236}">
                <a16:creationId xmlns="" xmlns:a16="http://schemas.microsoft.com/office/drawing/2014/main" id="{10C8827A-4D04-4DD9-B5C6-AC4A6DF0D50D}"/>
              </a:ext>
            </a:extLst>
          </p:cNvPr>
          <p:cNvSpPr/>
          <p:nvPr/>
        </p:nvSpPr>
        <p:spPr>
          <a:xfrm>
            <a:off x="9419005" y="4154520"/>
            <a:ext cx="442762" cy="442762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69577DD2-DFF7-4172-AFE6-4D43DA834627}"/>
              </a:ext>
            </a:extLst>
          </p:cNvPr>
          <p:cNvSpPr txBox="1"/>
          <p:nvPr/>
        </p:nvSpPr>
        <p:spPr>
          <a:xfrm>
            <a:off x="9861767" y="4038906"/>
            <a:ext cx="612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2F3242"/>
                </a:solidFill>
              </a:rPr>
              <a:t>кг</a:t>
            </a:r>
            <a:endParaRPr lang="uk-UA" sz="3600" b="1" dirty="0">
              <a:solidFill>
                <a:srgbClr val="2F3242"/>
              </a:solidFill>
            </a:endParaRPr>
          </a:p>
        </p:txBody>
      </p:sp>
      <p:sp>
        <p:nvSpPr>
          <p:cNvPr id="34" name="Прямокутник 33">
            <a:extLst>
              <a:ext uri="{FF2B5EF4-FFF2-40B4-BE49-F238E27FC236}">
                <a16:creationId xmlns="" xmlns:a16="http://schemas.microsoft.com/office/drawing/2014/main" id="{2DB81D61-C9CD-4D10-9186-65C74716D202}"/>
              </a:ext>
            </a:extLst>
          </p:cNvPr>
          <p:cNvSpPr/>
          <p:nvPr/>
        </p:nvSpPr>
        <p:spPr>
          <a:xfrm>
            <a:off x="10775980" y="3792956"/>
            <a:ext cx="442762" cy="442762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251C4C33-8326-4FFE-876E-1BD2E2AA14AF}"/>
              </a:ext>
            </a:extLst>
          </p:cNvPr>
          <p:cNvSpPr txBox="1"/>
          <p:nvPr/>
        </p:nvSpPr>
        <p:spPr>
          <a:xfrm>
            <a:off x="11218742" y="3702034"/>
            <a:ext cx="749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2F3242"/>
                </a:solidFill>
              </a:rPr>
              <a:t>кг</a:t>
            </a:r>
            <a:endParaRPr lang="uk-UA" sz="3600" b="1" dirty="0">
              <a:solidFill>
                <a:srgbClr val="2F3242"/>
              </a:solidFill>
            </a:endParaRPr>
          </a:p>
        </p:txBody>
      </p:sp>
      <p:sp>
        <p:nvSpPr>
          <p:cNvPr id="36" name="Права фігурна дужка 35">
            <a:extLst>
              <a:ext uri="{FF2B5EF4-FFF2-40B4-BE49-F238E27FC236}">
                <a16:creationId xmlns="" xmlns:a16="http://schemas.microsoft.com/office/drawing/2014/main" id="{14017ED0-8B70-4B4E-9326-1037D960B5C3}"/>
              </a:ext>
            </a:extLst>
          </p:cNvPr>
          <p:cNvSpPr/>
          <p:nvPr/>
        </p:nvSpPr>
        <p:spPr>
          <a:xfrm>
            <a:off x="10386788" y="3313544"/>
            <a:ext cx="286040" cy="1383392"/>
          </a:xfrm>
          <a:prstGeom prst="rightBrace">
            <a:avLst/>
          </a:prstGeom>
          <a:ln w="28575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73A00329-EAF2-4C21-8AA7-5E40704A49E4}"/>
              </a:ext>
            </a:extLst>
          </p:cNvPr>
          <p:cNvSpPr txBox="1"/>
          <p:nvPr/>
        </p:nvSpPr>
        <p:spPr>
          <a:xfrm>
            <a:off x="9401829" y="3115374"/>
            <a:ext cx="477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2F3242"/>
                </a:solidFill>
              </a:rPr>
              <a:t>?</a:t>
            </a:r>
          </a:p>
        </p:txBody>
      </p:sp>
      <p:cxnSp>
        <p:nvCxnSpPr>
          <p:cNvPr id="38" name="Пряма зі стрілкою 37">
            <a:extLst>
              <a:ext uri="{FF2B5EF4-FFF2-40B4-BE49-F238E27FC236}">
                <a16:creationId xmlns="" xmlns:a16="http://schemas.microsoft.com/office/drawing/2014/main" id="{99BD37D8-F177-4591-A709-84A208DB18C9}"/>
              </a:ext>
            </a:extLst>
          </p:cNvPr>
          <p:cNvCxnSpPr/>
          <p:nvPr/>
        </p:nvCxnSpPr>
        <p:spPr>
          <a:xfrm>
            <a:off x="6009487" y="2364270"/>
            <a:ext cx="0" cy="868102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</a:rPr>
              <a:t>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3" name="Прямокутник: округлені кути 7">
            <a:extLst>
              <a:ext uri="{FF2B5EF4-FFF2-40B4-BE49-F238E27FC236}">
                <a16:creationId xmlns:a16="http://schemas.microsoft.com/office/drawing/2014/main" xmlns="" id="{A1CF37EA-06E0-4B0C-96D4-98D46F897F00}"/>
              </a:ext>
            </a:extLst>
          </p:cNvPr>
          <p:cNvSpPr/>
          <p:nvPr/>
        </p:nvSpPr>
        <p:spPr>
          <a:xfrm>
            <a:off x="341386" y="4926470"/>
            <a:ext cx="3797431" cy="10556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Задача на </a:t>
            </a:r>
          </a:p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знаходження суми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44" name="Прямокутник: округлені кути 7">
            <a:extLst>
              <a:ext uri="{FF2B5EF4-FFF2-40B4-BE49-F238E27FC236}">
                <a16:creationId xmlns:a16="http://schemas.microsoft.com/office/drawing/2014/main" xmlns="" id="{A1CF37EA-06E0-4B0C-96D4-98D46F897F00}"/>
              </a:ext>
            </a:extLst>
          </p:cNvPr>
          <p:cNvSpPr/>
          <p:nvPr/>
        </p:nvSpPr>
        <p:spPr>
          <a:xfrm>
            <a:off x="6730788" y="4952743"/>
            <a:ext cx="4213185" cy="10556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Задача на </a:t>
            </a:r>
          </a:p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знаходження доданка</a:t>
            </a:r>
            <a:endParaRPr lang="uk-UA" sz="2800" b="1" dirty="0">
              <a:solidFill>
                <a:schemeClr val="bg1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4138816" y="5303803"/>
            <a:ext cx="2591971" cy="26273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4248927" y="5556939"/>
            <a:ext cx="2435297" cy="85027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Задачі </a:t>
            </a:r>
            <a:r>
              <a:rPr lang="uk-UA" sz="2400" b="1" dirty="0" err="1" smtClean="0">
                <a:solidFill>
                  <a:schemeClr val="bg1"/>
                </a:solidFill>
              </a:rPr>
              <a:t>взаємообернені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C1F9C8E1-A035-4647-A049-147ECD5A6CCA}"/>
              </a:ext>
            </a:extLst>
          </p:cNvPr>
          <p:cNvSpPr txBox="1"/>
          <p:nvPr/>
        </p:nvSpPr>
        <p:spPr>
          <a:xfrm>
            <a:off x="8288983" y="3243955"/>
            <a:ext cx="969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2F3242"/>
                </a:solidFill>
              </a:rPr>
              <a:t>Ц. – </a:t>
            </a:r>
            <a:endParaRPr lang="uk-UA" sz="3600" b="1" dirty="0">
              <a:solidFill>
                <a:srgbClr val="2F3242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E78F485C-D7A0-463E-A09C-A8BB50B2DF96}"/>
              </a:ext>
            </a:extLst>
          </p:cNvPr>
          <p:cNvSpPr txBox="1"/>
          <p:nvPr/>
        </p:nvSpPr>
        <p:spPr>
          <a:xfrm>
            <a:off x="8288719" y="4036297"/>
            <a:ext cx="109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2F3242"/>
                </a:solidFill>
              </a:rPr>
              <a:t>Б. – </a:t>
            </a:r>
            <a:endParaRPr lang="uk-UA" sz="3600" b="1" dirty="0">
              <a:solidFill>
                <a:srgbClr val="2F32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73059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3" grpId="0" animBg="1"/>
      <p:bldP spid="44" grpId="0" animBg="1"/>
      <p:bldP spid="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66A3C8C0-F3BC-47B6-AD8A-62AFCA5C11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3" r="1562" b="20982"/>
          <a:stretch/>
        </p:blipFill>
        <p:spPr>
          <a:xfrm>
            <a:off x="1671820" y="1433642"/>
            <a:ext cx="4022628" cy="395242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2593DDDD-753F-48B9-B62F-5BFF4FE731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-1" r="72329" b="65625"/>
          <a:stretch/>
        </p:blipFill>
        <p:spPr>
          <a:xfrm>
            <a:off x="659134" y="1236222"/>
            <a:ext cx="6588000" cy="460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Прямоугольник 4"/>
          <p:cNvSpPr/>
          <p:nvPr/>
        </p:nvSpPr>
        <p:spPr>
          <a:xfrm>
            <a:off x="923158" y="479410"/>
            <a:ext cx="10211688" cy="73593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 </a:t>
            </a:r>
            <a:r>
              <a:rPr lang="uk-UA" sz="4000" b="1" dirty="0" smtClean="0">
                <a:solidFill>
                  <a:schemeClr val="bg1"/>
                </a:solidFill>
              </a:rPr>
              <a:t>62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xmlns="" id="{E240A406-8A2F-4CB2-B8F8-A6F1FBB00A1F}"/>
              </a:ext>
            </a:extLst>
          </p:cNvPr>
          <p:cNvSpPr/>
          <p:nvPr/>
        </p:nvSpPr>
        <p:spPr>
          <a:xfrm>
            <a:off x="6551270" y="1403927"/>
            <a:ext cx="4953965" cy="29625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За два дні Поліна прочитала книжку, у якій 16 сторінок. За перший день вона прочитала 10 сторінок. Скільки сторінок прочитала Поліна за другий день?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C4EF7A0-AEE6-4A05-883E-C03BABBD3177}"/>
              </a:ext>
            </a:extLst>
          </p:cNvPr>
          <p:cNvSpPr txBox="1"/>
          <p:nvPr/>
        </p:nvSpPr>
        <p:spPr>
          <a:xfrm>
            <a:off x="999267" y="4501656"/>
            <a:ext cx="6501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Відповідь: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uk-UA" sz="3600" b="1" dirty="0" smtClean="0">
                <a:solidFill>
                  <a:srgbClr val="7030A0"/>
                </a:solidFill>
              </a:rPr>
              <a:t>6 сторінок за ІІ день.</a:t>
            </a:r>
            <a:endParaRPr lang="uk-UA" sz="3600" b="1" dirty="0">
              <a:solidFill>
                <a:srgbClr val="7030A0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9EE2F49-FE02-4EF7-B3BA-69389F54F5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" t="9343" r="88910" b="80975"/>
          <a:stretch/>
        </p:blipFill>
        <p:spPr>
          <a:xfrm>
            <a:off x="1864460" y="3874368"/>
            <a:ext cx="478875" cy="43145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0DDAF635-042A-4D65-B7CD-C698C7089F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89" t="844" r="2093" b="89474"/>
          <a:stretch/>
        </p:blipFill>
        <p:spPr>
          <a:xfrm>
            <a:off x="2079097" y="3856780"/>
            <a:ext cx="925118" cy="50692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E5CB19E3-3FAA-4BBD-A316-7CC6F86D45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3" t="11053" r="77912" b="83911"/>
          <a:stretch/>
        </p:blipFill>
        <p:spPr>
          <a:xfrm>
            <a:off x="2993822" y="3984981"/>
            <a:ext cx="319295" cy="22440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BF72FAB-5A1B-4B99-AA22-B6CB17551ABC}"/>
              </a:ext>
            </a:extLst>
          </p:cNvPr>
          <p:cNvSpPr txBox="1"/>
          <p:nvPr/>
        </p:nvSpPr>
        <p:spPr>
          <a:xfrm>
            <a:off x="3614587" y="3868948"/>
            <a:ext cx="945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(ст.)</a:t>
            </a:r>
            <a:endParaRPr lang="uk-UA" sz="2800" dirty="0"/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E6586AB9-6DA4-47BF-B770-35CCE3E424A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8" t="34761" r="62131" b="34165"/>
          <a:stretch/>
        </p:blipFill>
        <p:spPr>
          <a:xfrm>
            <a:off x="2408866" y="1338738"/>
            <a:ext cx="843321" cy="90794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0" t="51891" r="62121" b="41888"/>
          <a:stretch/>
        </p:blipFill>
        <p:spPr>
          <a:xfrm>
            <a:off x="3652745" y="1709624"/>
            <a:ext cx="684000" cy="4320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FCA9EF44-F204-4732-BFBB-CA1D0A9149D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0" t="9037" r="68458" b="66055"/>
          <a:stretch/>
        </p:blipFill>
        <p:spPr>
          <a:xfrm>
            <a:off x="2912099" y="1715959"/>
            <a:ext cx="648502" cy="792614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3468609" y="1821429"/>
            <a:ext cx="283073" cy="226549"/>
            <a:chOff x="3751412" y="3340101"/>
            <a:chExt cx="278500" cy="231775"/>
          </a:xfrm>
        </p:grpSpPr>
        <p:sp>
          <p:nvSpPr>
            <p:cNvPr id="23" name="Овал 22"/>
            <p:cNvSpPr/>
            <p:nvPr/>
          </p:nvSpPr>
          <p:spPr>
            <a:xfrm rot="1164979">
              <a:off x="3751412" y="3340101"/>
              <a:ext cx="161925" cy="23177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3895032" y="3348048"/>
              <a:ext cx="134880" cy="215879"/>
            </a:xfrm>
            <a:custGeom>
              <a:avLst/>
              <a:gdLst>
                <a:gd name="connsiteX0" fmla="*/ 71380 w 134880"/>
                <a:gd name="connsiteY0" fmla="*/ 0 h 215879"/>
                <a:gd name="connsiteX1" fmla="*/ 4705 w 134880"/>
                <a:gd name="connsiteY1" fmla="*/ 149225 h 215879"/>
                <a:gd name="connsiteX2" fmla="*/ 14230 w 134880"/>
                <a:gd name="connsiteY2" fmla="*/ 212725 h 215879"/>
                <a:gd name="connsiteX3" fmla="*/ 84080 w 134880"/>
                <a:gd name="connsiteY3" fmla="*/ 200025 h 215879"/>
                <a:gd name="connsiteX4" fmla="*/ 134880 w 134880"/>
                <a:gd name="connsiteY4" fmla="*/ 146050 h 21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80" h="215879">
                  <a:moveTo>
                    <a:pt x="71380" y="0"/>
                  </a:moveTo>
                  <a:cubicBezTo>
                    <a:pt x="42805" y="56885"/>
                    <a:pt x="14230" y="113771"/>
                    <a:pt x="4705" y="149225"/>
                  </a:cubicBezTo>
                  <a:cubicBezTo>
                    <a:pt x="-4820" y="184679"/>
                    <a:pt x="1001" y="204258"/>
                    <a:pt x="14230" y="212725"/>
                  </a:cubicBezTo>
                  <a:cubicBezTo>
                    <a:pt x="27459" y="221192"/>
                    <a:pt x="63972" y="211137"/>
                    <a:pt x="84080" y="200025"/>
                  </a:cubicBezTo>
                  <a:cubicBezTo>
                    <a:pt x="104188" y="188913"/>
                    <a:pt x="119534" y="167481"/>
                    <a:pt x="134880" y="14605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1166317" y="2295080"/>
            <a:ext cx="1890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 smtClean="0">
                <a:solidFill>
                  <a:srgbClr val="7030A0"/>
                </a:solidFill>
              </a:rPr>
              <a:t>І</a:t>
            </a:r>
            <a:r>
              <a:rPr lang="uk-UA" sz="3600" b="1" dirty="0" smtClean="0">
                <a:solidFill>
                  <a:srgbClr val="7030A0"/>
                </a:solidFill>
              </a:rPr>
              <a:t> </a:t>
            </a:r>
            <a:r>
              <a:rPr lang="uk-UA" sz="3600" b="1" dirty="0" smtClean="0">
                <a:solidFill>
                  <a:srgbClr val="7030A0"/>
                </a:solidFill>
              </a:rPr>
              <a:t>– 10 </a:t>
            </a:r>
            <a:r>
              <a:rPr lang="uk-UA" sz="3600" b="1" dirty="0" smtClean="0">
                <a:solidFill>
                  <a:srgbClr val="7030A0"/>
                </a:solidFill>
              </a:rPr>
              <a:t>ст.</a:t>
            </a:r>
            <a:endParaRPr lang="uk-UA" sz="3600" b="1" dirty="0" smtClean="0">
              <a:solidFill>
                <a:srgbClr val="7030A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77493" y="3002966"/>
            <a:ext cx="1890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 smtClean="0">
                <a:solidFill>
                  <a:srgbClr val="7030A0"/>
                </a:solidFill>
              </a:rPr>
              <a:t>ІІ</a:t>
            </a:r>
            <a:r>
              <a:rPr lang="uk-UA" sz="3600" b="1" dirty="0" smtClean="0">
                <a:solidFill>
                  <a:srgbClr val="7030A0"/>
                </a:solidFill>
              </a:rPr>
              <a:t> </a:t>
            </a:r>
            <a:r>
              <a:rPr lang="uk-UA" sz="3600" b="1" dirty="0" smtClean="0">
                <a:solidFill>
                  <a:srgbClr val="7030A0"/>
                </a:solidFill>
              </a:rPr>
              <a:t>–</a:t>
            </a:r>
            <a:r>
              <a:rPr lang="uk-UA" sz="3600" b="1" dirty="0" smtClean="0"/>
              <a:t> </a:t>
            </a:r>
            <a:r>
              <a:rPr lang="uk-UA" sz="3600" b="1" dirty="0" smtClean="0">
                <a:solidFill>
                  <a:srgbClr val="FF0000"/>
                </a:solidFill>
              </a:rPr>
              <a:t>? </a:t>
            </a:r>
            <a:r>
              <a:rPr lang="uk-UA" sz="3600" b="1" dirty="0" smtClean="0">
                <a:solidFill>
                  <a:srgbClr val="FF0000"/>
                </a:solidFill>
              </a:rPr>
              <a:t>ст.</a:t>
            </a:r>
            <a:r>
              <a:rPr lang="uk-UA" sz="3600" b="1" dirty="0" smtClean="0"/>
              <a:t> </a:t>
            </a:r>
            <a:endParaRPr lang="uk-UA" sz="3600" b="1" dirty="0" smtClean="0"/>
          </a:p>
        </p:txBody>
      </p:sp>
      <p:sp>
        <p:nvSpPr>
          <p:cNvPr id="27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8" name="Права фігурна дужка 14">
            <a:extLst>
              <a:ext uri="{FF2B5EF4-FFF2-40B4-BE49-F238E27FC236}">
                <a16:creationId xmlns:a16="http://schemas.microsoft.com/office/drawing/2014/main" xmlns="" id="{4390BDCB-CD54-49C2-83BE-B176B2521B1F}"/>
              </a:ext>
            </a:extLst>
          </p:cNvPr>
          <p:cNvSpPr/>
          <p:nvPr/>
        </p:nvSpPr>
        <p:spPr>
          <a:xfrm>
            <a:off x="2850802" y="2346961"/>
            <a:ext cx="286040" cy="1383392"/>
          </a:xfrm>
          <a:prstGeom prst="rightBrac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Прямоугольник 28"/>
          <p:cNvSpPr/>
          <p:nvPr/>
        </p:nvSpPr>
        <p:spPr>
          <a:xfrm>
            <a:off x="3435633" y="2649023"/>
            <a:ext cx="12846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16 ст.</a:t>
            </a:r>
            <a:endParaRPr lang="uk-UA" sz="3600" b="1" dirty="0" smtClean="0">
              <a:solidFill>
                <a:srgbClr val="7030A0"/>
              </a:solidFill>
            </a:endParaRPr>
          </a:p>
        </p:txBody>
      </p:sp>
      <p:sp>
        <p:nvSpPr>
          <p:cNvPr id="30" name="Прямокутник: округлені кути 7">
            <a:extLst>
              <a:ext uri="{FF2B5EF4-FFF2-40B4-BE49-F238E27FC236}">
                <a16:creationId xmlns="" xmlns:a16="http://schemas.microsoft.com/office/drawing/2014/main" id="{A1CF37EA-06E0-4B0C-96D4-98D46F897F00}"/>
              </a:ext>
            </a:extLst>
          </p:cNvPr>
          <p:cNvSpPr/>
          <p:nvPr/>
        </p:nvSpPr>
        <p:spPr>
          <a:xfrm>
            <a:off x="7500393" y="4404779"/>
            <a:ext cx="4213185" cy="10556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Задача на </a:t>
            </a:r>
          </a:p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знаходження доданка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E80B3D8F-23F3-4145-859B-90F0A80DFC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85" t="22909" r="32891" b="66093"/>
          <a:stretch/>
        </p:blipFill>
        <p:spPr>
          <a:xfrm>
            <a:off x="1286792" y="3876765"/>
            <a:ext cx="577668" cy="50758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8D821C87-8839-4548-9D43-FAF994735F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50" t="53" r="39726" b="88949"/>
          <a:stretch/>
        </p:blipFill>
        <p:spPr>
          <a:xfrm>
            <a:off x="3325753" y="3836304"/>
            <a:ext cx="577668" cy="50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8700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25" grpId="0"/>
      <p:bldP spid="26" grpId="0"/>
      <p:bldP spid="28" grpId="0" animBg="1"/>
      <p:bldP spid="29" grpId="0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593DDDD-753F-48B9-B62F-5BFF4FE731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60" b="65614"/>
          <a:stretch/>
        </p:blipFill>
        <p:spPr>
          <a:xfrm>
            <a:off x="437704" y="1627820"/>
            <a:ext cx="11391159" cy="46094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166195" y="467836"/>
            <a:ext cx="8732066" cy="68963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</a:t>
            </a:r>
            <a:r>
              <a:rPr lang="uk-UA" sz="4000" b="1" dirty="0" smtClean="0">
                <a:solidFill>
                  <a:schemeClr val="bg1"/>
                </a:solidFill>
              </a:rPr>
              <a:t>в </a:t>
            </a:r>
            <a:r>
              <a:rPr lang="uk-UA" sz="4000" b="1" dirty="0">
                <a:solidFill>
                  <a:schemeClr val="bg1"/>
                </a:solidFill>
              </a:rPr>
              <a:t>зошиті в </a:t>
            </a:r>
            <a:r>
              <a:rPr lang="uk-UA" sz="4000" b="1" dirty="0" smtClean="0">
                <a:solidFill>
                  <a:schemeClr val="bg1"/>
                </a:solidFill>
              </a:rPr>
              <a:t>клітинку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C0BE4D5-8641-497B-9E3F-82FE52A0A8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267" y="159109"/>
            <a:ext cx="1893483" cy="1776961"/>
          </a:xfrm>
          <a:prstGeom prst="rect">
            <a:avLst/>
          </a:prstGeom>
          <a:ln w="38100" cap="sq">
            <a:solidFill>
              <a:srgbClr val="2F32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1469AC7-31F5-47C4-B389-D33C5E4827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6" t="31837" r="78644" b="57165"/>
          <a:stretch/>
        </p:blipFill>
        <p:spPr>
          <a:xfrm>
            <a:off x="926758" y="2001784"/>
            <a:ext cx="739273" cy="62417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4850841A-45F5-4379-98EA-316ED76580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3" t="10806" r="85196" b="81897"/>
          <a:stretch/>
        </p:blipFill>
        <p:spPr>
          <a:xfrm>
            <a:off x="1661685" y="2106790"/>
            <a:ext cx="342058" cy="41415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F074707E-B049-4330-B50A-53DF054E8B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8" t="44686" r="64627" b="44316"/>
          <a:stretch/>
        </p:blipFill>
        <p:spPr>
          <a:xfrm>
            <a:off x="2051623" y="2001784"/>
            <a:ext cx="779648" cy="62417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516A0A9B-6A5F-4B44-9926-665A94F1DA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6" t="9594" r="77867" b="79408"/>
          <a:stretch/>
        </p:blipFill>
        <p:spPr>
          <a:xfrm>
            <a:off x="3858524" y="2044646"/>
            <a:ext cx="436980" cy="62417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EE91719D-FBE0-41DF-B408-38F6B38356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" r="91484" b="89002"/>
          <a:stretch/>
        </p:blipFill>
        <p:spPr>
          <a:xfrm>
            <a:off x="4315965" y="1936070"/>
            <a:ext cx="436981" cy="624170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14306AD9-8FDC-4B58-A475-F01FD9AD20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7" t="11447" r="91252" b="81256"/>
          <a:stretch/>
        </p:blipFill>
        <p:spPr>
          <a:xfrm>
            <a:off x="2811707" y="2106084"/>
            <a:ext cx="342058" cy="414157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6660E0AE-A4D6-4314-9EE1-4EE0C2F51F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04" t="44686" r="41921" b="44316"/>
          <a:stretch/>
        </p:blipFill>
        <p:spPr>
          <a:xfrm>
            <a:off x="3216863" y="2044646"/>
            <a:ext cx="779648" cy="62417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8B95B7DB-3513-4B83-8E99-3CF6615C18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8" t="1329" r="76533" b="87673"/>
          <a:stretch/>
        </p:blipFill>
        <p:spPr>
          <a:xfrm>
            <a:off x="926758" y="2759021"/>
            <a:ext cx="473001" cy="624170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83F6CAD3-C15B-47FA-9EC2-657DBF3382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37" t="1329" r="50154" b="87673"/>
          <a:stretch/>
        </p:blipFill>
        <p:spPr>
          <a:xfrm>
            <a:off x="1296394" y="2759021"/>
            <a:ext cx="473001" cy="624170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61D4113C-AED3-42CC-A5A2-3337B7EF29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7" t="10806" r="91572" b="81897"/>
          <a:stretch/>
        </p:blipFill>
        <p:spPr>
          <a:xfrm>
            <a:off x="1678869" y="2864027"/>
            <a:ext cx="342058" cy="414157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3AEDC01B-8D81-49BF-883F-3775391D72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37" t="1329" r="50154" b="87673"/>
          <a:stretch/>
        </p:blipFill>
        <p:spPr>
          <a:xfrm>
            <a:off x="2054030" y="2759020"/>
            <a:ext cx="473001" cy="62417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E9352E6A-0666-4974-B227-3614546AAA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7" t="10806" r="91572" b="81897"/>
          <a:stretch/>
        </p:blipFill>
        <p:spPr>
          <a:xfrm>
            <a:off x="2423666" y="2853697"/>
            <a:ext cx="342058" cy="414157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2BF6C2BE-FD6A-4405-BECB-D3040F2CD1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" t="44686" r="87248" b="44316"/>
          <a:stretch/>
        </p:blipFill>
        <p:spPr>
          <a:xfrm>
            <a:off x="2801341" y="2759020"/>
            <a:ext cx="779648" cy="624170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CE2DBE8D-9A7B-4E47-B2C5-4039FD881B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6" t="9594" r="77867" b="79408"/>
          <a:stretch/>
        </p:blipFill>
        <p:spPr>
          <a:xfrm>
            <a:off x="3501337" y="2759020"/>
            <a:ext cx="436980" cy="624170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9E154844-8AEF-41CC-AC12-9A211A51F8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" t="44686" r="87248" b="44316"/>
          <a:stretch/>
        </p:blipFill>
        <p:spPr>
          <a:xfrm>
            <a:off x="3939307" y="2748690"/>
            <a:ext cx="779648" cy="624170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AD7D32AC-3CDE-4C1B-AB96-6304BB4638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7" t="44445" r="54253" b="44557"/>
          <a:stretch/>
        </p:blipFill>
        <p:spPr>
          <a:xfrm>
            <a:off x="939596" y="3478609"/>
            <a:ext cx="739273" cy="62417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C7826392-0D10-42D2-A5C6-33779FCEB9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3" t="10806" r="85196" b="81897"/>
          <a:stretch/>
        </p:blipFill>
        <p:spPr>
          <a:xfrm>
            <a:off x="1678869" y="3579817"/>
            <a:ext cx="342058" cy="414157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3BC28CCE-C1A9-4224-A423-4F27F5605C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6" t="31837" r="78644" b="57165"/>
          <a:stretch/>
        </p:blipFill>
        <p:spPr>
          <a:xfrm>
            <a:off x="2043026" y="3474810"/>
            <a:ext cx="739273" cy="624170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8718FE5D-5541-4B49-9B36-DF032E001E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3" t="10806" r="85196" b="81897"/>
          <a:stretch/>
        </p:blipFill>
        <p:spPr>
          <a:xfrm>
            <a:off x="2831271" y="3570956"/>
            <a:ext cx="342058" cy="414157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A218D71F-F8C9-4BED-B35D-5417F2EDB0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7" t="1329" r="84984" b="89362"/>
          <a:stretch/>
        </p:blipFill>
        <p:spPr>
          <a:xfrm>
            <a:off x="3173329" y="3487931"/>
            <a:ext cx="473001" cy="528342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FCC63794-CC45-432F-867D-C9EFFFD7B5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6" t="9594" r="77867" b="79408"/>
          <a:stretch/>
        </p:blipFill>
        <p:spPr>
          <a:xfrm>
            <a:off x="3501337" y="3473394"/>
            <a:ext cx="436980" cy="62417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="" xmlns:a16="http://schemas.microsoft.com/office/drawing/2014/main" id="{88CF96B9-59B9-4062-9D21-3A24F99931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50" t="1329" r="41341" b="87673"/>
          <a:stretch/>
        </p:blipFill>
        <p:spPr>
          <a:xfrm>
            <a:off x="3899865" y="3506436"/>
            <a:ext cx="473001" cy="62417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A1F1822F-13B3-4759-82D0-E07ECE55A4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7" t="1329" r="85164" b="89688"/>
          <a:stretch/>
        </p:blipFill>
        <p:spPr>
          <a:xfrm>
            <a:off x="4269501" y="3506436"/>
            <a:ext cx="473001" cy="509837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="" xmlns:a16="http://schemas.microsoft.com/office/drawing/2014/main" id="{AD3B778C-5E80-4149-8036-74C0FB459E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44" t="44259" r="176" b="44743"/>
          <a:stretch/>
        </p:blipFill>
        <p:spPr>
          <a:xfrm>
            <a:off x="6118637" y="1987351"/>
            <a:ext cx="739273" cy="624170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67A38F14-5101-4C1F-8C2C-E1329E1F67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02" t="44686" r="42323" b="44316"/>
          <a:stretch/>
        </p:blipFill>
        <p:spPr>
          <a:xfrm>
            <a:off x="7291436" y="2022676"/>
            <a:ext cx="779648" cy="624170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838E2D1F-443E-4DD3-B5D1-96A2048A79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7" t="10806" r="91572" b="81897"/>
          <a:stretch/>
        </p:blipFill>
        <p:spPr>
          <a:xfrm>
            <a:off x="6896364" y="2092357"/>
            <a:ext cx="342058" cy="414157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6F6BC6CE-4CE8-4BF7-A594-878D70A17F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0" t="10806" r="85079" b="81897"/>
          <a:stretch/>
        </p:blipFill>
        <p:spPr>
          <a:xfrm>
            <a:off x="8002736" y="2089918"/>
            <a:ext cx="342058" cy="414157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7EF57E3B-02DD-4F31-97C5-BA60E03F55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0" t="44686" r="64305" b="44316"/>
          <a:stretch/>
        </p:blipFill>
        <p:spPr>
          <a:xfrm>
            <a:off x="8410696" y="2022676"/>
            <a:ext cx="779648" cy="624170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AA1A4025-9AA7-40DA-A285-CDFBFE4857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4" t="10806" r="78245" b="81897"/>
          <a:stretch/>
        </p:blipFill>
        <p:spPr>
          <a:xfrm>
            <a:off x="9150966" y="2089917"/>
            <a:ext cx="342058" cy="414157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4BAB7C1F-64F5-44C6-9925-3EC361E93B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27" t="44259" r="20493" b="44743"/>
          <a:stretch/>
        </p:blipFill>
        <p:spPr>
          <a:xfrm>
            <a:off x="9493024" y="2001077"/>
            <a:ext cx="739273" cy="624170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39608E23-C29C-4093-9600-97D70A5EEA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3" t="44259" r="65337" b="44743"/>
          <a:stretch/>
        </p:blipFill>
        <p:spPr>
          <a:xfrm>
            <a:off x="6118637" y="2748690"/>
            <a:ext cx="739273" cy="624170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1757D3B6-2E4A-4010-A703-808878EA27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3" t="10806" r="85196" b="81897"/>
          <a:stretch/>
        </p:blipFill>
        <p:spPr>
          <a:xfrm>
            <a:off x="6862373" y="2830447"/>
            <a:ext cx="342058" cy="414157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C168990D-69C1-45E9-A8D0-F5CF42C2F8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37" t="1329" r="50154" b="87673"/>
          <a:stretch/>
        </p:blipFill>
        <p:spPr>
          <a:xfrm>
            <a:off x="7251542" y="2759020"/>
            <a:ext cx="473001" cy="624170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7B651F83-FA4F-4968-9F51-B3C874D7A1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7" t="10806" r="91572" b="81897"/>
          <a:stretch/>
        </p:blipFill>
        <p:spPr>
          <a:xfrm>
            <a:off x="7636467" y="2850254"/>
            <a:ext cx="342058" cy="414157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="" xmlns:a16="http://schemas.microsoft.com/office/drawing/2014/main" id="{5FEC7B23-6E72-46C9-84E3-B700DF81F5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7" t="1329" r="84984" b="89362"/>
          <a:stretch/>
        </p:blipFill>
        <p:spPr>
          <a:xfrm>
            <a:off x="8032180" y="2773354"/>
            <a:ext cx="473001" cy="52834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0D474FB1-9D1F-43A8-99DA-45525E750F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4" t="10806" r="78245" b="81897"/>
          <a:stretch/>
        </p:blipFill>
        <p:spPr>
          <a:xfrm>
            <a:off x="8402270" y="2830447"/>
            <a:ext cx="342058" cy="414157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86123E64-6F3A-4A32-9EF5-24672EA8DC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1" t="1329" r="67760" b="87673"/>
          <a:stretch/>
        </p:blipFill>
        <p:spPr>
          <a:xfrm>
            <a:off x="8746046" y="2753995"/>
            <a:ext cx="473001" cy="624170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20D64EB1-96F7-4CC2-B63F-DF0C92DAFC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81" t="1329" r="59210" b="89688"/>
          <a:stretch/>
        </p:blipFill>
        <p:spPr>
          <a:xfrm>
            <a:off x="9115682" y="2753995"/>
            <a:ext cx="473001" cy="509837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202F6208-2337-4EFC-B270-3274919AC3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75" t="1329" r="41016" b="87673"/>
          <a:stretch/>
        </p:blipFill>
        <p:spPr>
          <a:xfrm>
            <a:off x="6162489" y="3502063"/>
            <a:ext cx="473001" cy="624170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BF355785-E4EE-4256-A97A-2631BA9E25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37" t="1329" r="50154" b="87673"/>
          <a:stretch/>
        </p:blipFill>
        <p:spPr>
          <a:xfrm>
            <a:off x="6532125" y="3502063"/>
            <a:ext cx="473001" cy="624170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3BE97988-2856-4B68-91B3-45BE990123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7" t="10806" r="91572" b="81897"/>
          <a:stretch/>
        </p:blipFill>
        <p:spPr>
          <a:xfrm>
            <a:off x="6896364" y="3567587"/>
            <a:ext cx="342058" cy="414157"/>
          </a:xfrm>
          <a:prstGeom prst="rect">
            <a:avLst/>
          </a:prstGeom>
        </p:spPr>
      </p:pic>
      <p:pic>
        <p:nvPicPr>
          <p:cNvPr id="140" name="Рисунок 139">
            <a:extLst>
              <a:ext uri="{FF2B5EF4-FFF2-40B4-BE49-F238E27FC236}">
                <a16:creationId xmlns="" xmlns:a16="http://schemas.microsoft.com/office/drawing/2014/main" id="{566CAF1A-AA38-463F-A2ED-E3BB1FFDC6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37" t="1329" r="50154" b="87673"/>
          <a:stretch/>
        </p:blipFill>
        <p:spPr>
          <a:xfrm>
            <a:off x="7266000" y="3482460"/>
            <a:ext cx="473001" cy="624170"/>
          </a:xfrm>
          <a:prstGeom prst="rect">
            <a:avLst/>
          </a:prstGeom>
        </p:spPr>
      </p:pic>
      <p:pic>
        <p:nvPicPr>
          <p:cNvPr id="141" name="Рисунок 140">
            <a:extLst>
              <a:ext uri="{FF2B5EF4-FFF2-40B4-BE49-F238E27FC236}">
                <a16:creationId xmlns="" xmlns:a16="http://schemas.microsoft.com/office/drawing/2014/main" id="{FBFE6F62-1042-43A4-9E9D-7C9B45803F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3" t="10806" r="85196" b="81897"/>
          <a:stretch/>
        </p:blipFill>
        <p:spPr>
          <a:xfrm>
            <a:off x="7630063" y="3566600"/>
            <a:ext cx="342058" cy="414157"/>
          </a:xfrm>
          <a:prstGeom prst="rect">
            <a:avLst/>
          </a:prstGeom>
        </p:spPr>
      </p:pic>
      <p:pic>
        <p:nvPicPr>
          <p:cNvPr id="142" name="Рисунок 141">
            <a:extLst>
              <a:ext uri="{FF2B5EF4-FFF2-40B4-BE49-F238E27FC236}">
                <a16:creationId xmlns="" xmlns:a16="http://schemas.microsoft.com/office/drawing/2014/main" id="{4C167FDE-4DD4-44EF-9C08-705F00AD24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6" t="31837" r="78644" b="57165"/>
          <a:stretch/>
        </p:blipFill>
        <p:spPr>
          <a:xfrm>
            <a:off x="7966547" y="3467819"/>
            <a:ext cx="739273" cy="624170"/>
          </a:xfrm>
          <a:prstGeom prst="rect">
            <a:avLst/>
          </a:prstGeom>
        </p:spPr>
      </p:pic>
      <p:pic>
        <p:nvPicPr>
          <p:cNvPr id="143" name="Рисунок 142">
            <a:extLst>
              <a:ext uri="{FF2B5EF4-FFF2-40B4-BE49-F238E27FC236}">
                <a16:creationId xmlns="" xmlns:a16="http://schemas.microsoft.com/office/drawing/2014/main" id="{BD50514B-45DB-4CFE-A1C3-594CFA96A9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4" t="10806" r="78245" b="81897"/>
          <a:stretch/>
        </p:blipFill>
        <p:spPr>
          <a:xfrm>
            <a:off x="8762337" y="3564191"/>
            <a:ext cx="342058" cy="414157"/>
          </a:xfrm>
          <a:prstGeom prst="rect">
            <a:avLst/>
          </a:prstGeom>
        </p:spPr>
      </p:pic>
      <p:sp>
        <p:nvSpPr>
          <p:cNvPr id="55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F121905E-B909-48A3-8137-6D1E38FCD0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14" t="629" r="23221" b="89575"/>
          <a:stretch/>
        </p:blipFill>
        <p:spPr>
          <a:xfrm>
            <a:off x="9112335" y="3473394"/>
            <a:ext cx="513347" cy="525979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EE91719D-FBE0-41DF-B408-38F6B38356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" r="91484" b="89002"/>
          <a:stretch/>
        </p:blipFill>
        <p:spPr>
          <a:xfrm>
            <a:off x="9493024" y="3424298"/>
            <a:ext cx="436981" cy="62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44415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4400" y="516659"/>
            <a:ext cx="10428790" cy="78330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для </a:t>
            </a:r>
            <a:r>
              <a:rPr lang="uk-UA" sz="2400" dirty="0">
                <a:solidFill>
                  <a:schemeClr val="bg1"/>
                </a:solidFill>
              </a:rPr>
              <a:t>відкриття інтерактивного завдання натисніть на помаранчевий </a:t>
            </a:r>
            <a:r>
              <a:rPr lang="uk-UA" sz="2400" dirty="0" smtClean="0">
                <a:solidFill>
                  <a:schemeClr val="bg1"/>
                </a:solidFill>
              </a:rPr>
              <a:t>прямокутник</a:t>
            </a:r>
            <a:endParaRPr lang="uk-UA" sz="24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hlinkClick r:id="rId2"/>
            <a:extLst>
              <a:ext uri="{FF2B5EF4-FFF2-40B4-BE49-F238E27FC236}">
                <a16:creationId xmlns="" xmlns:a16="http://schemas.microsoft.com/office/drawing/2014/main" id="{8643C996-07F1-4E83-B056-0B2B0A2B5055}"/>
              </a:ext>
            </a:extLst>
          </p:cNvPr>
          <p:cNvSpPr/>
          <p:nvPr/>
        </p:nvSpPr>
        <p:spPr>
          <a:xfrm>
            <a:off x="619033" y="1435261"/>
            <a:ext cx="11019523" cy="4774251"/>
          </a:xfrm>
          <a:prstGeom prst="rect">
            <a:avLst/>
          </a:prstGeom>
          <a:solidFill>
            <a:srgbClr val="C55A1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/>
              <a:t>Відкрити онлайнове інтерактивне завдання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104382558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278402" y="1315328"/>
            <a:ext cx="2744031" cy="2446555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059" y="1315328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78022" y="350262"/>
            <a:ext cx="8732066" cy="7463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pic>
        <p:nvPicPr>
          <p:cNvPr id="5122" name="Picture 2" descr="Милая девушка поет с микрофоном | Бесплатно вектор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286" y="2180027"/>
            <a:ext cx="2449604" cy="425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5561596" y="1443652"/>
            <a:ext cx="4438932" cy="787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Яке завдання на </a:t>
            </a:r>
            <a:r>
              <a:rPr lang="uk-UA" sz="2400" b="1" dirty="0" err="1" smtClean="0">
                <a:solidFill>
                  <a:schemeClr val="bg1"/>
                </a:solidFill>
              </a:rPr>
              <a:t>уроці</a:t>
            </a:r>
            <a:r>
              <a:rPr lang="uk-UA" sz="2400" b="1" dirty="0" smtClean="0">
                <a:solidFill>
                  <a:schemeClr val="bg1"/>
                </a:solidFill>
              </a:rPr>
              <a:t> було найлегшим? Найважчим?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026" y="2881629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4809427" y="2837657"/>
            <a:ext cx="4299847" cy="1088021"/>
          </a:xfrm>
          <a:prstGeom prst="roundRect">
            <a:avLst/>
          </a:prstGeom>
          <a:solidFill>
            <a:srgbClr val="9A57C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Скільки сантиметрів в 1дм, 1м? 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400" y="4421755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3735662" y="4424193"/>
            <a:ext cx="4612677" cy="125897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Якою дією розв’язуємо задачі на знаходження суми, знаходження доданка?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49180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Digital Compass for Android, Aplikacije na Google Play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Digital Compass for Android, Aplikacije na Google Play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Приложения в Google Play – Умный компас - Цифровой компас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7" t="10493" r="10709" b="10498"/>
          <a:stretch/>
        </p:blipFill>
        <p:spPr bwMode="auto">
          <a:xfrm>
            <a:off x="7164000" y="2375444"/>
            <a:ext cx="2988000" cy="298800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7527313" y="1457149"/>
            <a:ext cx="2234061" cy="883276"/>
          </a:xfrm>
          <a:prstGeom prst="round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Позитивні емоції</a:t>
            </a:r>
            <a:endParaRPr lang="uk-UA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47634" y="3339882"/>
            <a:ext cx="1616366" cy="10591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Успішна робота</a:t>
            </a:r>
            <a:endParaRPr lang="uk-UA" sz="28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152000" y="3219797"/>
            <a:ext cx="1616366" cy="10591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Цікаві знання</a:t>
            </a:r>
            <a:endParaRPr lang="uk-UA" sz="28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849817" y="5363444"/>
            <a:ext cx="1616366" cy="10591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Нові вміння</a:t>
            </a:r>
            <a:endParaRPr lang="uk-UA" sz="28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31602" y="1898787"/>
            <a:ext cx="4498290" cy="2091589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Подивись на компас з  результатами роботи на </a:t>
            </a:r>
            <a:r>
              <a:rPr lang="uk-UA" sz="2400" b="1" dirty="0" err="1" smtClean="0">
                <a:solidFill>
                  <a:srgbClr val="0070C0"/>
                </a:solidFill>
              </a:rPr>
              <a:t>уроці</a:t>
            </a:r>
            <a:r>
              <a:rPr lang="uk-UA" sz="2400" b="1" dirty="0" smtClean="0">
                <a:solidFill>
                  <a:srgbClr val="0070C0"/>
                </a:solidFill>
              </a:rPr>
              <a:t>. У кожного вони свої. 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Які твої відчуття в кінці уроку?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319181" y="634506"/>
            <a:ext cx="9422983" cy="822643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Рефлексія за уявним компасом</a:t>
            </a:r>
            <a:endParaRPr lang="uk-UA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63370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82486" y="592500"/>
            <a:ext cx="9422983" cy="822643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Налаштуйся </a:t>
            </a:r>
            <a:r>
              <a:rPr lang="uk-UA" sz="3600" b="1" dirty="0">
                <a:solidFill>
                  <a:schemeClr val="bg1"/>
                </a:solidFill>
              </a:rPr>
              <a:t>на </a:t>
            </a:r>
            <a:r>
              <a:rPr lang="uk-UA" sz="3600" b="1" dirty="0" smtClean="0">
                <a:solidFill>
                  <a:schemeClr val="bg1"/>
                </a:solidFill>
              </a:rPr>
              <a:t>роботу за уявним компасом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82291" y="2172434"/>
            <a:ext cx="4498290" cy="3013024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Уяви</a:t>
            </a:r>
            <a:r>
              <a:rPr lang="uk-UA" sz="2400" b="1" dirty="0" smtClean="0">
                <a:solidFill>
                  <a:srgbClr val="7030A0"/>
                </a:solidFill>
              </a:rPr>
              <a:t>, що в тебе є твій внутрішній компас. Його стрілка показує на результати роботи. 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 кожного вони свої. 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Вибери, що ти очікуєш від уроку.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6" name="AutoShape 2" descr="Digital Compass for Android, Aplikacije na Google Play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Digital Compass for Android, Aplikacije na Google Play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Приложения в Google Play – Умный компас - Цифровой компас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7" t="10493" r="10709" b="10498"/>
          <a:stretch/>
        </p:blipFill>
        <p:spPr bwMode="auto">
          <a:xfrm>
            <a:off x="7164000" y="2375444"/>
            <a:ext cx="2988000" cy="298800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7527313" y="1457149"/>
            <a:ext cx="2234061" cy="883276"/>
          </a:xfrm>
          <a:prstGeom prst="round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Позитивні емоції</a:t>
            </a:r>
            <a:endParaRPr lang="uk-UA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47634" y="3339882"/>
            <a:ext cx="1616366" cy="10591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Успішна робота</a:t>
            </a:r>
            <a:endParaRPr lang="uk-UA" sz="28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152000" y="3219797"/>
            <a:ext cx="1616366" cy="10591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Цікаві знання</a:t>
            </a:r>
            <a:endParaRPr lang="uk-UA" sz="28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849817" y="5363444"/>
            <a:ext cx="1616366" cy="10591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Нові вміння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98906019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25127" y="398386"/>
            <a:ext cx="9666649" cy="7590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Полічи від 90 до </a:t>
            </a:r>
            <a:r>
              <a:rPr lang="uk-UA" sz="4000" b="1" dirty="0" smtClean="0">
                <a:solidFill>
                  <a:schemeClr val="bg1"/>
                </a:solidFill>
              </a:rPr>
              <a:t>100 і від 100 до 90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B37A12A-EED7-4774-A554-57D32B052A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4"/>
          <a:stretch/>
        </p:blipFill>
        <p:spPr>
          <a:xfrm>
            <a:off x="7253587" y="1411073"/>
            <a:ext cx="3638189" cy="518861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15BB633-C75C-4F6D-91F4-5CA991E03C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02"/>
          <a:stretch/>
        </p:blipFill>
        <p:spPr>
          <a:xfrm>
            <a:off x="651916" y="1238491"/>
            <a:ext cx="3770774" cy="5194389"/>
          </a:xfrm>
          <a:prstGeom prst="rect">
            <a:avLst/>
          </a:prstGeom>
        </p:spPr>
      </p:pic>
      <p:sp>
        <p:nvSpPr>
          <p:cNvPr id="8" name="Прямокутник: округлені кути 7">
            <a:extLst>
              <a:ext uri="{FF2B5EF4-FFF2-40B4-BE49-F238E27FC236}">
                <a16:creationId xmlns="" xmlns:a16="http://schemas.microsoft.com/office/drawing/2014/main" id="{4432A3D4-2DEB-461D-8478-2AEA9DF3FE6C}"/>
              </a:ext>
            </a:extLst>
          </p:cNvPr>
          <p:cNvSpPr/>
          <p:nvPr/>
        </p:nvSpPr>
        <p:spPr>
          <a:xfrm>
            <a:off x="3955865" y="6085671"/>
            <a:ext cx="933650" cy="34720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90</a:t>
            </a:r>
            <a:endParaRPr lang="uk-UA" sz="2800" b="1" dirty="0"/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="" xmlns:a16="http://schemas.microsoft.com/office/drawing/2014/main" id="{A3DB55BF-EEC7-4D2D-94A3-56398DCB2606}"/>
              </a:ext>
            </a:extLst>
          </p:cNvPr>
          <p:cNvSpPr/>
          <p:nvPr/>
        </p:nvSpPr>
        <p:spPr>
          <a:xfrm>
            <a:off x="3955865" y="5662158"/>
            <a:ext cx="933650" cy="34720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91</a:t>
            </a:r>
            <a:endParaRPr lang="uk-UA" sz="2800" b="1" dirty="0"/>
          </a:p>
        </p:txBody>
      </p:sp>
      <p:sp>
        <p:nvSpPr>
          <p:cNvPr id="13" name="Прямокутник: округлені кути 12">
            <a:extLst>
              <a:ext uri="{FF2B5EF4-FFF2-40B4-BE49-F238E27FC236}">
                <a16:creationId xmlns="" xmlns:a16="http://schemas.microsoft.com/office/drawing/2014/main" id="{0393AD7E-7C7A-4C4F-89B0-BA24D0A7B118}"/>
              </a:ext>
            </a:extLst>
          </p:cNvPr>
          <p:cNvSpPr/>
          <p:nvPr/>
        </p:nvSpPr>
        <p:spPr>
          <a:xfrm>
            <a:off x="3955865" y="5238645"/>
            <a:ext cx="933650" cy="34720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92</a:t>
            </a:r>
            <a:endParaRPr lang="uk-UA" sz="2800" b="1" dirty="0"/>
          </a:p>
        </p:txBody>
      </p:sp>
      <p:sp>
        <p:nvSpPr>
          <p:cNvPr id="14" name="Прямокутник: округлені кути 13">
            <a:extLst>
              <a:ext uri="{FF2B5EF4-FFF2-40B4-BE49-F238E27FC236}">
                <a16:creationId xmlns="" xmlns:a16="http://schemas.microsoft.com/office/drawing/2014/main" id="{3AB0A082-6681-4DC8-BA5A-CB56446D9492}"/>
              </a:ext>
            </a:extLst>
          </p:cNvPr>
          <p:cNvSpPr/>
          <p:nvPr/>
        </p:nvSpPr>
        <p:spPr>
          <a:xfrm>
            <a:off x="3955865" y="4815132"/>
            <a:ext cx="933650" cy="34720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93</a:t>
            </a:r>
            <a:endParaRPr lang="uk-UA" sz="2800" b="1" dirty="0"/>
          </a:p>
        </p:txBody>
      </p:sp>
      <p:sp>
        <p:nvSpPr>
          <p:cNvPr id="15" name="Прямокутник: округлені кути 14">
            <a:extLst>
              <a:ext uri="{FF2B5EF4-FFF2-40B4-BE49-F238E27FC236}">
                <a16:creationId xmlns="" xmlns:a16="http://schemas.microsoft.com/office/drawing/2014/main" id="{55D22688-F90E-4C4D-9689-0836DDAB4B47}"/>
              </a:ext>
            </a:extLst>
          </p:cNvPr>
          <p:cNvSpPr/>
          <p:nvPr/>
        </p:nvSpPr>
        <p:spPr>
          <a:xfrm>
            <a:off x="3955865" y="4383934"/>
            <a:ext cx="933650" cy="34720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94</a:t>
            </a:r>
            <a:endParaRPr lang="uk-UA" sz="2800" b="1" dirty="0"/>
          </a:p>
        </p:txBody>
      </p:sp>
      <p:sp>
        <p:nvSpPr>
          <p:cNvPr id="16" name="Прямокутник: округлені кути 15">
            <a:extLst>
              <a:ext uri="{FF2B5EF4-FFF2-40B4-BE49-F238E27FC236}">
                <a16:creationId xmlns="" xmlns:a16="http://schemas.microsoft.com/office/drawing/2014/main" id="{EB76363F-2D0E-41EF-A02A-C2AD8C12F8FA}"/>
              </a:ext>
            </a:extLst>
          </p:cNvPr>
          <p:cNvSpPr/>
          <p:nvPr/>
        </p:nvSpPr>
        <p:spPr>
          <a:xfrm>
            <a:off x="3955865" y="3952736"/>
            <a:ext cx="933650" cy="34720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95</a:t>
            </a:r>
            <a:endParaRPr lang="uk-UA" sz="2800" b="1" dirty="0"/>
          </a:p>
        </p:txBody>
      </p:sp>
      <p:sp>
        <p:nvSpPr>
          <p:cNvPr id="17" name="Прямокутник: округлені кути 16">
            <a:extLst>
              <a:ext uri="{FF2B5EF4-FFF2-40B4-BE49-F238E27FC236}">
                <a16:creationId xmlns="" xmlns:a16="http://schemas.microsoft.com/office/drawing/2014/main" id="{86654DBD-A58C-42DD-8BD7-6DE10D8F9C31}"/>
              </a:ext>
            </a:extLst>
          </p:cNvPr>
          <p:cNvSpPr/>
          <p:nvPr/>
        </p:nvSpPr>
        <p:spPr>
          <a:xfrm>
            <a:off x="3955865" y="3553977"/>
            <a:ext cx="933650" cy="34720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96</a:t>
            </a:r>
            <a:endParaRPr lang="uk-UA" sz="2800" b="1" dirty="0"/>
          </a:p>
        </p:txBody>
      </p:sp>
      <p:sp>
        <p:nvSpPr>
          <p:cNvPr id="18" name="Прямокутник: округлені кути 17">
            <a:extLst>
              <a:ext uri="{FF2B5EF4-FFF2-40B4-BE49-F238E27FC236}">
                <a16:creationId xmlns="" xmlns:a16="http://schemas.microsoft.com/office/drawing/2014/main" id="{8F0F863E-70D3-462D-9920-898B66836C3E}"/>
              </a:ext>
            </a:extLst>
          </p:cNvPr>
          <p:cNvSpPr/>
          <p:nvPr/>
        </p:nvSpPr>
        <p:spPr>
          <a:xfrm>
            <a:off x="3955865" y="3122779"/>
            <a:ext cx="933650" cy="34720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97</a:t>
            </a:r>
            <a:endParaRPr lang="uk-UA" sz="2800" b="1" dirty="0"/>
          </a:p>
        </p:txBody>
      </p:sp>
      <p:sp>
        <p:nvSpPr>
          <p:cNvPr id="19" name="Прямокутник: округлені кути 18">
            <a:extLst>
              <a:ext uri="{FF2B5EF4-FFF2-40B4-BE49-F238E27FC236}">
                <a16:creationId xmlns="" xmlns:a16="http://schemas.microsoft.com/office/drawing/2014/main" id="{A281DED9-FFCA-440A-AB16-A230330A8329}"/>
              </a:ext>
            </a:extLst>
          </p:cNvPr>
          <p:cNvSpPr/>
          <p:nvPr/>
        </p:nvSpPr>
        <p:spPr>
          <a:xfrm>
            <a:off x="3955865" y="2709096"/>
            <a:ext cx="933650" cy="34720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98</a:t>
            </a:r>
            <a:endParaRPr lang="uk-UA" sz="2800" b="1" dirty="0"/>
          </a:p>
        </p:txBody>
      </p:sp>
      <p:sp>
        <p:nvSpPr>
          <p:cNvPr id="20" name="Прямокутник: округлені кути 19">
            <a:extLst>
              <a:ext uri="{FF2B5EF4-FFF2-40B4-BE49-F238E27FC236}">
                <a16:creationId xmlns="" xmlns:a16="http://schemas.microsoft.com/office/drawing/2014/main" id="{3899391C-F8BF-4202-B219-6734B06C0B90}"/>
              </a:ext>
            </a:extLst>
          </p:cNvPr>
          <p:cNvSpPr/>
          <p:nvPr/>
        </p:nvSpPr>
        <p:spPr>
          <a:xfrm>
            <a:off x="3955865" y="2290945"/>
            <a:ext cx="933650" cy="34720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99</a:t>
            </a:r>
            <a:endParaRPr lang="uk-UA" sz="2800" b="1" dirty="0"/>
          </a:p>
        </p:txBody>
      </p:sp>
      <p:sp>
        <p:nvSpPr>
          <p:cNvPr id="21" name="Прямокутник: округлені кути 20">
            <a:extLst>
              <a:ext uri="{FF2B5EF4-FFF2-40B4-BE49-F238E27FC236}">
                <a16:creationId xmlns="" xmlns:a16="http://schemas.microsoft.com/office/drawing/2014/main" id="{1ADB46E2-FDED-4DAC-9C49-2C6147CDDE38}"/>
              </a:ext>
            </a:extLst>
          </p:cNvPr>
          <p:cNvSpPr/>
          <p:nvPr/>
        </p:nvSpPr>
        <p:spPr>
          <a:xfrm>
            <a:off x="3955865" y="1859747"/>
            <a:ext cx="933650" cy="34720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100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94122191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67481" y="494529"/>
            <a:ext cx="9635871" cy="66661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Розклади</a:t>
            </a:r>
            <a:r>
              <a:rPr lang="ru-RU" sz="4000" b="1" dirty="0">
                <a:solidFill>
                  <a:schemeClr val="bg1"/>
                </a:solidFill>
              </a:rPr>
              <a:t> на </a:t>
            </a:r>
            <a:r>
              <a:rPr lang="ru-RU" sz="4000" b="1" dirty="0" err="1">
                <a:solidFill>
                  <a:schemeClr val="bg1"/>
                </a:solidFill>
              </a:rPr>
              <a:t>розрядн</a:t>
            </a:r>
            <a:r>
              <a:rPr lang="uk-UA" sz="4000" b="1" dirty="0">
                <a:solidFill>
                  <a:schemeClr val="bg1"/>
                </a:solidFill>
              </a:rPr>
              <a:t>і </a:t>
            </a:r>
            <a:r>
              <a:rPr lang="uk-UA" sz="4000" b="1" dirty="0" smtClean="0">
                <a:solidFill>
                  <a:schemeClr val="bg1"/>
                </a:solidFill>
              </a:rPr>
              <a:t>доданки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40FA71D-108B-49A6-9B4D-BC622693E018}"/>
              </a:ext>
            </a:extLst>
          </p:cNvPr>
          <p:cNvSpPr txBox="1"/>
          <p:nvPr/>
        </p:nvSpPr>
        <p:spPr>
          <a:xfrm>
            <a:off x="1253976" y="1365298"/>
            <a:ext cx="119021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45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5C736C33-04CC-4407-A536-57E41E379C9F}"/>
              </a:ext>
            </a:extLst>
          </p:cNvPr>
          <p:cNvSpPr txBox="1"/>
          <p:nvPr/>
        </p:nvSpPr>
        <p:spPr>
          <a:xfrm>
            <a:off x="2444187" y="1359549"/>
            <a:ext cx="143552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00B0F0"/>
                </a:solidFill>
              </a:rPr>
              <a:t>40</a:t>
            </a:r>
            <a:r>
              <a:rPr lang="uk-UA" sz="3600" b="1" dirty="0">
                <a:solidFill>
                  <a:srgbClr val="2F3242"/>
                </a:solidFill>
              </a:rPr>
              <a:t> + </a:t>
            </a:r>
            <a:r>
              <a:rPr lang="uk-UA" sz="3600" b="1" dirty="0">
                <a:solidFill>
                  <a:srgbClr val="00B050"/>
                </a:solidFill>
              </a:rPr>
              <a:t>5</a:t>
            </a:r>
            <a:r>
              <a:rPr lang="uk-UA" sz="3600" b="1" dirty="0">
                <a:solidFill>
                  <a:srgbClr val="2F3242"/>
                </a:solidFill>
              </a:rPr>
              <a:t> 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BD351F44-1C80-4A71-802C-F3CF381A1E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0"/>
          <a:stretch/>
        </p:blipFill>
        <p:spPr>
          <a:xfrm flipH="1">
            <a:off x="10023837" y="1366699"/>
            <a:ext cx="1359483" cy="21065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40FA71D-108B-49A6-9B4D-BC622693E018}"/>
              </a:ext>
            </a:extLst>
          </p:cNvPr>
          <p:cNvSpPr txBox="1"/>
          <p:nvPr/>
        </p:nvSpPr>
        <p:spPr>
          <a:xfrm>
            <a:off x="1267481" y="2087005"/>
            <a:ext cx="119021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83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C736C33-04CC-4407-A536-57E41E379C9F}"/>
              </a:ext>
            </a:extLst>
          </p:cNvPr>
          <p:cNvSpPr txBox="1"/>
          <p:nvPr/>
        </p:nvSpPr>
        <p:spPr>
          <a:xfrm>
            <a:off x="2444187" y="2093104"/>
            <a:ext cx="143552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B0F0"/>
                </a:solidFill>
              </a:rPr>
              <a:t>80</a:t>
            </a:r>
            <a:r>
              <a:rPr lang="uk-UA" sz="3600" b="1" dirty="0" smtClean="0">
                <a:solidFill>
                  <a:srgbClr val="2F3242"/>
                </a:solidFill>
              </a:rPr>
              <a:t> </a:t>
            </a:r>
            <a:r>
              <a:rPr lang="uk-UA" sz="3600" b="1" dirty="0">
                <a:solidFill>
                  <a:srgbClr val="2F3242"/>
                </a:solidFill>
              </a:rPr>
              <a:t>+ </a:t>
            </a:r>
            <a:r>
              <a:rPr lang="uk-UA" sz="3600" b="1" dirty="0" smtClean="0">
                <a:solidFill>
                  <a:srgbClr val="00B050"/>
                </a:solidFill>
              </a:rPr>
              <a:t>3</a:t>
            </a:r>
            <a:r>
              <a:rPr lang="uk-UA" sz="3600" b="1" dirty="0" smtClean="0">
                <a:solidFill>
                  <a:srgbClr val="2F3242"/>
                </a:solidFill>
              </a:rPr>
              <a:t> </a:t>
            </a:r>
            <a:endParaRPr lang="uk-UA" sz="3600" b="1" dirty="0">
              <a:solidFill>
                <a:srgbClr val="2F324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40FA71D-108B-49A6-9B4D-BC622693E018}"/>
              </a:ext>
            </a:extLst>
          </p:cNvPr>
          <p:cNvSpPr txBox="1"/>
          <p:nvPr/>
        </p:nvSpPr>
        <p:spPr>
          <a:xfrm>
            <a:off x="1267481" y="2839016"/>
            <a:ext cx="119021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97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C736C33-04CC-4407-A536-57E41E379C9F}"/>
              </a:ext>
            </a:extLst>
          </p:cNvPr>
          <p:cNvSpPr txBox="1"/>
          <p:nvPr/>
        </p:nvSpPr>
        <p:spPr>
          <a:xfrm>
            <a:off x="2457692" y="2825511"/>
            <a:ext cx="143552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B0F0"/>
                </a:solidFill>
              </a:rPr>
              <a:t>90</a:t>
            </a:r>
            <a:r>
              <a:rPr lang="uk-UA" sz="3600" b="1" dirty="0" smtClean="0">
                <a:solidFill>
                  <a:srgbClr val="2F3242"/>
                </a:solidFill>
              </a:rPr>
              <a:t> </a:t>
            </a:r>
            <a:r>
              <a:rPr lang="uk-UA" sz="3600" b="1" dirty="0">
                <a:solidFill>
                  <a:srgbClr val="2F3242"/>
                </a:solidFill>
              </a:rPr>
              <a:t>+ </a:t>
            </a:r>
            <a:r>
              <a:rPr lang="uk-UA" sz="3600" b="1" dirty="0" smtClean="0">
                <a:solidFill>
                  <a:srgbClr val="00B050"/>
                </a:solidFill>
              </a:rPr>
              <a:t>7</a:t>
            </a:r>
            <a:r>
              <a:rPr lang="uk-UA" sz="3600" b="1" dirty="0" smtClean="0">
                <a:solidFill>
                  <a:srgbClr val="2F3242"/>
                </a:solidFill>
              </a:rPr>
              <a:t> </a:t>
            </a:r>
            <a:endParaRPr lang="uk-UA" sz="3600" b="1" dirty="0">
              <a:solidFill>
                <a:srgbClr val="2F324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40FA71D-108B-49A6-9B4D-BC622693E018}"/>
              </a:ext>
            </a:extLst>
          </p:cNvPr>
          <p:cNvSpPr txBox="1"/>
          <p:nvPr/>
        </p:nvSpPr>
        <p:spPr>
          <a:xfrm>
            <a:off x="4714806" y="1354686"/>
            <a:ext cx="119021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54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C736C33-04CC-4407-A536-57E41E379C9F}"/>
              </a:ext>
            </a:extLst>
          </p:cNvPr>
          <p:cNvSpPr txBox="1"/>
          <p:nvPr/>
        </p:nvSpPr>
        <p:spPr>
          <a:xfrm>
            <a:off x="5905017" y="1340745"/>
            <a:ext cx="154907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B0F0"/>
                </a:solidFill>
              </a:rPr>
              <a:t>50</a:t>
            </a:r>
            <a:r>
              <a:rPr lang="uk-UA" sz="3600" b="1" dirty="0" smtClean="0">
                <a:solidFill>
                  <a:srgbClr val="2F3242"/>
                </a:solidFill>
              </a:rPr>
              <a:t> </a:t>
            </a:r>
            <a:r>
              <a:rPr lang="uk-UA" sz="3600" b="1" dirty="0">
                <a:solidFill>
                  <a:srgbClr val="2F3242"/>
                </a:solidFill>
              </a:rPr>
              <a:t>+ </a:t>
            </a:r>
            <a:r>
              <a:rPr lang="uk-UA" sz="3600" b="1" dirty="0" smtClean="0">
                <a:solidFill>
                  <a:srgbClr val="00B050"/>
                </a:solidFill>
              </a:rPr>
              <a:t>4</a:t>
            </a:r>
            <a:r>
              <a:rPr lang="uk-UA" sz="3600" b="1" dirty="0" smtClean="0">
                <a:solidFill>
                  <a:srgbClr val="2F3242"/>
                </a:solidFill>
              </a:rPr>
              <a:t> </a:t>
            </a:r>
            <a:endParaRPr lang="uk-UA" sz="3600" b="1" dirty="0">
              <a:solidFill>
                <a:srgbClr val="2F324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40FA71D-108B-49A6-9B4D-BC622693E018}"/>
              </a:ext>
            </a:extLst>
          </p:cNvPr>
          <p:cNvSpPr txBox="1"/>
          <p:nvPr/>
        </p:nvSpPr>
        <p:spPr>
          <a:xfrm>
            <a:off x="4714806" y="2089294"/>
            <a:ext cx="119021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38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C736C33-04CC-4407-A536-57E41E379C9F}"/>
              </a:ext>
            </a:extLst>
          </p:cNvPr>
          <p:cNvSpPr txBox="1"/>
          <p:nvPr/>
        </p:nvSpPr>
        <p:spPr>
          <a:xfrm>
            <a:off x="5905016" y="2096806"/>
            <a:ext cx="154907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B0F0"/>
                </a:solidFill>
              </a:rPr>
              <a:t>30</a:t>
            </a:r>
            <a:r>
              <a:rPr lang="uk-UA" sz="3600" b="1" dirty="0" smtClean="0">
                <a:solidFill>
                  <a:srgbClr val="2F3242"/>
                </a:solidFill>
              </a:rPr>
              <a:t> </a:t>
            </a:r>
            <a:r>
              <a:rPr lang="uk-UA" sz="3600" b="1" dirty="0">
                <a:solidFill>
                  <a:srgbClr val="2F3242"/>
                </a:solidFill>
              </a:rPr>
              <a:t>+ </a:t>
            </a:r>
            <a:r>
              <a:rPr lang="uk-UA" sz="3600" b="1" dirty="0" smtClean="0">
                <a:solidFill>
                  <a:srgbClr val="00B050"/>
                </a:solidFill>
              </a:rPr>
              <a:t>8</a:t>
            </a:r>
            <a:r>
              <a:rPr lang="uk-UA" sz="3600" b="1" dirty="0" smtClean="0">
                <a:solidFill>
                  <a:srgbClr val="2F3242"/>
                </a:solidFill>
              </a:rPr>
              <a:t> </a:t>
            </a:r>
            <a:endParaRPr lang="uk-UA" sz="3600" b="1" dirty="0">
              <a:solidFill>
                <a:srgbClr val="2F324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40FA71D-108B-49A6-9B4D-BC622693E018}"/>
              </a:ext>
            </a:extLst>
          </p:cNvPr>
          <p:cNvSpPr txBox="1"/>
          <p:nvPr/>
        </p:nvSpPr>
        <p:spPr>
          <a:xfrm>
            <a:off x="4714806" y="2825511"/>
            <a:ext cx="119021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79 </a:t>
            </a:r>
            <a:r>
              <a:rPr lang="uk-UA" sz="3600" b="1" dirty="0" smtClean="0">
                <a:solidFill>
                  <a:srgbClr val="7030A0"/>
                </a:solidFill>
              </a:rPr>
              <a:t>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C736C33-04CC-4407-A536-57E41E379C9F}"/>
              </a:ext>
            </a:extLst>
          </p:cNvPr>
          <p:cNvSpPr txBox="1"/>
          <p:nvPr/>
        </p:nvSpPr>
        <p:spPr>
          <a:xfrm>
            <a:off x="5905017" y="2839015"/>
            <a:ext cx="154907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B0F0"/>
                </a:solidFill>
              </a:rPr>
              <a:t>70</a:t>
            </a:r>
            <a:r>
              <a:rPr lang="uk-UA" sz="3600" b="1" dirty="0" smtClean="0">
                <a:solidFill>
                  <a:srgbClr val="2F3242"/>
                </a:solidFill>
              </a:rPr>
              <a:t> </a:t>
            </a:r>
            <a:r>
              <a:rPr lang="uk-UA" sz="3600" b="1" dirty="0">
                <a:solidFill>
                  <a:srgbClr val="2F3242"/>
                </a:solidFill>
              </a:rPr>
              <a:t>+ </a:t>
            </a:r>
            <a:r>
              <a:rPr lang="uk-UA" sz="3600" b="1" dirty="0" smtClean="0">
                <a:solidFill>
                  <a:srgbClr val="00B050"/>
                </a:solidFill>
              </a:rPr>
              <a:t>9</a:t>
            </a:r>
            <a:r>
              <a:rPr lang="uk-UA" sz="3600" b="1" dirty="0" smtClean="0">
                <a:solidFill>
                  <a:srgbClr val="2F3242"/>
                </a:solidFill>
              </a:rPr>
              <a:t> </a:t>
            </a:r>
            <a:endParaRPr lang="uk-UA" sz="3600" b="1" dirty="0">
              <a:solidFill>
                <a:srgbClr val="2F324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4B4BAEB-1CDA-43EB-97D3-C6BC28D0121D}"/>
              </a:ext>
            </a:extLst>
          </p:cNvPr>
          <p:cNvSpPr txBox="1"/>
          <p:nvPr/>
        </p:nvSpPr>
        <p:spPr>
          <a:xfrm>
            <a:off x="3765525" y="3724851"/>
            <a:ext cx="1791337" cy="71508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17 </a:t>
            </a:r>
            <a:r>
              <a:rPr lang="en-US" sz="3600" b="1" dirty="0" smtClean="0"/>
              <a:t>– 3</a:t>
            </a:r>
            <a:endParaRPr lang="uk-UA" sz="3600" b="1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8F5F46E-1AD3-43E9-B8A6-75658BAE4EA5}"/>
              </a:ext>
            </a:extLst>
          </p:cNvPr>
          <p:cNvSpPr txBox="1"/>
          <p:nvPr/>
        </p:nvSpPr>
        <p:spPr>
          <a:xfrm>
            <a:off x="5638070" y="3746846"/>
            <a:ext cx="1791337" cy="71508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20</a:t>
            </a:r>
            <a:r>
              <a:rPr lang="uk-UA" sz="3600" b="1" dirty="0" smtClean="0"/>
              <a:t> </a:t>
            </a:r>
            <a:r>
              <a:rPr lang="en-US" sz="3600" b="1" dirty="0" smtClean="0"/>
              <a:t>+</a:t>
            </a:r>
            <a:r>
              <a:rPr lang="uk-UA" sz="3600" b="1" dirty="0" smtClean="0"/>
              <a:t> </a:t>
            </a:r>
            <a:r>
              <a:rPr lang="en-US" sz="3600" b="1" dirty="0" smtClean="0"/>
              <a:t>5</a:t>
            </a:r>
            <a:r>
              <a:rPr lang="uk-UA" sz="3600" b="1" dirty="0" smtClean="0"/>
              <a:t>0</a:t>
            </a:r>
            <a:endParaRPr lang="uk-UA" sz="3600" b="1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1372E53-EB86-4803-8D69-B516F2DC3BEF}"/>
              </a:ext>
            </a:extLst>
          </p:cNvPr>
          <p:cNvSpPr txBox="1"/>
          <p:nvPr/>
        </p:nvSpPr>
        <p:spPr>
          <a:xfrm>
            <a:off x="3765524" y="4505445"/>
            <a:ext cx="1791337" cy="71508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20 + 7</a:t>
            </a:r>
            <a:endParaRPr lang="uk-UA" sz="3600" b="1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866277A2-FCD6-42E4-B7AC-BEC051A0B7FE}"/>
              </a:ext>
            </a:extLst>
          </p:cNvPr>
          <p:cNvSpPr txBox="1"/>
          <p:nvPr/>
        </p:nvSpPr>
        <p:spPr>
          <a:xfrm>
            <a:off x="5638069" y="4505445"/>
            <a:ext cx="1791337" cy="71508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45</a:t>
            </a:r>
            <a:r>
              <a:rPr lang="uk-UA" sz="3600" b="1" dirty="0" smtClean="0"/>
              <a:t> </a:t>
            </a:r>
            <a:r>
              <a:rPr lang="en-US" sz="3600" b="1" dirty="0" smtClean="0"/>
              <a:t>–</a:t>
            </a:r>
            <a:r>
              <a:rPr lang="uk-UA" sz="3600" b="1" dirty="0" smtClean="0"/>
              <a:t> </a:t>
            </a:r>
            <a:r>
              <a:rPr lang="en-US" sz="3600" b="1" dirty="0" smtClean="0"/>
              <a:t>20</a:t>
            </a:r>
            <a:endParaRPr lang="uk-UA" sz="3600" b="1" dirty="0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3628A5EF-4C43-4D23-8508-532E231F7F64}"/>
              </a:ext>
            </a:extLst>
          </p:cNvPr>
          <p:cNvSpPr txBox="1"/>
          <p:nvPr/>
        </p:nvSpPr>
        <p:spPr>
          <a:xfrm>
            <a:off x="7557225" y="3724851"/>
            <a:ext cx="1945590" cy="71508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7</a:t>
            </a:r>
            <a:r>
              <a:rPr lang="uk-UA" sz="3600" b="1" dirty="0" smtClean="0"/>
              <a:t>0 </a:t>
            </a:r>
            <a:r>
              <a:rPr lang="en-US" sz="3600" b="1" dirty="0" smtClean="0"/>
              <a:t>+</a:t>
            </a:r>
            <a:r>
              <a:rPr lang="uk-UA" sz="3600" b="1" dirty="0" smtClean="0"/>
              <a:t> </a:t>
            </a:r>
            <a:r>
              <a:rPr lang="en-US" sz="3600" b="1" dirty="0" smtClean="0"/>
              <a:t>10</a:t>
            </a:r>
            <a:endParaRPr lang="uk-UA" sz="3600" b="1" dirty="0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996E8A0B-3A5B-4C72-AE5B-D80BE1D8E804}"/>
              </a:ext>
            </a:extLst>
          </p:cNvPr>
          <p:cNvSpPr txBox="1"/>
          <p:nvPr/>
        </p:nvSpPr>
        <p:spPr>
          <a:xfrm>
            <a:off x="9656025" y="4537448"/>
            <a:ext cx="1791337" cy="71508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5</a:t>
            </a:r>
            <a:r>
              <a:rPr lang="uk-UA" sz="3600" b="1" dirty="0" smtClean="0"/>
              <a:t> </a:t>
            </a:r>
            <a:r>
              <a:rPr lang="en-US" sz="3600" b="1" dirty="0" smtClean="0"/>
              <a:t>+</a:t>
            </a:r>
            <a:r>
              <a:rPr lang="uk-UA" sz="3600" b="1" dirty="0" smtClean="0"/>
              <a:t> </a:t>
            </a:r>
            <a:r>
              <a:rPr lang="en-US" sz="3600" b="1" dirty="0" smtClean="0"/>
              <a:t>14</a:t>
            </a:r>
            <a:endParaRPr lang="uk-UA" sz="3600" b="1" dirty="0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C575AA29-B53D-4E3D-886D-92995EF121B3}"/>
              </a:ext>
            </a:extLst>
          </p:cNvPr>
          <p:cNvSpPr txBox="1"/>
          <p:nvPr/>
        </p:nvSpPr>
        <p:spPr>
          <a:xfrm>
            <a:off x="9656025" y="3721008"/>
            <a:ext cx="1791337" cy="71508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98</a:t>
            </a:r>
            <a:r>
              <a:rPr lang="uk-UA" sz="3600" b="1" dirty="0" smtClean="0"/>
              <a:t> </a:t>
            </a:r>
            <a:r>
              <a:rPr lang="en-US" sz="3600" b="1" dirty="0" smtClean="0"/>
              <a:t>–</a:t>
            </a:r>
            <a:r>
              <a:rPr lang="uk-UA" sz="3600" b="1" dirty="0" smtClean="0"/>
              <a:t> </a:t>
            </a:r>
            <a:r>
              <a:rPr lang="en-US" sz="3600" b="1" dirty="0" smtClean="0"/>
              <a:t>88</a:t>
            </a:r>
            <a:endParaRPr lang="uk-UA" sz="3600" b="1" dirty="0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CED88B1D-0E6D-4683-BB5A-B3A67A11F7C1}"/>
              </a:ext>
            </a:extLst>
          </p:cNvPr>
          <p:cNvSpPr txBox="1"/>
          <p:nvPr/>
        </p:nvSpPr>
        <p:spPr>
          <a:xfrm>
            <a:off x="7557225" y="4537448"/>
            <a:ext cx="2027451" cy="71508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100</a:t>
            </a:r>
            <a:r>
              <a:rPr lang="uk-UA" sz="3600" b="1" dirty="0" smtClean="0"/>
              <a:t> </a:t>
            </a:r>
            <a:r>
              <a:rPr lang="en-US" sz="3600" b="1" dirty="0" smtClean="0"/>
              <a:t>–</a:t>
            </a:r>
            <a:r>
              <a:rPr lang="uk-UA" sz="3600" b="1" dirty="0" smtClean="0"/>
              <a:t> </a:t>
            </a:r>
            <a:r>
              <a:rPr lang="en-US" sz="3600" b="1" dirty="0" smtClean="0"/>
              <a:t>75</a:t>
            </a:r>
            <a:endParaRPr lang="uk-UA" sz="36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743169" y="3724851"/>
            <a:ext cx="2879707" cy="113813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Прочитай вирази. Обчисли тільки </a:t>
            </a:r>
            <a:r>
              <a:rPr lang="uk-UA" sz="2400" b="1" dirty="0" smtClean="0">
                <a:solidFill>
                  <a:schemeClr val="bg1"/>
                </a:solidFill>
              </a:rPr>
              <a:t>суми (усно).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2DD45454-C9CE-4C16-8DED-C44E97F985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1"/>
          <a:stretch/>
        </p:blipFill>
        <p:spPr>
          <a:xfrm>
            <a:off x="163239" y="4934369"/>
            <a:ext cx="1561389" cy="1811817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43506650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9" grpId="0" animBg="1"/>
      <p:bldP spid="11" grpId="0" animBg="1"/>
      <p:bldP spid="13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1400" y="492586"/>
            <a:ext cx="10058719" cy="113944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Заміни кожну </a:t>
            </a:r>
            <a:r>
              <a:rPr lang="uk-UA" sz="3600" b="1" dirty="0">
                <a:solidFill>
                  <a:schemeClr val="bg1"/>
                </a:solidFill>
              </a:rPr>
              <a:t>довжину </a:t>
            </a:r>
            <a:endParaRPr lang="uk-UA" sz="36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 </a:t>
            </a:r>
            <a:r>
              <a:rPr lang="uk-UA" sz="3600" b="1" dirty="0">
                <a:solidFill>
                  <a:schemeClr val="bg1"/>
                </a:solidFill>
              </a:rPr>
              <a:t>сантиметрах та </a:t>
            </a:r>
            <a:r>
              <a:rPr lang="uk-UA" sz="3600" b="1" dirty="0" smtClean="0">
                <a:solidFill>
                  <a:schemeClr val="bg1"/>
                </a:solidFill>
              </a:rPr>
              <a:t>дециметрах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372A28B-87AD-45B5-AEEF-0586A47F64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01697" y="1840187"/>
            <a:ext cx="2742171" cy="3918874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96E95D9-9F88-4B17-BFB8-E21BB12885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-1" r="76106" b="66445"/>
          <a:stretch/>
        </p:blipFill>
        <p:spPr>
          <a:xfrm>
            <a:off x="4193529" y="1840187"/>
            <a:ext cx="5328000" cy="4212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AF87E53-A610-429A-933F-2B01F42A95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5" t="629" r="50000" b="89575"/>
          <a:stretch/>
        </p:blipFill>
        <p:spPr>
          <a:xfrm>
            <a:off x="4562375" y="2163484"/>
            <a:ext cx="513347" cy="52597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B7AACF7-C993-40C7-B777-5F41F44095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27" t="629" r="32408" b="89575"/>
          <a:stretch/>
        </p:blipFill>
        <p:spPr>
          <a:xfrm>
            <a:off x="4891577" y="2163483"/>
            <a:ext cx="513347" cy="52597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A115D065-57E3-4E7C-8F3C-8D4D9F3D21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" t="73410" r="85145" b="16794"/>
          <a:stretch/>
        </p:blipFill>
        <p:spPr>
          <a:xfrm>
            <a:off x="5331469" y="2301166"/>
            <a:ext cx="805313" cy="38829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36828A2C-22C0-4A99-B654-5AE39FDF9B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1" t="9551" r="76744" b="80653"/>
          <a:stretch/>
        </p:blipFill>
        <p:spPr>
          <a:xfrm>
            <a:off x="6273731" y="2232324"/>
            <a:ext cx="513347" cy="52597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1095839E-ED24-4B2D-9A9F-EEE512189D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5" t="629" r="50000" b="89575"/>
          <a:stretch/>
        </p:blipFill>
        <p:spPr>
          <a:xfrm>
            <a:off x="6667353" y="2163483"/>
            <a:ext cx="513347" cy="52597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61F7E038-7DDE-4F11-BFC2-539B8EE761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4" t="73447" r="53816" b="8129"/>
          <a:stretch/>
        </p:blipFill>
        <p:spPr>
          <a:xfrm>
            <a:off x="6941336" y="2327155"/>
            <a:ext cx="829608" cy="66095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2DA42922-7ACF-4830-960F-8EB7580749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27" t="629" r="32408" b="89575"/>
          <a:stretch/>
        </p:blipFill>
        <p:spPr>
          <a:xfrm>
            <a:off x="7715410" y="2199097"/>
            <a:ext cx="513347" cy="52597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607C5C8D-936A-4C91-B749-485F3EE22E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" t="73410" r="85145" b="16794"/>
          <a:stretch/>
        </p:blipFill>
        <p:spPr>
          <a:xfrm>
            <a:off x="8155302" y="2313630"/>
            <a:ext cx="805313" cy="38829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D8F65B6A-319E-4FB6-B808-6328EB7EA8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4" t="629" r="67621" b="89575"/>
          <a:stretch/>
        </p:blipFill>
        <p:spPr>
          <a:xfrm>
            <a:off x="4562375" y="2874330"/>
            <a:ext cx="513347" cy="52597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5F8014F3-26EE-47FC-9F3B-23229ED144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3" t="629" r="76522" b="89575"/>
          <a:stretch/>
        </p:blipFill>
        <p:spPr>
          <a:xfrm>
            <a:off x="4891577" y="2874329"/>
            <a:ext cx="513347" cy="52597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94B6FA13-6C35-4555-AE5E-3F120CD784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" t="73410" r="85145" b="16794"/>
          <a:stretch/>
        </p:blipFill>
        <p:spPr>
          <a:xfrm>
            <a:off x="5331469" y="3012012"/>
            <a:ext cx="805313" cy="38829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F844E966-EA49-492E-ABEE-B316C866DA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1" t="9551" r="76744" b="80653"/>
          <a:stretch/>
        </p:blipFill>
        <p:spPr>
          <a:xfrm>
            <a:off x="6273731" y="2943170"/>
            <a:ext cx="513347" cy="52597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C7D88AF1-B85D-4A97-980D-9768BAB122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0" t="629" r="67685" b="89575"/>
          <a:stretch/>
        </p:blipFill>
        <p:spPr>
          <a:xfrm>
            <a:off x="6667353" y="2874329"/>
            <a:ext cx="513347" cy="52597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55DAD6A3-35BA-422F-8EBB-9A3559941B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4" t="73447" r="53816" b="8129"/>
          <a:stretch/>
        </p:blipFill>
        <p:spPr>
          <a:xfrm>
            <a:off x="6941336" y="3026426"/>
            <a:ext cx="829608" cy="66095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618BB4C6-38CB-4AF6-84B6-F7DF3EDF1D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4" t="629" r="76371" b="89575"/>
          <a:stretch/>
        </p:blipFill>
        <p:spPr>
          <a:xfrm>
            <a:off x="7715410" y="2874328"/>
            <a:ext cx="513347" cy="52597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A8827BCA-DF6E-46BE-97F4-684EB9DD27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" t="73410" r="85145" b="16794"/>
          <a:stretch/>
        </p:blipFill>
        <p:spPr>
          <a:xfrm>
            <a:off x="8155302" y="3001326"/>
            <a:ext cx="805313" cy="38829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F121905E-B909-48A3-8137-6D1E38FCD0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14" t="629" r="23221" b="89575"/>
          <a:stretch/>
        </p:blipFill>
        <p:spPr>
          <a:xfrm>
            <a:off x="4562375" y="3575249"/>
            <a:ext cx="513347" cy="525979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D41C24A0-DB1A-4A47-8375-58A8063039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5" t="629" r="50000" b="89575"/>
          <a:stretch/>
        </p:blipFill>
        <p:spPr>
          <a:xfrm>
            <a:off x="4891577" y="3575248"/>
            <a:ext cx="513347" cy="525979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5EEB3FCD-C151-4105-9D13-CDEBB29301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" t="73410" r="85145" b="16794"/>
          <a:stretch/>
        </p:blipFill>
        <p:spPr>
          <a:xfrm>
            <a:off x="5331469" y="3712931"/>
            <a:ext cx="805313" cy="388296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D73F3C39-72F0-43C8-AFE1-E3D5C9C7C2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1" t="9551" r="76744" b="80653"/>
          <a:stretch/>
        </p:blipFill>
        <p:spPr>
          <a:xfrm>
            <a:off x="6273731" y="3644089"/>
            <a:ext cx="513347" cy="525979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9BF93B8F-0EAF-493C-91DD-2ECA2C5B61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26" t="629" r="23109" b="89575"/>
          <a:stretch/>
        </p:blipFill>
        <p:spPr>
          <a:xfrm>
            <a:off x="6667353" y="3575248"/>
            <a:ext cx="513347" cy="52597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C563CDF0-6AD2-416A-9E84-151DD04C59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4" t="73447" r="53816" b="8129"/>
          <a:stretch/>
        </p:blipFill>
        <p:spPr>
          <a:xfrm>
            <a:off x="6941336" y="3715770"/>
            <a:ext cx="829608" cy="660953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FEC027CD-AD15-40A0-BD46-E0FA89C59E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16" t="629" r="49719" b="89575"/>
          <a:stretch/>
        </p:blipFill>
        <p:spPr>
          <a:xfrm>
            <a:off x="7715410" y="3573605"/>
            <a:ext cx="513347" cy="525979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89DB1CA9-8D67-45F4-A63B-D70B754451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" t="73410" r="85145" b="16794"/>
          <a:stretch/>
        </p:blipFill>
        <p:spPr>
          <a:xfrm>
            <a:off x="8155302" y="3690670"/>
            <a:ext cx="805313" cy="388296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5D7CBD1C-F89F-426D-8449-5C0FBB81C2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3" t="629" r="14902" b="89575"/>
          <a:stretch/>
        </p:blipFill>
        <p:spPr>
          <a:xfrm>
            <a:off x="4562375" y="4272883"/>
            <a:ext cx="513347" cy="52597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C0494C30-C6FB-4F86-909D-01401EBA5F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0" t="629" r="67945" b="89575"/>
          <a:stretch/>
        </p:blipFill>
        <p:spPr>
          <a:xfrm>
            <a:off x="4891577" y="4272882"/>
            <a:ext cx="513347" cy="52597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D5300CF6-9872-496E-81FE-D6609EDB46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" t="73410" r="85145" b="16794"/>
          <a:stretch/>
        </p:blipFill>
        <p:spPr>
          <a:xfrm>
            <a:off x="5331469" y="4410565"/>
            <a:ext cx="805313" cy="388296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0EB17B21-86F5-4324-A3B9-7F60B15E30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1" t="9551" r="76744" b="80653"/>
          <a:stretch/>
        </p:blipFill>
        <p:spPr>
          <a:xfrm>
            <a:off x="6273731" y="4341723"/>
            <a:ext cx="513347" cy="525979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3090A927-01D9-415A-B4AD-F2A6C5A17C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13" t="629" r="14322" b="89575"/>
          <a:stretch/>
        </p:blipFill>
        <p:spPr>
          <a:xfrm>
            <a:off x="6667353" y="4272882"/>
            <a:ext cx="513347" cy="525979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1575D096-6D94-4654-A291-0D48F2DB3B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4" t="73447" r="53816" b="8129"/>
          <a:stretch/>
        </p:blipFill>
        <p:spPr>
          <a:xfrm>
            <a:off x="6941336" y="4401829"/>
            <a:ext cx="829608" cy="660953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6F2FAC35-9B1D-48B7-BDE2-64220D8990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4" t="629" r="67611" b="89575"/>
          <a:stretch/>
        </p:blipFill>
        <p:spPr>
          <a:xfrm>
            <a:off x="7691255" y="4272881"/>
            <a:ext cx="513347" cy="525979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AA259467-3CA5-44B5-AC21-5AA987A3D7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" t="73410" r="85145" b="16794"/>
          <a:stretch/>
        </p:blipFill>
        <p:spPr>
          <a:xfrm>
            <a:off x="8155302" y="4388304"/>
            <a:ext cx="805313" cy="388296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66CEE129-541C-4A17-B350-1AD86C202E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2" t="629" r="84993" b="89575"/>
          <a:stretch/>
        </p:blipFill>
        <p:spPr>
          <a:xfrm>
            <a:off x="4562375" y="4970516"/>
            <a:ext cx="513347" cy="525979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54292DE0-2CEB-4ECC-922F-5327AC6220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8" t="629" r="76557" b="89575"/>
          <a:stretch/>
        </p:blipFill>
        <p:spPr>
          <a:xfrm>
            <a:off x="4891577" y="4970515"/>
            <a:ext cx="513347" cy="525979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455508E1-77E8-4920-8EB4-1ED106435B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" t="73410" r="85145" b="16794"/>
          <a:stretch/>
        </p:blipFill>
        <p:spPr>
          <a:xfrm>
            <a:off x="5331469" y="5108198"/>
            <a:ext cx="805313" cy="388296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1FC6907A-763A-4C38-9742-926853EABD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1" t="9551" r="76744" b="80653"/>
          <a:stretch/>
        </p:blipFill>
        <p:spPr>
          <a:xfrm>
            <a:off x="6273731" y="5039356"/>
            <a:ext cx="513347" cy="525979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DCB725D7-A04A-473A-A020-6922286790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6" t="629" r="84689" b="89575"/>
          <a:stretch/>
        </p:blipFill>
        <p:spPr>
          <a:xfrm>
            <a:off x="6667353" y="4970515"/>
            <a:ext cx="513347" cy="525979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59F3F4E0-92C2-4398-9E2E-5CEB65D36C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4" t="73447" r="53816" b="8129"/>
          <a:stretch/>
        </p:blipFill>
        <p:spPr>
          <a:xfrm>
            <a:off x="6941336" y="5087887"/>
            <a:ext cx="829608" cy="660953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D3B537AC-FF11-408D-B6C5-7F98E36C0F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629" r="75630" b="89575"/>
          <a:stretch/>
        </p:blipFill>
        <p:spPr>
          <a:xfrm>
            <a:off x="7765839" y="4958785"/>
            <a:ext cx="513347" cy="525979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9EA41831-31FD-486A-9896-AAE9B11B81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" t="73410" r="85145" b="16794"/>
          <a:stretch/>
        </p:blipFill>
        <p:spPr>
          <a:xfrm>
            <a:off x="8155302" y="5074362"/>
            <a:ext cx="805313" cy="388296"/>
          </a:xfrm>
          <a:prstGeom prst="rect">
            <a:avLst/>
          </a:prstGeom>
        </p:spPr>
      </p:pic>
      <p:sp>
        <p:nvSpPr>
          <p:cNvPr id="58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</a:rPr>
              <a:t>2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17066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59074" y="1351455"/>
            <a:ext cx="2921962" cy="69726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Скільки сантиметрів </a:t>
            </a:r>
            <a:r>
              <a:rPr lang="uk-UA" sz="2000" b="1" dirty="0" smtClean="0">
                <a:solidFill>
                  <a:srgbClr val="7030A0"/>
                </a:solidFill>
              </a:rPr>
              <a:t>в </a:t>
            </a:r>
            <a:r>
              <a:rPr lang="uk-UA" sz="2000" b="1" dirty="0">
                <a:solidFill>
                  <a:srgbClr val="7030A0"/>
                </a:solidFill>
              </a:rPr>
              <a:t>одному метрі?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FB4046D-C679-451E-915D-5836A649DE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30"/>
          <a:stretch/>
        </p:blipFill>
        <p:spPr>
          <a:xfrm>
            <a:off x="9861630" y="465470"/>
            <a:ext cx="1824404" cy="185916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E046FC7-CBFB-460C-9E7E-1B1FE44A22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>
          <a:xfrm>
            <a:off x="817962" y="1134679"/>
            <a:ext cx="5527264" cy="542910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459074" y="2387349"/>
            <a:ext cx="2921962" cy="70309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Скільки сантиметрів міститься у …</a:t>
            </a:r>
          </a:p>
        </p:txBody>
      </p:sp>
      <p:sp>
        <p:nvSpPr>
          <p:cNvPr id="8" name="Прямокутник: округлені кути 6">
            <a:extLst>
              <a:ext uri="{FF2B5EF4-FFF2-40B4-BE49-F238E27FC236}">
                <a16:creationId xmlns="" xmlns:a16="http://schemas.microsoft.com/office/drawing/2014/main" id="{2CC066C6-D95A-43AA-8CB8-5F0019F97072}"/>
              </a:ext>
            </a:extLst>
          </p:cNvPr>
          <p:cNvSpPr/>
          <p:nvPr/>
        </p:nvSpPr>
        <p:spPr>
          <a:xfrm>
            <a:off x="6459074" y="3229626"/>
            <a:ext cx="1747377" cy="6196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2 </a:t>
            </a:r>
            <a:r>
              <a:rPr lang="uk-UA" sz="3600" b="1" dirty="0" err="1" smtClean="0"/>
              <a:t>дм</a:t>
            </a:r>
            <a:r>
              <a:rPr lang="uk-UA" sz="3600" b="1" dirty="0" smtClean="0"/>
              <a:t> =</a:t>
            </a:r>
            <a:endParaRPr lang="uk-UA" sz="3600" b="1" dirty="0"/>
          </a:p>
        </p:txBody>
      </p:sp>
      <p:sp>
        <p:nvSpPr>
          <p:cNvPr id="9" name="Прямокутник: округлені кути 7">
            <a:extLst>
              <a:ext uri="{FF2B5EF4-FFF2-40B4-BE49-F238E27FC236}">
                <a16:creationId xmlns="" xmlns:a16="http://schemas.microsoft.com/office/drawing/2014/main" id="{E8BACAE2-F2B9-4153-97EF-90CD061CD3F4}"/>
              </a:ext>
            </a:extLst>
          </p:cNvPr>
          <p:cNvSpPr/>
          <p:nvPr/>
        </p:nvSpPr>
        <p:spPr>
          <a:xfrm>
            <a:off x="6459074" y="3943590"/>
            <a:ext cx="1747377" cy="6196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9 </a:t>
            </a:r>
            <a:r>
              <a:rPr lang="uk-UA" sz="3600" b="1" dirty="0" err="1" smtClean="0"/>
              <a:t>дм</a:t>
            </a:r>
            <a:r>
              <a:rPr lang="uk-UA" sz="3600" b="1" dirty="0" smtClean="0"/>
              <a:t> =</a:t>
            </a:r>
            <a:endParaRPr lang="uk-UA" sz="3600" b="1" dirty="0"/>
          </a:p>
        </p:txBody>
      </p:sp>
      <p:sp>
        <p:nvSpPr>
          <p:cNvPr id="11" name="Прямокутник: округлені кути 8">
            <a:extLst>
              <a:ext uri="{FF2B5EF4-FFF2-40B4-BE49-F238E27FC236}">
                <a16:creationId xmlns="" xmlns:a16="http://schemas.microsoft.com/office/drawing/2014/main" id="{DB1804AA-6A0A-47F7-A58A-BF2D123B0988}"/>
              </a:ext>
            </a:extLst>
          </p:cNvPr>
          <p:cNvSpPr/>
          <p:nvPr/>
        </p:nvSpPr>
        <p:spPr>
          <a:xfrm>
            <a:off x="6459074" y="4720774"/>
            <a:ext cx="1747377" cy="6196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10 </a:t>
            </a:r>
            <a:r>
              <a:rPr lang="uk-UA" sz="3600" b="1" dirty="0" err="1" smtClean="0"/>
              <a:t>дм</a:t>
            </a:r>
            <a:r>
              <a:rPr lang="uk-UA" sz="3600" b="1" dirty="0" smtClean="0"/>
              <a:t> =</a:t>
            </a:r>
            <a:endParaRPr lang="uk-UA" sz="3600" b="1" dirty="0"/>
          </a:p>
        </p:txBody>
      </p:sp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</a:rPr>
              <a:t>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17962" y="465470"/>
            <a:ext cx="8563074" cy="64209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Поміркуй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4" name="Прямокутник: округлені кути 6">
            <a:extLst>
              <a:ext uri="{FF2B5EF4-FFF2-40B4-BE49-F238E27FC236}">
                <a16:creationId xmlns="" xmlns:a16="http://schemas.microsoft.com/office/drawing/2014/main" id="{2CC066C6-D95A-43AA-8CB8-5F0019F97072}"/>
              </a:ext>
            </a:extLst>
          </p:cNvPr>
          <p:cNvSpPr/>
          <p:nvPr/>
        </p:nvSpPr>
        <p:spPr>
          <a:xfrm>
            <a:off x="8206451" y="3244259"/>
            <a:ext cx="1655179" cy="6196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20 см</a:t>
            </a:r>
            <a:endParaRPr lang="uk-UA" sz="3600" b="1" dirty="0"/>
          </a:p>
        </p:txBody>
      </p:sp>
      <p:sp>
        <p:nvSpPr>
          <p:cNvPr id="15" name="Прямокутник: округлені кути 6">
            <a:extLst>
              <a:ext uri="{FF2B5EF4-FFF2-40B4-BE49-F238E27FC236}">
                <a16:creationId xmlns="" xmlns:a16="http://schemas.microsoft.com/office/drawing/2014/main" id="{2CC066C6-D95A-43AA-8CB8-5F0019F97072}"/>
              </a:ext>
            </a:extLst>
          </p:cNvPr>
          <p:cNvSpPr/>
          <p:nvPr/>
        </p:nvSpPr>
        <p:spPr>
          <a:xfrm>
            <a:off x="8206450" y="3931863"/>
            <a:ext cx="1655180" cy="6196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90 см</a:t>
            </a:r>
            <a:endParaRPr lang="uk-UA" sz="3600" b="1" dirty="0"/>
          </a:p>
        </p:txBody>
      </p:sp>
      <p:sp>
        <p:nvSpPr>
          <p:cNvPr id="16" name="Прямокутник: округлені кути 6">
            <a:extLst>
              <a:ext uri="{FF2B5EF4-FFF2-40B4-BE49-F238E27FC236}">
                <a16:creationId xmlns="" xmlns:a16="http://schemas.microsoft.com/office/drawing/2014/main" id="{2CC066C6-D95A-43AA-8CB8-5F0019F97072}"/>
              </a:ext>
            </a:extLst>
          </p:cNvPr>
          <p:cNvSpPr/>
          <p:nvPr/>
        </p:nvSpPr>
        <p:spPr>
          <a:xfrm>
            <a:off x="8206451" y="4710976"/>
            <a:ext cx="1655179" cy="6196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100 см</a:t>
            </a:r>
            <a:endParaRPr lang="uk-UA" sz="3600" b="1" dirty="0"/>
          </a:p>
        </p:txBody>
      </p:sp>
    </p:spTree>
    <p:extLst>
      <p:ext uri="{BB962C8B-B14F-4D97-AF65-F5344CB8AC3E}">
        <p14:creationId xmlns:p14="http://schemas.microsoft.com/office/powerpoint/2010/main" val="84673382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34319" y="514133"/>
            <a:ext cx="9732604" cy="79474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Скільки кубиків на малюнку? </a:t>
            </a:r>
            <a:r>
              <a:rPr lang="uk-UA" sz="4000" b="1" dirty="0" smtClean="0">
                <a:solidFill>
                  <a:schemeClr val="bg1"/>
                </a:solidFill>
              </a:rPr>
              <a:t>Порівняй </a:t>
            </a:r>
            <a:r>
              <a:rPr lang="uk-UA" sz="4000" b="1" dirty="0">
                <a:solidFill>
                  <a:schemeClr val="bg1"/>
                </a:solidFill>
              </a:rPr>
              <a:t>їх.</a:t>
            </a:r>
          </a:p>
        </p:txBody>
      </p:sp>
      <p:sp>
        <p:nvSpPr>
          <p:cNvPr id="2" name="Прямокутник 1">
            <a:extLst>
              <a:ext uri="{FF2B5EF4-FFF2-40B4-BE49-F238E27FC236}">
                <a16:creationId xmlns="" xmlns:a16="http://schemas.microsoft.com/office/drawing/2014/main" id="{8C3067C4-E995-43FD-9236-92063F88741A}"/>
              </a:ext>
            </a:extLst>
          </p:cNvPr>
          <p:cNvSpPr/>
          <p:nvPr/>
        </p:nvSpPr>
        <p:spPr>
          <a:xfrm>
            <a:off x="394636" y="1337911"/>
            <a:ext cx="365760" cy="3657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 6">
            <a:extLst>
              <a:ext uri="{FF2B5EF4-FFF2-40B4-BE49-F238E27FC236}">
                <a16:creationId xmlns="" xmlns:a16="http://schemas.microsoft.com/office/drawing/2014/main" id="{951C2BEB-3E75-4081-8B92-4D012D60F8BA}"/>
              </a:ext>
            </a:extLst>
          </p:cNvPr>
          <p:cNvSpPr/>
          <p:nvPr/>
        </p:nvSpPr>
        <p:spPr>
          <a:xfrm>
            <a:off x="394636" y="1771048"/>
            <a:ext cx="365760" cy="3657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668F57A9-F561-4CC6-8598-C1B4239B601A}"/>
              </a:ext>
            </a:extLst>
          </p:cNvPr>
          <p:cNvSpPr/>
          <p:nvPr/>
        </p:nvSpPr>
        <p:spPr>
          <a:xfrm>
            <a:off x="394636" y="2204185"/>
            <a:ext cx="365760" cy="3657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кутник 8">
            <a:extLst>
              <a:ext uri="{FF2B5EF4-FFF2-40B4-BE49-F238E27FC236}">
                <a16:creationId xmlns="" xmlns:a16="http://schemas.microsoft.com/office/drawing/2014/main" id="{62767413-E1B1-442E-A70F-7F5FF5B9D584}"/>
              </a:ext>
            </a:extLst>
          </p:cNvPr>
          <p:cNvSpPr/>
          <p:nvPr/>
        </p:nvSpPr>
        <p:spPr>
          <a:xfrm>
            <a:off x="394636" y="2637322"/>
            <a:ext cx="365760" cy="3657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 9">
            <a:extLst>
              <a:ext uri="{FF2B5EF4-FFF2-40B4-BE49-F238E27FC236}">
                <a16:creationId xmlns="" xmlns:a16="http://schemas.microsoft.com/office/drawing/2014/main" id="{BD5D69DF-8B83-4C47-B776-20ED607917B5}"/>
              </a:ext>
            </a:extLst>
          </p:cNvPr>
          <p:cNvSpPr/>
          <p:nvPr/>
        </p:nvSpPr>
        <p:spPr>
          <a:xfrm>
            <a:off x="394636" y="3070459"/>
            <a:ext cx="365760" cy="3657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 10">
            <a:extLst>
              <a:ext uri="{FF2B5EF4-FFF2-40B4-BE49-F238E27FC236}">
                <a16:creationId xmlns="" xmlns:a16="http://schemas.microsoft.com/office/drawing/2014/main" id="{376AB23D-8E29-4DCE-B8E9-178E2302F89F}"/>
              </a:ext>
            </a:extLst>
          </p:cNvPr>
          <p:cNvSpPr/>
          <p:nvPr/>
        </p:nvSpPr>
        <p:spPr>
          <a:xfrm>
            <a:off x="394636" y="3506661"/>
            <a:ext cx="365760" cy="3657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кутник 11">
            <a:extLst>
              <a:ext uri="{FF2B5EF4-FFF2-40B4-BE49-F238E27FC236}">
                <a16:creationId xmlns="" xmlns:a16="http://schemas.microsoft.com/office/drawing/2014/main" id="{3BB996A0-0B9B-4FB2-8E55-39F1AC89A753}"/>
              </a:ext>
            </a:extLst>
          </p:cNvPr>
          <p:cNvSpPr/>
          <p:nvPr/>
        </p:nvSpPr>
        <p:spPr>
          <a:xfrm>
            <a:off x="394636" y="3913987"/>
            <a:ext cx="365760" cy="3657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кутник 12">
            <a:extLst>
              <a:ext uri="{FF2B5EF4-FFF2-40B4-BE49-F238E27FC236}">
                <a16:creationId xmlns="" xmlns:a16="http://schemas.microsoft.com/office/drawing/2014/main" id="{36400721-1E31-476E-8A5A-130BD6A57C29}"/>
              </a:ext>
            </a:extLst>
          </p:cNvPr>
          <p:cNvSpPr/>
          <p:nvPr/>
        </p:nvSpPr>
        <p:spPr>
          <a:xfrm>
            <a:off x="394636" y="4356319"/>
            <a:ext cx="365760" cy="3657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кутник 13">
            <a:extLst>
              <a:ext uri="{FF2B5EF4-FFF2-40B4-BE49-F238E27FC236}">
                <a16:creationId xmlns="" xmlns:a16="http://schemas.microsoft.com/office/drawing/2014/main" id="{C2580BFF-5238-4B79-9611-08DCB6F76E07}"/>
              </a:ext>
            </a:extLst>
          </p:cNvPr>
          <p:cNvSpPr/>
          <p:nvPr/>
        </p:nvSpPr>
        <p:spPr>
          <a:xfrm>
            <a:off x="394636" y="4808492"/>
            <a:ext cx="365760" cy="3657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 14">
            <a:extLst>
              <a:ext uri="{FF2B5EF4-FFF2-40B4-BE49-F238E27FC236}">
                <a16:creationId xmlns="" xmlns:a16="http://schemas.microsoft.com/office/drawing/2014/main" id="{2F0BDAC3-C7A4-484C-98B7-FC1029AADE3A}"/>
              </a:ext>
            </a:extLst>
          </p:cNvPr>
          <p:cNvSpPr/>
          <p:nvPr/>
        </p:nvSpPr>
        <p:spPr>
          <a:xfrm>
            <a:off x="394636" y="5268085"/>
            <a:ext cx="365760" cy="3657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кутник 15">
            <a:extLst>
              <a:ext uri="{FF2B5EF4-FFF2-40B4-BE49-F238E27FC236}">
                <a16:creationId xmlns="" xmlns:a16="http://schemas.microsoft.com/office/drawing/2014/main" id="{545C1F0E-FED4-4155-8AE2-C439B0ABF2B0}"/>
              </a:ext>
            </a:extLst>
          </p:cNvPr>
          <p:cNvSpPr/>
          <p:nvPr/>
        </p:nvSpPr>
        <p:spPr>
          <a:xfrm>
            <a:off x="866274" y="1337911"/>
            <a:ext cx="365760" cy="3657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Прямокутник 16">
            <a:extLst>
              <a:ext uri="{FF2B5EF4-FFF2-40B4-BE49-F238E27FC236}">
                <a16:creationId xmlns="" xmlns:a16="http://schemas.microsoft.com/office/drawing/2014/main" id="{CEAC766F-A3B6-4EBB-94B2-D8B289041741}"/>
              </a:ext>
            </a:extLst>
          </p:cNvPr>
          <p:cNvSpPr/>
          <p:nvPr/>
        </p:nvSpPr>
        <p:spPr>
          <a:xfrm>
            <a:off x="866274" y="1771048"/>
            <a:ext cx="365760" cy="3657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кутник 17">
            <a:extLst>
              <a:ext uri="{FF2B5EF4-FFF2-40B4-BE49-F238E27FC236}">
                <a16:creationId xmlns="" xmlns:a16="http://schemas.microsoft.com/office/drawing/2014/main" id="{687000B0-F49E-4BF5-BC74-FC63237E78C2}"/>
              </a:ext>
            </a:extLst>
          </p:cNvPr>
          <p:cNvSpPr/>
          <p:nvPr/>
        </p:nvSpPr>
        <p:spPr>
          <a:xfrm>
            <a:off x="866274" y="2204185"/>
            <a:ext cx="365760" cy="3657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Прямокутник 18">
            <a:extLst>
              <a:ext uri="{FF2B5EF4-FFF2-40B4-BE49-F238E27FC236}">
                <a16:creationId xmlns="" xmlns:a16="http://schemas.microsoft.com/office/drawing/2014/main" id="{3EA67C9F-328F-4997-A04E-D2EE3780235D}"/>
              </a:ext>
            </a:extLst>
          </p:cNvPr>
          <p:cNvSpPr/>
          <p:nvPr/>
        </p:nvSpPr>
        <p:spPr>
          <a:xfrm>
            <a:off x="866274" y="2637322"/>
            <a:ext cx="365760" cy="3657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Прямокутник 19">
            <a:extLst>
              <a:ext uri="{FF2B5EF4-FFF2-40B4-BE49-F238E27FC236}">
                <a16:creationId xmlns="" xmlns:a16="http://schemas.microsoft.com/office/drawing/2014/main" id="{1971F31A-9F46-461C-BB0F-48B54F2B78EE}"/>
              </a:ext>
            </a:extLst>
          </p:cNvPr>
          <p:cNvSpPr/>
          <p:nvPr/>
        </p:nvSpPr>
        <p:spPr>
          <a:xfrm>
            <a:off x="866274" y="3070459"/>
            <a:ext cx="365760" cy="3657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Прямокутник 20">
            <a:extLst>
              <a:ext uri="{FF2B5EF4-FFF2-40B4-BE49-F238E27FC236}">
                <a16:creationId xmlns="" xmlns:a16="http://schemas.microsoft.com/office/drawing/2014/main" id="{AB267888-F163-4AF1-A8E2-C6D88F8CB13D}"/>
              </a:ext>
            </a:extLst>
          </p:cNvPr>
          <p:cNvSpPr/>
          <p:nvPr/>
        </p:nvSpPr>
        <p:spPr>
          <a:xfrm>
            <a:off x="866274" y="3506661"/>
            <a:ext cx="365760" cy="3657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Прямокутник 21">
            <a:extLst>
              <a:ext uri="{FF2B5EF4-FFF2-40B4-BE49-F238E27FC236}">
                <a16:creationId xmlns="" xmlns:a16="http://schemas.microsoft.com/office/drawing/2014/main" id="{765A0802-3C68-4601-99FE-855EC019201E}"/>
              </a:ext>
            </a:extLst>
          </p:cNvPr>
          <p:cNvSpPr/>
          <p:nvPr/>
        </p:nvSpPr>
        <p:spPr>
          <a:xfrm>
            <a:off x="866274" y="3913987"/>
            <a:ext cx="365760" cy="3657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Прямокутник 22">
            <a:extLst>
              <a:ext uri="{FF2B5EF4-FFF2-40B4-BE49-F238E27FC236}">
                <a16:creationId xmlns="" xmlns:a16="http://schemas.microsoft.com/office/drawing/2014/main" id="{0EE3E96B-EDED-451F-B8CF-D9EBE4575D38}"/>
              </a:ext>
            </a:extLst>
          </p:cNvPr>
          <p:cNvSpPr/>
          <p:nvPr/>
        </p:nvSpPr>
        <p:spPr>
          <a:xfrm>
            <a:off x="866274" y="4356319"/>
            <a:ext cx="365760" cy="3657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 23">
            <a:extLst>
              <a:ext uri="{FF2B5EF4-FFF2-40B4-BE49-F238E27FC236}">
                <a16:creationId xmlns="" xmlns:a16="http://schemas.microsoft.com/office/drawing/2014/main" id="{68B8B637-CFD6-49CF-A22C-17804098DA8C}"/>
              </a:ext>
            </a:extLst>
          </p:cNvPr>
          <p:cNvSpPr/>
          <p:nvPr/>
        </p:nvSpPr>
        <p:spPr>
          <a:xfrm>
            <a:off x="866274" y="4808492"/>
            <a:ext cx="365760" cy="3657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Прямокутник 24">
            <a:extLst>
              <a:ext uri="{FF2B5EF4-FFF2-40B4-BE49-F238E27FC236}">
                <a16:creationId xmlns="" xmlns:a16="http://schemas.microsoft.com/office/drawing/2014/main" id="{376BF158-872E-478B-8A75-9CB3C322581E}"/>
              </a:ext>
            </a:extLst>
          </p:cNvPr>
          <p:cNvSpPr/>
          <p:nvPr/>
        </p:nvSpPr>
        <p:spPr>
          <a:xfrm>
            <a:off x="866274" y="5268085"/>
            <a:ext cx="365760" cy="3657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Прямокутник 25">
            <a:extLst>
              <a:ext uri="{FF2B5EF4-FFF2-40B4-BE49-F238E27FC236}">
                <a16:creationId xmlns="" xmlns:a16="http://schemas.microsoft.com/office/drawing/2014/main" id="{A47D6727-401A-4AF4-A0AD-7904A1BF2A22}"/>
              </a:ext>
            </a:extLst>
          </p:cNvPr>
          <p:cNvSpPr/>
          <p:nvPr/>
        </p:nvSpPr>
        <p:spPr>
          <a:xfrm>
            <a:off x="1337912" y="1337911"/>
            <a:ext cx="365760" cy="3657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Прямокутник 26">
            <a:extLst>
              <a:ext uri="{FF2B5EF4-FFF2-40B4-BE49-F238E27FC236}">
                <a16:creationId xmlns="" xmlns:a16="http://schemas.microsoft.com/office/drawing/2014/main" id="{45D04966-0EB9-4A0B-AEC5-0D46A9A58984}"/>
              </a:ext>
            </a:extLst>
          </p:cNvPr>
          <p:cNvSpPr/>
          <p:nvPr/>
        </p:nvSpPr>
        <p:spPr>
          <a:xfrm>
            <a:off x="1337912" y="1771048"/>
            <a:ext cx="365760" cy="3657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Прямокутник 27">
            <a:extLst>
              <a:ext uri="{FF2B5EF4-FFF2-40B4-BE49-F238E27FC236}">
                <a16:creationId xmlns="" xmlns:a16="http://schemas.microsoft.com/office/drawing/2014/main" id="{065A23CA-578D-444A-82B4-FC678EBA2A5C}"/>
              </a:ext>
            </a:extLst>
          </p:cNvPr>
          <p:cNvSpPr/>
          <p:nvPr/>
        </p:nvSpPr>
        <p:spPr>
          <a:xfrm>
            <a:off x="1337912" y="2204185"/>
            <a:ext cx="365760" cy="3657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Прямокутник 28">
            <a:extLst>
              <a:ext uri="{FF2B5EF4-FFF2-40B4-BE49-F238E27FC236}">
                <a16:creationId xmlns="" xmlns:a16="http://schemas.microsoft.com/office/drawing/2014/main" id="{C5EB2D1A-F83C-4407-8273-53FAFF947F5B}"/>
              </a:ext>
            </a:extLst>
          </p:cNvPr>
          <p:cNvSpPr/>
          <p:nvPr/>
        </p:nvSpPr>
        <p:spPr>
          <a:xfrm>
            <a:off x="1337912" y="2637322"/>
            <a:ext cx="365760" cy="3657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Прямокутник 29">
            <a:extLst>
              <a:ext uri="{FF2B5EF4-FFF2-40B4-BE49-F238E27FC236}">
                <a16:creationId xmlns="" xmlns:a16="http://schemas.microsoft.com/office/drawing/2014/main" id="{2EE817F2-3DD6-4B7C-8631-02CAD1D9FCAA}"/>
              </a:ext>
            </a:extLst>
          </p:cNvPr>
          <p:cNvSpPr/>
          <p:nvPr/>
        </p:nvSpPr>
        <p:spPr>
          <a:xfrm>
            <a:off x="1337912" y="3070459"/>
            <a:ext cx="365760" cy="3657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Прямокутник 30">
            <a:extLst>
              <a:ext uri="{FF2B5EF4-FFF2-40B4-BE49-F238E27FC236}">
                <a16:creationId xmlns="" xmlns:a16="http://schemas.microsoft.com/office/drawing/2014/main" id="{24D76DE7-7F07-4861-AF2E-B995E089BA58}"/>
              </a:ext>
            </a:extLst>
          </p:cNvPr>
          <p:cNvSpPr/>
          <p:nvPr/>
        </p:nvSpPr>
        <p:spPr>
          <a:xfrm>
            <a:off x="1337912" y="3506661"/>
            <a:ext cx="365760" cy="3657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Прямокутник 31">
            <a:extLst>
              <a:ext uri="{FF2B5EF4-FFF2-40B4-BE49-F238E27FC236}">
                <a16:creationId xmlns="" xmlns:a16="http://schemas.microsoft.com/office/drawing/2014/main" id="{AD55AB8B-82D2-4E2D-8EDE-00B2594A8845}"/>
              </a:ext>
            </a:extLst>
          </p:cNvPr>
          <p:cNvSpPr/>
          <p:nvPr/>
        </p:nvSpPr>
        <p:spPr>
          <a:xfrm>
            <a:off x="1337912" y="3913987"/>
            <a:ext cx="365760" cy="3657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 32">
            <a:extLst>
              <a:ext uri="{FF2B5EF4-FFF2-40B4-BE49-F238E27FC236}">
                <a16:creationId xmlns="" xmlns:a16="http://schemas.microsoft.com/office/drawing/2014/main" id="{7A7F327A-DCB6-4B86-8401-3ECE27D140DA}"/>
              </a:ext>
            </a:extLst>
          </p:cNvPr>
          <p:cNvSpPr/>
          <p:nvPr/>
        </p:nvSpPr>
        <p:spPr>
          <a:xfrm>
            <a:off x="1337912" y="4356319"/>
            <a:ext cx="365760" cy="3657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Прямокутник 33">
            <a:extLst>
              <a:ext uri="{FF2B5EF4-FFF2-40B4-BE49-F238E27FC236}">
                <a16:creationId xmlns="" xmlns:a16="http://schemas.microsoft.com/office/drawing/2014/main" id="{DFDFAB05-7290-4B72-92FD-5F4E9657A165}"/>
              </a:ext>
            </a:extLst>
          </p:cNvPr>
          <p:cNvSpPr/>
          <p:nvPr/>
        </p:nvSpPr>
        <p:spPr>
          <a:xfrm>
            <a:off x="1337912" y="4808492"/>
            <a:ext cx="365760" cy="3657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Прямокутник 34">
            <a:extLst>
              <a:ext uri="{FF2B5EF4-FFF2-40B4-BE49-F238E27FC236}">
                <a16:creationId xmlns="" xmlns:a16="http://schemas.microsoft.com/office/drawing/2014/main" id="{93617B71-23B2-44B4-A5A8-D5275141858D}"/>
              </a:ext>
            </a:extLst>
          </p:cNvPr>
          <p:cNvSpPr/>
          <p:nvPr/>
        </p:nvSpPr>
        <p:spPr>
          <a:xfrm>
            <a:off x="1337912" y="5268085"/>
            <a:ext cx="365760" cy="3657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6" name="Прямокутник 35">
            <a:extLst>
              <a:ext uri="{FF2B5EF4-FFF2-40B4-BE49-F238E27FC236}">
                <a16:creationId xmlns="" xmlns:a16="http://schemas.microsoft.com/office/drawing/2014/main" id="{09C84118-BD1B-4715-AE5C-3BE6B5386E66}"/>
              </a:ext>
            </a:extLst>
          </p:cNvPr>
          <p:cNvSpPr/>
          <p:nvPr/>
        </p:nvSpPr>
        <p:spPr>
          <a:xfrm>
            <a:off x="1809550" y="1324111"/>
            <a:ext cx="365760" cy="3657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Прямокутник 36">
            <a:extLst>
              <a:ext uri="{FF2B5EF4-FFF2-40B4-BE49-F238E27FC236}">
                <a16:creationId xmlns="" xmlns:a16="http://schemas.microsoft.com/office/drawing/2014/main" id="{D5DF46C5-101B-4C14-A147-29553CA86FBE}"/>
              </a:ext>
            </a:extLst>
          </p:cNvPr>
          <p:cNvSpPr/>
          <p:nvPr/>
        </p:nvSpPr>
        <p:spPr>
          <a:xfrm>
            <a:off x="1809550" y="1757248"/>
            <a:ext cx="365760" cy="3657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Прямокутник 37">
            <a:extLst>
              <a:ext uri="{FF2B5EF4-FFF2-40B4-BE49-F238E27FC236}">
                <a16:creationId xmlns="" xmlns:a16="http://schemas.microsoft.com/office/drawing/2014/main" id="{44B33727-55E7-48A7-B385-7489A2BB2C8D}"/>
              </a:ext>
            </a:extLst>
          </p:cNvPr>
          <p:cNvSpPr/>
          <p:nvPr/>
        </p:nvSpPr>
        <p:spPr>
          <a:xfrm>
            <a:off x="1809550" y="2190385"/>
            <a:ext cx="365760" cy="3657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рямокутник 38">
            <a:extLst>
              <a:ext uri="{FF2B5EF4-FFF2-40B4-BE49-F238E27FC236}">
                <a16:creationId xmlns="" xmlns:a16="http://schemas.microsoft.com/office/drawing/2014/main" id="{54AD143C-91E0-4CE8-8035-9B7E09BF64BC}"/>
              </a:ext>
            </a:extLst>
          </p:cNvPr>
          <p:cNvSpPr/>
          <p:nvPr/>
        </p:nvSpPr>
        <p:spPr>
          <a:xfrm>
            <a:off x="1809550" y="2623522"/>
            <a:ext cx="365760" cy="3657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0" name="Прямокутник 39">
            <a:extLst>
              <a:ext uri="{FF2B5EF4-FFF2-40B4-BE49-F238E27FC236}">
                <a16:creationId xmlns="" xmlns:a16="http://schemas.microsoft.com/office/drawing/2014/main" id="{848D4E40-1E84-4C86-88C7-16B69A3500F0}"/>
              </a:ext>
            </a:extLst>
          </p:cNvPr>
          <p:cNvSpPr/>
          <p:nvPr/>
        </p:nvSpPr>
        <p:spPr>
          <a:xfrm>
            <a:off x="1809550" y="3056659"/>
            <a:ext cx="365760" cy="3657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Прямокутник 40">
            <a:extLst>
              <a:ext uri="{FF2B5EF4-FFF2-40B4-BE49-F238E27FC236}">
                <a16:creationId xmlns="" xmlns:a16="http://schemas.microsoft.com/office/drawing/2014/main" id="{07A7B947-414C-41DB-9075-4A59632EE4CD}"/>
              </a:ext>
            </a:extLst>
          </p:cNvPr>
          <p:cNvSpPr/>
          <p:nvPr/>
        </p:nvSpPr>
        <p:spPr>
          <a:xfrm>
            <a:off x="1809550" y="3492861"/>
            <a:ext cx="365760" cy="3657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2" name="Прямокутник 41">
            <a:extLst>
              <a:ext uri="{FF2B5EF4-FFF2-40B4-BE49-F238E27FC236}">
                <a16:creationId xmlns="" xmlns:a16="http://schemas.microsoft.com/office/drawing/2014/main" id="{DCD424C0-6AC8-4CF8-97EB-920E989474E9}"/>
              </a:ext>
            </a:extLst>
          </p:cNvPr>
          <p:cNvSpPr/>
          <p:nvPr/>
        </p:nvSpPr>
        <p:spPr>
          <a:xfrm>
            <a:off x="1809550" y="3900187"/>
            <a:ext cx="365760" cy="3657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3" name="Прямокутник 42">
            <a:extLst>
              <a:ext uri="{FF2B5EF4-FFF2-40B4-BE49-F238E27FC236}">
                <a16:creationId xmlns="" xmlns:a16="http://schemas.microsoft.com/office/drawing/2014/main" id="{21C2DB80-DBEF-40F0-8496-EA873AA0FA65}"/>
              </a:ext>
            </a:extLst>
          </p:cNvPr>
          <p:cNvSpPr/>
          <p:nvPr/>
        </p:nvSpPr>
        <p:spPr>
          <a:xfrm>
            <a:off x="1809550" y="4342519"/>
            <a:ext cx="365760" cy="3657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Прямокутник 43">
            <a:extLst>
              <a:ext uri="{FF2B5EF4-FFF2-40B4-BE49-F238E27FC236}">
                <a16:creationId xmlns="" xmlns:a16="http://schemas.microsoft.com/office/drawing/2014/main" id="{453B0AC6-B5FC-4617-9050-C6847EF3A6A9}"/>
              </a:ext>
            </a:extLst>
          </p:cNvPr>
          <p:cNvSpPr/>
          <p:nvPr/>
        </p:nvSpPr>
        <p:spPr>
          <a:xfrm>
            <a:off x="1809550" y="4794692"/>
            <a:ext cx="365760" cy="3657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5" name="Прямокутник 44">
            <a:extLst>
              <a:ext uri="{FF2B5EF4-FFF2-40B4-BE49-F238E27FC236}">
                <a16:creationId xmlns="" xmlns:a16="http://schemas.microsoft.com/office/drawing/2014/main" id="{FC4D05E6-D104-46E4-904A-54D1AA7C115D}"/>
              </a:ext>
            </a:extLst>
          </p:cNvPr>
          <p:cNvSpPr/>
          <p:nvPr/>
        </p:nvSpPr>
        <p:spPr>
          <a:xfrm>
            <a:off x="1809550" y="5254285"/>
            <a:ext cx="365760" cy="3657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6" name="Прямокутник 45">
            <a:extLst>
              <a:ext uri="{FF2B5EF4-FFF2-40B4-BE49-F238E27FC236}">
                <a16:creationId xmlns="" xmlns:a16="http://schemas.microsoft.com/office/drawing/2014/main" id="{71138E1B-82B8-49D9-9540-46E089FB3D7E}"/>
              </a:ext>
            </a:extLst>
          </p:cNvPr>
          <p:cNvSpPr/>
          <p:nvPr/>
        </p:nvSpPr>
        <p:spPr>
          <a:xfrm>
            <a:off x="2281188" y="1318502"/>
            <a:ext cx="365760" cy="3657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7" name="Прямокутник 46">
            <a:extLst>
              <a:ext uri="{FF2B5EF4-FFF2-40B4-BE49-F238E27FC236}">
                <a16:creationId xmlns="" xmlns:a16="http://schemas.microsoft.com/office/drawing/2014/main" id="{DBCEEC1B-18AB-4233-924E-0B113B4865E3}"/>
              </a:ext>
            </a:extLst>
          </p:cNvPr>
          <p:cNvSpPr/>
          <p:nvPr/>
        </p:nvSpPr>
        <p:spPr>
          <a:xfrm>
            <a:off x="2281188" y="1751639"/>
            <a:ext cx="365760" cy="3657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8" name="Прямокутник 47">
            <a:extLst>
              <a:ext uri="{FF2B5EF4-FFF2-40B4-BE49-F238E27FC236}">
                <a16:creationId xmlns="" xmlns:a16="http://schemas.microsoft.com/office/drawing/2014/main" id="{21EAC7A4-4BDC-40E3-8363-5E1E925DD8F8}"/>
              </a:ext>
            </a:extLst>
          </p:cNvPr>
          <p:cNvSpPr/>
          <p:nvPr/>
        </p:nvSpPr>
        <p:spPr>
          <a:xfrm>
            <a:off x="2281188" y="2184776"/>
            <a:ext cx="365760" cy="3657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Прямокутник 48">
            <a:extLst>
              <a:ext uri="{FF2B5EF4-FFF2-40B4-BE49-F238E27FC236}">
                <a16:creationId xmlns="" xmlns:a16="http://schemas.microsoft.com/office/drawing/2014/main" id="{90DC7A77-0A2F-4D7E-9CD6-9B773310AD78}"/>
              </a:ext>
            </a:extLst>
          </p:cNvPr>
          <p:cNvSpPr/>
          <p:nvPr/>
        </p:nvSpPr>
        <p:spPr>
          <a:xfrm>
            <a:off x="2281188" y="2617913"/>
            <a:ext cx="365760" cy="3657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0" name="Прямокутник 49">
            <a:extLst>
              <a:ext uri="{FF2B5EF4-FFF2-40B4-BE49-F238E27FC236}">
                <a16:creationId xmlns="" xmlns:a16="http://schemas.microsoft.com/office/drawing/2014/main" id="{BF14E54F-88D9-4F31-BDA6-7C56BCED020E}"/>
              </a:ext>
            </a:extLst>
          </p:cNvPr>
          <p:cNvSpPr/>
          <p:nvPr/>
        </p:nvSpPr>
        <p:spPr>
          <a:xfrm>
            <a:off x="2281188" y="3051050"/>
            <a:ext cx="365760" cy="3657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Прямокутник 50">
            <a:extLst>
              <a:ext uri="{FF2B5EF4-FFF2-40B4-BE49-F238E27FC236}">
                <a16:creationId xmlns="" xmlns:a16="http://schemas.microsoft.com/office/drawing/2014/main" id="{0FDBE219-68C2-4FCE-B9ED-B9DF03C740BB}"/>
              </a:ext>
            </a:extLst>
          </p:cNvPr>
          <p:cNvSpPr/>
          <p:nvPr/>
        </p:nvSpPr>
        <p:spPr>
          <a:xfrm>
            <a:off x="2281188" y="3487252"/>
            <a:ext cx="365760" cy="3657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рямокутник 51">
            <a:extLst>
              <a:ext uri="{FF2B5EF4-FFF2-40B4-BE49-F238E27FC236}">
                <a16:creationId xmlns="" xmlns:a16="http://schemas.microsoft.com/office/drawing/2014/main" id="{6ABD7E1B-2A3E-4C79-B11A-BA87778C0134}"/>
              </a:ext>
            </a:extLst>
          </p:cNvPr>
          <p:cNvSpPr/>
          <p:nvPr/>
        </p:nvSpPr>
        <p:spPr>
          <a:xfrm>
            <a:off x="2281188" y="3894578"/>
            <a:ext cx="365760" cy="3657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Прямокутник 52">
            <a:extLst>
              <a:ext uri="{FF2B5EF4-FFF2-40B4-BE49-F238E27FC236}">
                <a16:creationId xmlns="" xmlns:a16="http://schemas.microsoft.com/office/drawing/2014/main" id="{A80B93C0-09EC-4131-BE16-AC3B85D94B07}"/>
              </a:ext>
            </a:extLst>
          </p:cNvPr>
          <p:cNvSpPr/>
          <p:nvPr/>
        </p:nvSpPr>
        <p:spPr>
          <a:xfrm>
            <a:off x="2281188" y="4336910"/>
            <a:ext cx="365760" cy="3657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рямокутник 53">
            <a:extLst>
              <a:ext uri="{FF2B5EF4-FFF2-40B4-BE49-F238E27FC236}">
                <a16:creationId xmlns="" xmlns:a16="http://schemas.microsoft.com/office/drawing/2014/main" id="{5460B424-F711-4C28-973C-9AED96EFAD3D}"/>
              </a:ext>
            </a:extLst>
          </p:cNvPr>
          <p:cNvSpPr/>
          <p:nvPr/>
        </p:nvSpPr>
        <p:spPr>
          <a:xfrm>
            <a:off x="2281188" y="4789083"/>
            <a:ext cx="365760" cy="3657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5" name="Прямокутник 54">
            <a:extLst>
              <a:ext uri="{FF2B5EF4-FFF2-40B4-BE49-F238E27FC236}">
                <a16:creationId xmlns="" xmlns:a16="http://schemas.microsoft.com/office/drawing/2014/main" id="{3708DE9E-E1ED-49CF-AB88-A5DF5C8BE27E}"/>
              </a:ext>
            </a:extLst>
          </p:cNvPr>
          <p:cNvSpPr/>
          <p:nvPr/>
        </p:nvSpPr>
        <p:spPr>
          <a:xfrm>
            <a:off x="2281188" y="5248676"/>
            <a:ext cx="365760" cy="3657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Прямокутник 55">
            <a:extLst>
              <a:ext uri="{FF2B5EF4-FFF2-40B4-BE49-F238E27FC236}">
                <a16:creationId xmlns="" xmlns:a16="http://schemas.microsoft.com/office/drawing/2014/main" id="{BE537440-4847-49D3-A24F-2129377D0B3D}"/>
              </a:ext>
            </a:extLst>
          </p:cNvPr>
          <p:cNvSpPr/>
          <p:nvPr/>
        </p:nvSpPr>
        <p:spPr>
          <a:xfrm>
            <a:off x="2752826" y="1328286"/>
            <a:ext cx="365760" cy="3657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рямокутник 56">
            <a:extLst>
              <a:ext uri="{FF2B5EF4-FFF2-40B4-BE49-F238E27FC236}">
                <a16:creationId xmlns="" xmlns:a16="http://schemas.microsoft.com/office/drawing/2014/main" id="{BFD99F1B-F401-45B4-B249-C6A13EA8A55C}"/>
              </a:ext>
            </a:extLst>
          </p:cNvPr>
          <p:cNvSpPr/>
          <p:nvPr/>
        </p:nvSpPr>
        <p:spPr>
          <a:xfrm>
            <a:off x="2752826" y="1761423"/>
            <a:ext cx="365760" cy="3657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рямокутник 57">
            <a:extLst>
              <a:ext uri="{FF2B5EF4-FFF2-40B4-BE49-F238E27FC236}">
                <a16:creationId xmlns="" xmlns:a16="http://schemas.microsoft.com/office/drawing/2014/main" id="{6B89A014-E7AF-420A-A7B8-6F90E5212AE7}"/>
              </a:ext>
            </a:extLst>
          </p:cNvPr>
          <p:cNvSpPr/>
          <p:nvPr/>
        </p:nvSpPr>
        <p:spPr>
          <a:xfrm>
            <a:off x="2752826" y="2194560"/>
            <a:ext cx="365760" cy="3657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9" name="Прямокутник 58">
            <a:extLst>
              <a:ext uri="{FF2B5EF4-FFF2-40B4-BE49-F238E27FC236}">
                <a16:creationId xmlns="" xmlns:a16="http://schemas.microsoft.com/office/drawing/2014/main" id="{EA2951DB-FDBD-4866-B6EF-F5E787A4A6ED}"/>
              </a:ext>
            </a:extLst>
          </p:cNvPr>
          <p:cNvSpPr/>
          <p:nvPr/>
        </p:nvSpPr>
        <p:spPr>
          <a:xfrm>
            <a:off x="2752826" y="2627697"/>
            <a:ext cx="365760" cy="3657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0" name="Прямокутник 59">
            <a:extLst>
              <a:ext uri="{FF2B5EF4-FFF2-40B4-BE49-F238E27FC236}">
                <a16:creationId xmlns="" xmlns:a16="http://schemas.microsoft.com/office/drawing/2014/main" id="{2167B36B-28FA-4734-B284-7ED8A49E6D9C}"/>
              </a:ext>
            </a:extLst>
          </p:cNvPr>
          <p:cNvSpPr/>
          <p:nvPr/>
        </p:nvSpPr>
        <p:spPr>
          <a:xfrm>
            <a:off x="2752826" y="3060834"/>
            <a:ext cx="365760" cy="3657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1" name="Прямокутник 60">
            <a:extLst>
              <a:ext uri="{FF2B5EF4-FFF2-40B4-BE49-F238E27FC236}">
                <a16:creationId xmlns="" xmlns:a16="http://schemas.microsoft.com/office/drawing/2014/main" id="{B5507C11-2962-4773-81AF-9C623E2A6D72}"/>
              </a:ext>
            </a:extLst>
          </p:cNvPr>
          <p:cNvSpPr/>
          <p:nvPr/>
        </p:nvSpPr>
        <p:spPr>
          <a:xfrm>
            <a:off x="2752826" y="3497036"/>
            <a:ext cx="365760" cy="3657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2" name="Прямокутник 61">
            <a:extLst>
              <a:ext uri="{FF2B5EF4-FFF2-40B4-BE49-F238E27FC236}">
                <a16:creationId xmlns="" xmlns:a16="http://schemas.microsoft.com/office/drawing/2014/main" id="{17BE0E1E-8FDC-47AC-8E19-E0E04016662F}"/>
              </a:ext>
            </a:extLst>
          </p:cNvPr>
          <p:cNvSpPr/>
          <p:nvPr/>
        </p:nvSpPr>
        <p:spPr>
          <a:xfrm>
            <a:off x="2752826" y="3904362"/>
            <a:ext cx="365760" cy="3657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3" name="Прямокутник 62">
            <a:extLst>
              <a:ext uri="{FF2B5EF4-FFF2-40B4-BE49-F238E27FC236}">
                <a16:creationId xmlns="" xmlns:a16="http://schemas.microsoft.com/office/drawing/2014/main" id="{A54CE0FC-882C-4E12-B9CE-6EC76F8A51F1}"/>
              </a:ext>
            </a:extLst>
          </p:cNvPr>
          <p:cNvSpPr/>
          <p:nvPr/>
        </p:nvSpPr>
        <p:spPr>
          <a:xfrm>
            <a:off x="2752826" y="4346694"/>
            <a:ext cx="365760" cy="3657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4" name="Прямокутник 63">
            <a:extLst>
              <a:ext uri="{FF2B5EF4-FFF2-40B4-BE49-F238E27FC236}">
                <a16:creationId xmlns="" xmlns:a16="http://schemas.microsoft.com/office/drawing/2014/main" id="{9D991C5E-B8E4-48A5-95F5-9A17E1821BA1}"/>
              </a:ext>
            </a:extLst>
          </p:cNvPr>
          <p:cNvSpPr/>
          <p:nvPr/>
        </p:nvSpPr>
        <p:spPr>
          <a:xfrm>
            <a:off x="2752826" y="4798867"/>
            <a:ext cx="365760" cy="3657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5" name="Прямокутник 64">
            <a:extLst>
              <a:ext uri="{FF2B5EF4-FFF2-40B4-BE49-F238E27FC236}">
                <a16:creationId xmlns="" xmlns:a16="http://schemas.microsoft.com/office/drawing/2014/main" id="{0A042BC1-F554-41AF-B674-6C9A1ACEB64E}"/>
              </a:ext>
            </a:extLst>
          </p:cNvPr>
          <p:cNvSpPr/>
          <p:nvPr/>
        </p:nvSpPr>
        <p:spPr>
          <a:xfrm>
            <a:off x="2752826" y="5258460"/>
            <a:ext cx="365760" cy="3657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7" name="Прямокутник 66">
            <a:extLst>
              <a:ext uri="{FF2B5EF4-FFF2-40B4-BE49-F238E27FC236}">
                <a16:creationId xmlns="" xmlns:a16="http://schemas.microsoft.com/office/drawing/2014/main" id="{813665F5-BA90-464B-8BB1-9B6B58377025}"/>
              </a:ext>
            </a:extLst>
          </p:cNvPr>
          <p:cNvSpPr/>
          <p:nvPr/>
        </p:nvSpPr>
        <p:spPr>
          <a:xfrm>
            <a:off x="3224464" y="1761423"/>
            <a:ext cx="365760" cy="3657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8" name="Прямокутник 67">
            <a:extLst>
              <a:ext uri="{FF2B5EF4-FFF2-40B4-BE49-F238E27FC236}">
                <a16:creationId xmlns="" xmlns:a16="http://schemas.microsoft.com/office/drawing/2014/main" id="{1B7F1A1A-E82D-4997-9A28-70C4A57D1EA9}"/>
              </a:ext>
            </a:extLst>
          </p:cNvPr>
          <p:cNvSpPr/>
          <p:nvPr/>
        </p:nvSpPr>
        <p:spPr>
          <a:xfrm>
            <a:off x="3224464" y="2194560"/>
            <a:ext cx="365760" cy="3657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9" name="Прямокутник 68">
            <a:extLst>
              <a:ext uri="{FF2B5EF4-FFF2-40B4-BE49-F238E27FC236}">
                <a16:creationId xmlns="" xmlns:a16="http://schemas.microsoft.com/office/drawing/2014/main" id="{E9FB644E-802B-4B4C-904C-E03C5DCC2F7E}"/>
              </a:ext>
            </a:extLst>
          </p:cNvPr>
          <p:cNvSpPr/>
          <p:nvPr/>
        </p:nvSpPr>
        <p:spPr>
          <a:xfrm>
            <a:off x="3224464" y="2627697"/>
            <a:ext cx="365760" cy="3657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0" name="Прямокутник 69">
            <a:extLst>
              <a:ext uri="{FF2B5EF4-FFF2-40B4-BE49-F238E27FC236}">
                <a16:creationId xmlns="" xmlns:a16="http://schemas.microsoft.com/office/drawing/2014/main" id="{EDC83EB0-69CC-48FD-A52D-0E1928A11944}"/>
              </a:ext>
            </a:extLst>
          </p:cNvPr>
          <p:cNvSpPr/>
          <p:nvPr/>
        </p:nvSpPr>
        <p:spPr>
          <a:xfrm>
            <a:off x="3224464" y="3060834"/>
            <a:ext cx="365760" cy="3657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1" name="Прямокутник 70">
            <a:extLst>
              <a:ext uri="{FF2B5EF4-FFF2-40B4-BE49-F238E27FC236}">
                <a16:creationId xmlns="" xmlns:a16="http://schemas.microsoft.com/office/drawing/2014/main" id="{E3E1ED0E-88DA-4755-9FBC-6B815D94FAC6}"/>
              </a:ext>
            </a:extLst>
          </p:cNvPr>
          <p:cNvSpPr/>
          <p:nvPr/>
        </p:nvSpPr>
        <p:spPr>
          <a:xfrm>
            <a:off x="3224464" y="3497036"/>
            <a:ext cx="365760" cy="3657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2" name="Прямокутник 71">
            <a:extLst>
              <a:ext uri="{FF2B5EF4-FFF2-40B4-BE49-F238E27FC236}">
                <a16:creationId xmlns="" xmlns:a16="http://schemas.microsoft.com/office/drawing/2014/main" id="{66CE0EB4-21DC-46B9-96E8-397C9034425D}"/>
              </a:ext>
            </a:extLst>
          </p:cNvPr>
          <p:cNvSpPr/>
          <p:nvPr/>
        </p:nvSpPr>
        <p:spPr>
          <a:xfrm>
            <a:off x="3224464" y="3904362"/>
            <a:ext cx="365760" cy="3657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3" name="Прямокутник 72">
            <a:extLst>
              <a:ext uri="{FF2B5EF4-FFF2-40B4-BE49-F238E27FC236}">
                <a16:creationId xmlns="" xmlns:a16="http://schemas.microsoft.com/office/drawing/2014/main" id="{324DE493-0868-451B-A68E-CFF14187D353}"/>
              </a:ext>
            </a:extLst>
          </p:cNvPr>
          <p:cNvSpPr/>
          <p:nvPr/>
        </p:nvSpPr>
        <p:spPr>
          <a:xfrm>
            <a:off x="3224464" y="4346694"/>
            <a:ext cx="365760" cy="3657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4" name="Прямокутник 73">
            <a:extLst>
              <a:ext uri="{FF2B5EF4-FFF2-40B4-BE49-F238E27FC236}">
                <a16:creationId xmlns="" xmlns:a16="http://schemas.microsoft.com/office/drawing/2014/main" id="{5BEED765-A441-4400-9020-D111BA74B174}"/>
              </a:ext>
            </a:extLst>
          </p:cNvPr>
          <p:cNvSpPr/>
          <p:nvPr/>
        </p:nvSpPr>
        <p:spPr>
          <a:xfrm>
            <a:off x="3224464" y="4798867"/>
            <a:ext cx="365760" cy="3657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5" name="Прямокутник 74">
            <a:extLst>
              <a:ext uri="{FF2B5EF4-FFF2-40B4-BE49-F238E27FC236}">
                <a16:creationId xmlns="" xmlns:a16="http://schemas.microsoft.com/office/drawing/2014/main" id="{92F037ED-22C0-4E9F-986E-FCB22684B07C}"/>
              </a:ext>
            </a:extLst>
          </p:cNvPr>
          <p:cNvSpPr/>
          <p:nvPr/>
        </p:nvSpPr>
        <p:spPr>
          <a:xfrm>
            <a:off x="3224464" y="5258460"/>
            <a:ext cx="365760" cy="3657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6" name="Прямокутник 75">
            <a:extLst>
              <a:ext uri="{FF2B5EF4-FFF2-40B4-BE49-F238E27FC236}">
                <a16:creationId xmlns="" xmlns:a16="http://schemas.microsoft.com/office/drawing/2014/main" id="{6E325B93-58B0-4BAA-A7DF-4DCE46F9C7F5}"/>
              </a:ext>
            </a:extLst>
          </p:cNvPr>
          <p:cNvSpPr/>
          <p:nvPr/>
        </p:nvSpPr>
        <p:spPr>
          <a:xfrm>
            <a:off x="7093819" y="1328286"/>
            <a:ext cx="365760" cy="365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7" name="Прямокутник 76">
            <a:extLst>
              <a:ext uri="{FF2B5EF4-FFF2-40B4-BE49-F238E27FC236}">
                <a16:creationId xmlns="" xmlns:a16="http://schemas.microsoft.com/office/drawing/2014/main" id="{2B319952-6D13-462F-A24E-473B4050547D}"/>
              </a:ext>
            </a:extLst>
          </p:cNvPr>
          <p:cNvSpPr/>
          <p:nvPr/>
        </p:nvSpPr>
        <p:spPr>
          <a:xfrm>
            <a:off x="7093819" y="1761423"/>
            <a:ext cx="365760" cy="365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8" name="Прямокутник 77">
            <a:extLst>
              <a:ext uri="{FF2B5EF4-FFF2-40B4-BE49-F238E27FC236}">
                <a16:creationId xmlns="" xmlns:a16="http://schemas.microsoft.com/office/drawing/2014/main" id="{6B2FF6B2-C01C-4E99-8A7F-815B9B718B04}"/>
              </a:ext>
            </a:extLst>
          </p:cNvPr>
          <p:cNvSpPr/>
          <p:nvPr/>
        </p:nvSpPr>
        <p:spPr>
          <a:xfrm>
            <a:off x="7093819" y="2194560"/>
            <a:ext cx="365760" cy="365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9" name="Прямокутник 78">
            <a:extLst>
              <a:ext uri="{FF2B5EF4-FFF2-40B4-BE49-F238E27FC236}">
                <a16:creationId xmlns="" xmlns:a16="http://schemas.microsoft.com/office/drawing/2014/main" id="{49F34D37-4828-4439-81D1-847644030040}"/>
              </a:ext>
            </a:extLst>
          </p:cNvPr>
          <p:cNvSpPr/>
          <p:nvPr/>
        </p:nvSpPr>
        <p:spPr>
          <a:xfrm>
            <a:off x="7093819" y="2627697"/>
            <a:ext cx="365760" cy="365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0" name="Прямокутник 79">
            <a:extLst>
              <a:ext uri="{FF2B5EF4-FFF2-40B4-BE49-F238E27FC236}">
                <a16:creationId xmlns="" xmlns:a16="http://schemas.microsoft.com/office/drawing/2014/main" id="{C697405F-4CE7-4450-B85F-9200B55B2E94}"/>
              </a:ext>
            </a:extLst>
          </p:cNvPr>
          <p:cNvSpPr/>
          <p:nvPr/>
        </p:nvSpPr>
        <p:spPr>
          <a:xfrm>
            <a:off x="7093819" y="3060834"/>
            <a:ext cx="365760" cy="365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1" name="Прямокутник 80">
            <a:extLst>
              <a:ext uri="{FF2B5EF4-FFF2-40B4-BE49-F238E27FC236}">
                <a16:creationId xmlns="" xmlns:a16="http://schemas.microsoft.com/office/drawing/2014/main" id="{7E6D48AA-52B8-46FC-A475-94D9E7F0EE6C}"/>
              </a:ext>
            </a:extLst>
          </p:cNvPr>
          <p:cNvSpPr/>
          <p:nvPr/>
        </p:nvSpPr>
        <p:spPr>
          <a:xfrm>
            <a:off x="7093819" y="3497036"/>
            <a:ext cx="365760" cy="365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2" name="Прямокутник 81">
            <a:extLst>
              <a:ext uri="{FF2B5EF4-FFF2-40B4-BE49-F238E27FC236}">
                <a16:creationId xmlns="" xmlns:a16="http://schemas.microsoft.com/office/drawing/2014/main" id="{92F7A52C-4418-419C-9C08-C6F65F3D54A8}"/>
              </a:ext>
            </a:extLst>
          </p:cNvPr>
          <p:cNvSpPr/>
          <p:nvPr/>
        </p:nvSpPr>
        <p:spPr>
          <a:xfrm>
            <a:off x="7093819" y="3904362"/>
            <a:ext cx="365760" cy="365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3" name="Прямокутник 82">
            <a:extLst>
              <a:ext uri="{FF2B5EF4-FFF2-40B4-BE49-F238E27FC236}">
                <a16:creationId xmlns="" xmlns:a16="http://schemas.microsoft.com/office/drawing/2014/main" id="{9EF56069-075B-416E-B971-619E97F36FA1}"/>
              </a:ext>
            </a:extLst>
          </p:cNvPr>
          <p:cNvSpPr/>
          <p:nvPr/>
        </p:nvSpPr>
        <p:spPr>
          <a:xfrm>
            <a:off x="7093819" y="4346694"/>
            <a:ext cx="365760" cy="365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4" name="Прямокутник 83">
            <a:extLst>
              <a:ext uri="{FF2B5EF4-FFF2-40B4-BE49-F238E27FC236}">
                <a16:creationId xmlns="" xmlns:a16="http://schemas.microsoft.com/office/drawing/2014/main" id="{2036D772-5975-4AA9-8CD6-BB637D410E37}"/>
              </a:ext>
            </a:extLst>
          </p:cNvPr>
          <p:cNvSpPr/>
          <p:nvPr/>
        </p:nvSpPr>
        <p:spPr>
          <a:xfrm>
            <a:off x="7093819" y="4798867"/>
            <a:ext cx="365760" cy="365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5" name="Прямокутник 84">
            <a:extLst>
              <a:ext uri="{FF2B5EF4-FFF2-40B4-BE49-F238E27FC236}">
                <a16:creationId xmlns="" xmlns:a16="http://schemas.microsoft.com/office/drawing/2014/main" id="{2E047833-E4A8-458A-96F5-A2222AFE4F2F}"/>
              </a:ext>
            </a:extLst>
          </p:cNvPr>
          <p:cNvSpPr/>
          <p:nvPr/>
        </p:nvSpPr>
        <p:spPr>
          <a:xfrm>
            <a:off x="7093819" y="5258460"/>
            <a:ext cx="365760" cy="365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6" name="Прямокутник 85">
            <a:extLst>
              <a:ext uri="{FF2B5EF4-FFF2-40B4-BE49-F238E27FC236}">
                <a16:creationId xmlns="" xmlns:a16="http://schemas.microsoft.com/office/drawing/2014/main" id="{F3B2D3DE-3D29-4B02-981D-1F6BE4702CCC}"/>
              </a:ext>
            </a:extLst>
          </p:cNvPr>
          <p:cNvSpPr/>
          <p:nvPr/>
        </p:nvSpPr>
        <p:spPr>
          <a:xfrm>
            <a:off x="7565457" y="1328286"/>
            <a:ext cx="365760" cy="365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7" name="Прямокутник 86">
            <a:extLst>
              <a:ext uri="{FF2B5EF4-FFF2-40B4-BE49-F238E27FC236}">
                <a16:creationId xmlns="" xmlns:a16="http://schemas.microsoft.com/office/drawing/2014/main" id="{E0F8176A-3D2E-486C-8940-61CBF277AB8D}"/>
              </a:ext>
            </a:extLst>
          </p:cNvPr>
          <p:cNvSpPr/>
          <p:nvPr/>
        </p:nvSpPr>
        <p:spPr>
          <a:xfrm>
            <a:off x="7565457" y="1761423"/>
            <a:ext cx="365760" cy="365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8" name="Прямокутник 87">
            <a:extLst>
              <a:ext uri="{FF2B5EF4-FFF2-40B4-BE49-F238E27FC236}">
                <a16:creationId xmlns="" xmlns:a16="http://schemas.microsoft.com/office/drawing/2014/main" id="{36E1F13D-F53B-4D42-A445-9AE6D8009E19}"/>
              </a:ext>
            </a:extLst>
          </p:cNvPr>
          <p:cNvSpPr/>
          <p:nvPr/>
        </p:nvSpPr>
        <p:spPr>
          <a:xfrm>
            <a:off x="7565457" y="2194560"/>
            <a:ext cx="365760" cy="365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9" name="Прямокутник 88">
            <a:extLst>
              <a:ext uri="{FF2B5EF4-FFF2-40B4-BE49-F238E27FC236}">
                <a16:creationId xmlns="" xmlns:a16="http://schemas.microsoft.com/office/drawing/2014/main" id="{EC356677-C3F1-4325-B270-9A7054D847A5}"/>
              </a:ext>
            </a:extLst>
          </p:cNvPr>
          <p:cNvSpPr/>
          <p:nvPr/>
        </p:nvSpPr>
        <p:spPr>
          <a:xfrm>
            <a:off x="7565457" y="2627697"/>
            <a:ext cx="365760" cy="365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0" name="Прямокутник 89">
            <a:extLst>
              <a:ext uri="{FF2B5EF4-FFF2-40B4-BE49-F238E27FC236}">
                <a16:creationId xmlns="" xmlns:a16="http://schemas.microsoft.com/office/drawing/2014/main" id="{1DDD5554-CE01-4796-89CD-7288CC943190}"/>
              </a:ext>
            </a:extLst>
          </p:cNvPr>
          <p:cNvSpPr/>
          <p:nvPr/>
        </p:nvSpPr>
        <p:spPr>
          <a:xfrm>
            <a:off x="7565457" y="3060834"/>
            <a:ext cx="365760" cy="365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1" name="Прямокутник 90">
            <a:extLst>
              <a:ext uri="{FF2B5EF4-FFF2-40B4-BE49-F238E27FC236}">
                <a16:creationId xmlns="" xmlns:a16="http://schemas.microsoft.com/office/drawing/2014/main" id="{4E4CE98C-F5EB-4B26-AD4B-8ACD1AA5ACDE}"/>
              </a:ext>
            </a:extLst>
          </p:cNvPr>
          <p:cNvSpPr/>
          <p:nvPr/>
        </p:nvSpPr>
        <p:spPr>
          <a:xfrm>
            <a:off x="7565457" y="3497036"/>
            <a:ext cx="365760" cy="365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2" name="Прямокутник 91">
            <a:extLst>
              <a:ext uri="{FF2B5EF4-FFF2-40B4-BE49-F238E27FC236}">
                <a16:creationId xmlns="" xmlns:a16="http://schemas.microsoft.com/office/drawing/2014/main" id="{5BF320CF-D040-44FA-828A-ADD3D254F9A9}"/>
              </a:ext>
            </a:extLst>
          </p:cNvPr>
          <p:cNvSpPr/>
          <p:nvPr/>
        </p:nvSpPr>
        <p:spPr>
          <a:xfrm>
            <a:off x="7565457" y="3904362"/>
            <a:ext cx="365760" cy="365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3" name="Прямокутник 92">
            <a:extLst>
              <a:ext uri="{FF2B5EF4-FFF2-40B4-BE49-F238E27FC236}">
                <a16:creationId xmlns="" xmlns:a16="http://schemas.microsoft.com/office/drawing/2014/main" id="{010F5B5D-489B-4940-9C63-4AF386D3EB0E}"/>
              </a:ext>
            </a:extLst>
          </p:cNvPr>
          <p:cNvSpPr/>
          <p:nvPr/>
        </p:nvSpPr>
        <p:spPr>
          <a:xfrm>
            <a:off x="7565457" y="4346694"/>
            <a:ext cx="365760" cy="365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4" name="Прямокутник 93">
            <a:extLst>
              <a:ext uri="{FF2B5EF4-FFF2-40B4-BE49-F238E27FC236}">
                <a16:creationId xmlns="" xmlns:a16="http://schemas.microsoft.com/office/drawing/2014/main" id="{CD7A941A-40E4-48F7-84CD-BB195B5D6846}"/>
              </a:ext>
            </a:extLst>
          </p:cNvPr>
          <p:cNvSpPr/>
          <p:nvPr/>
        </p:nvSpPr>
        <p:spPr>
          <a:xfrm>
            <a:off x="7565457" y="4798867"/>
            <a:ext cx="365760" cy="365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5" name="Прямокутник 94">
            <a:extLst>
              <a:ext uri="{FF2B5EF4-FFF2-40B4-BE49-F238E27FC236}">
                <a16:creationId xmlns="" xmlns:a16="http://schemas.microsoft.com/office/drawing/2014/main" id="{23A85E0D-B01C-4845-AA00-00DFB346F3BA}"/>
              </a:ext>
            </a:extLst>
          </p:cNvPr>
          <p:cNvSpPr/>
          <p:nvPr/>
        </p:nvSpPr>
        <p:spPr>
          <a:xfrm>
            <a:off x="7565457" y="5258460"/>
            <a:ext cx="365760" cy="365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6" name="Прямокутник 95">
            <a:extLst>
              <a:ext uri="{FF2B5EF4-FFF2-40B4-BE49-F238E27FC236}">
                <a16:creationId xmlns="" xmlns:a16="http://schemas.microsoft.com/office/drawing/2014/main" id="{86EB4EC3-E0FB-4AC1-A455-3E650C444F60}"/>
              </a:ext>
            </a:extLst>
          </p:cNvPr>
          <p:cNvSpPr/>
          <p:nvPr/>
        </p:nvSpPr>
        <p:spPr>
          <a:xfrm>
            <a:off x="8037095" y="1328286"/>
            <a:ext cx="365760" cy="365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7" name="Прямокутник 96">
            <a:extLst>
              <a:ext uri="{FF2B5EF4-FFF2-40B4-BE49-F238E27FC236}">
                <a16:creationId xmlns="" xmlns:a16="http://schemas.microsoft.com/office/drawing/2014/main" id="{ED12BC1A-A9A4-441B-953C-22417AF1D96B}"/>
              </a:ext>
            </a:extLst>
          </p:cNvPr>
          <p:cNvSpPr/>
          <p:nvPr/>
        </p:nvSpPr>
        <p:spPr>
          <a:xfrm>
            <a:off x="8037095" y="1761423"/>
            <a:ext cx="365760" cy="365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8" name="Прямокутник 97">
            <a:extLst>
              <a:ext uri="{FF2B5EF4-FFF2-40B4-BE49-F238E27FC236}">
                <a16:creationId xmlns="" xmlns:a16="http://schemas.microsoft.com/office/drawing/2014/main" id="{081C4DA5-49F2-4119-BDF5-FA1F59676A42}"/>
              </a:ext>
            </a:extLst>
          </p:cNvPr>
          <p:cNvSpPr/>
          <p:nvPr/>
        </p:nvSpPr>
        <p:spPr>
          <a:xfrm>
            <a:off x="8037095" y="2194560"/>
            <a:ext cx="365760" cy="365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9" name="Прямокутник 98">
            <a:extLst>
              <a:ext uri="{FF2B5EF4-FFF2-40B4-BE49-F238E27FC236}">
                <a16:creationId xmlns="" xmlns:a16="http://schemas.microsoft.com/office/drawing/2014/main" id="{E5874EDD-8081-4DF2-A22E-E6BB6B7C00DE}"/>
              </a:ext>
            </a:extLst>
          </p:cNvPr>
          <p:cNvSpPr/>
          <p:nvPr/>
        </p:nvSpPr>
        <p:spPr>
          <a:xfrm>
            <a:off x="8037095" y="2627697"/>
            <a:ext cx="365760" cy="365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0" name="Прямокутник 99">
            <a:extLst>
              <a:ext uri="{FF2B5EF4-FFF2-40B4-BE49-F238E27FC236}">
                <a16:creationId xmlns="" xmlns:a16="http://schemas.microsoft.com/office/drawing/2014/main" id="{25786EB2-4B18-4208-86E1-DA80EE8F74D1}"/>
              </a:ext>
            </a:extLst>
          </p:cNvPr>
          <p:cNvSpPr/>
          <p:nvPr/>
        </p:nvSpPr>
        <p:spPr>
          <a:xfrm>
            <a:off x="8037095" y="3060834"/>
            <a:ext cx="365760" cy="365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Прямокутник 100">
            <a:extLst>
              <a:ext uri="{FF2B5EF4-FFF2-40B4-BE49-F238E27FC236}">
                <a16:creationId xmlns="" xmlns:a16="http://schemas.microsoft.com/office/drawing/2014/main" id="{D2B57790-FCC7-451E-AD6C-F70E41B27E1F}"/>
              </a:ext>
            </a:extLst>
          </p:cNvPr>
          <p:cNvSpPr/>
          <p:nvPr/>
        </p:nvSpPr>
        <p:spPr>
          <a:xfrm>
            <a:off x="8037095" y="3497036"/>
            <a:ext cx="365760" cy="365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Прямокутник 101">
            <a:extLst>
              <a:ext uri="{FF2B5EF4-FFF2-40B4-BE49-F238E27FC236}">
                <a16:creationId xmlns="" xmlns:a16="http://schemas.microsoft.com/office/drawing/2014/main" id="{5CEE9296-C532-4790-9482-694986C1817C}"/>
              </a:ext>
            </a:extLst>
          </p:cNvPr>
          <p:cNvSpPr/>
          <p:nvPr/>
        </p:nvSpPr>
        <p:spPr>
          <a:xfrm>
            <a:off x="8037095" y="3904362"/>
            <a:ext cx="365760" cy="365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3" name="Прямокутник 102">
            <a:extLst>
              <a:ext uri="{FF2B5EF4-FFF2-40B4-BE49-F238E27FC236}">
                <a16:creationId xmlns="" xmlns:a16="http://schemas.microsoft.com/office/drawing/2014/main" id="{14A6A9F2-57A4-4925-87B8-0D56345E8028}"/>
              </a:ext>
            </a:extLst>
          </p:cNvPr>
          <p:cNvSpPr/>
          <p:nvPr/>
        </p:nvSpPr>
        <p:spPr>
          <a:xfrm>
            <a:off x="8037095" y="4346694"/>
            <a:ext cx="365760" cy="365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Прямокутник 103">
            <a:extLst>
              <a:ext uri="{FF2B5EF4-FFF2-40B4-BE49-F238E27FC236}">
                <a16:creationId xmlns="" xmlns:a16="http://schemas.microsoft.com/office/drawing/2014/main" id="{A4F7C1C1-E64F-411D-A46B-1005FE81FB56}"/>
              </a:ext>
            </a:extLst>
          </p:cNvPr>
          <p:cNvSpPr/>
          <p:nvPr/>
        </p:nvSpPr>
        <p:spPr>
          <a:xfrm>
            <a:off x="8037095" y="4798867"/>
            <a:ext cx="365760" cy="365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5" name="Прямокутник 104">
            <a:extLst>
              <a:ext uri="{FF2B5EF4-FFF2-40B4-BE49-F238E27FC236}">
                <a16:creationId xmlns="" xmlns:a16="http://schemas.microsoft.com/office/drawing/2014/main" id="{6F72B80F-3659-49F0-BFBE-0800D4693D38}"/>
              </a:ext>
            </a:extLst>
          </p:cNvPr>
          <p:cNvSpPr/>
          <p:nvPr/>
        </p:nvSpPr>
        <p:spPr>
          <a:xfrm>
            <a:off x="8037095" y="5258460"/>
            <a:ext cx="365760" cy="365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6" name="Прямокутник 105">
            <a:extLst>
              <a:ext uri="{FF2B5EF4-FFF2-40B4-BE49-F238E27FC236}">
                <a16:creationId xmlns="" xmlns:a16="http://schemas.microsoft.com/office/drawing/2014/main" id="{F76DEEC6-B687-4304-932E-B97925FF5925}"/>
              </a:ext>
            </a:extLst>
          </p:cNvPr>
          <p:cNvSpPr/>
          <p:nvPr/>
        </p:nvSpPr>
        <p:spPr>
          <a:xfrm>
            <a:off x="8508733" y="1314486"/>
            <a:ext cx="365760" cy="365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7" name="Прямокутник 106">
            <a:extLst>
              <a:ext uri="{FF2B5EF4-FFF2-40B4-BE49-F238E27FC236}">
                <a16:creationId xmlns="" xmlns:a16="http://schemas.microsoft.com/office/drawing/2014/main" id="{6B546E6B-4448-4AFC-8CB1-0CCFA06E5DF3}"/>
              </a:ext>
            </a:extLst>
          </p:cNvPr>
          <p:cNvSpPr/>
          <p:nvPr/>
        </p:nvSpPr>
        <p:spPr>
          <a:xfrm>
            <a:off x="8508733" y="1747623"/>
            <a:ext cx="365760" cy="365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8" name="Прямокутник 107">
            <a:extLst>
              <a:ext uri="{FF2B5EF4-FFF2-40B4-BE49-F238E27FC236}">
                <a16:creationId xmlns="" xmlns:a16="http://schemas.microsoft.com/office/drawing/2014/main" id="{9DD39B07-DF17-4F69-8FC8-FFC81D8A5865}"/>
              </a:ext>
            </a:extLst>
          </p:cNvPr>
          <p:cNvSpPr/>
          <p:nvPr/>
        </p:nvSpPr>
        <p:spPr>
          <a:xfrm>
            <a:off x="8508733" y="2180760"/>
            <a:ext cx="365760" cy="365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9" name="Прямокутник 108">
            <a:extLst>
              <a:ext uri="{FF2B5EF4-FFF2-40B4-BE49-F238E27FC236}">
                <a16:creationId xmlns="" xmlns:a16="http://schemas.microsoft.com/office/drawing/2014/main" id="{43246B13-4670-4063-A053-7CFD4A9082F9}"/>
              </a:ext>
            </a:extLst>
          </p:cNvPr>
          <p:cNvSpPr/>
          <p:nvPr/>
        </p:nvSpPr>
        <p:spPr>
          <a:xfrm>
            <a:off x="8508733" y="2613897"/>
            <a:ext cx="365760" cy="365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0" name="Прямокутник 109">
            <a:extLst>
              <a:ext uri="{FF2B5EF4-FFF2-40B4-BE49-F238E27FC236}">
                <a16:creationId xmlns="" xmlns:a16="http://schemas.microsoft.com/office/drawing/2014/main" id="{0A70F0D7-7F0A-45BA-836A-7A93D2FA34E8}"/>
              </a:ext>
            </a:extLst>
          </p:cNvPr>
          <p:cNvSpPr/>
          <p:nvPr/>
        </p:nvSpPr>
        <p:spPr>
          <a:xfrm>
            <a:off x="8508733" y="3047034"/>
            <a:ext cx="365760" cy="365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1" name="Прямокутник 110">
            <a:extLst>
              <a:ext uri="{FF2B5EF4-FFF2-40B4-BE49-F238E27FC236}">
                <a16:creationId xmlns="" xmlns:a16="http://schemas.microsoft.com/office/drawing/2014/main" id="{D0B3D161-8D11-4A0C-B8EB-756A3FD0EEED}"/>
              </a:ext>
            </a:extLst>
          </p:cNvPr>
          <p:cNvSpPr/>
          <p:nvPr/>
        </p:nvSpPr>
        <p:spPr>
          <a:xfrm>
            <a:off x="8508733" y="3483236"/>
            <a:ext cx="365760" cy="365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2" name="Прямокутник 111">
            <a:extLst>
              <a:ext uri="{FF2B5EF4-FFF2-40B4-BE49-F238E27FC236}">
                <a16:creationId xmlns="" xmlns:a16="http://schemas.microsoft.com/office/drawing/2014/main" id="{465F59C4-BC90-4569-BC40-A24E0FB4ED24}"/>
              </a:ext>
            </a:extLst>
          </p:cNvPr>
          <p:cNvSpPr/>
          <p:nvPr/>
        </p:nvSpPr>
        <p:spPr>
          <a:xfrm>
            <a:off x="8508733" y="3890562"/>
            <a:ext cx="365760" cy="365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3" name="Прямокутник 112">
            <a:extLst>
              <a:ext uri="{FF2B5EF4-FFF2-40B4-BE49-F238E27FC236}">
                <a16:creationId xmlns="" xmlns:a16="http://schemas.microsoft.com/office/drawing/2014/main" id="{563F2218-B75A-4896-B89A-99D02752B218}"/>
              </a:ext>
            </a:extLst>
          </p:cNvPr>
          <p:cNvSpPr/>
          <p:nvPr/>
        </p:nvSpPr>
        <p:spPr>
          <a:xfrm>
            <a:off x="8508733" y="4332894"/>
            <a:ext cx="365760" cy="365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4" name="Прямокутник 113">
            <a:extLst>
              <a:ext uri="{FF2B5EF4-FFF2-40B4-BE49-F238E27FC236}">
                <a16:creationId xmlns="" xmlns:a16="http://schemas.microsoft.com/office/drawing/2014/main" id="{B0C44204-69AC-44DF-A78D-CDFBC06B3E0A}"/>
              </a:ext>
            </a:extLst>
          </p:cNvPr>
          <p:cNvSpPr/>
          <p:nvPr/>
        </p:nvSpPr>
        <p:spPr>
          <a:xfrm>
            <a:off x="8508733" y="4785067"/>
            <a:ext cx="365760" cy="365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5" name="Прямокутник 114">
            <a:extLst>
              <a:ext uri="{FF2B5EF4-FFF2-40B4-BE49-F238E27FC236}">
                <a16:creationId xmlns="" xmlns:a16="http://schemas.microsoft.com/office/drawing/2014/main" id="{BEE226BA-3490-442A-83CA-FA83DCF2B48A}"/>
              </a:ext>
            </a:extLst>
          </p:cNvPr>
          <p:cNvSpPr/>
          <p:nvPr/>
        </p:nvSpPr>
        <p:spPr>
          <a:xfrm>
            <a:off x="8508733" y="5244660"/>
            <a:ext cx="365760" cy="365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6" name="Прямокутник 115">
            <a:extLst>
              <a:ext uri="{FF2B5EF4-FFF2-40B4-BE49-F238E27FC236}">
                <a16:creationId xmlns="" xmlns:a16="http://schemas.microsoft.com/office/drawing/2014/main" id="{F884153E-E9C3-4514-A476-401165D846BD}"/>
              </a:ext>
            </a:extLst>
          </p:cNvPr>
          <p:cNvSpPr/>
          <p:nvPr/>
        </p:nvSpPr>
        <p:spPr>
          <a:xfrm>
            <a:off x="8980371" y="1308877"/>
            <a:ext cx="365760" cy="365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7" name="Прямокутник 116">
            <a:extLst>
              <a:ext uri="{FF2B5EF4-FFF2-40B4-BE49-F238E27FC236}">
                <a16:creationId xmlns="" xmlns:a16="http://schemas.microsoft.com/office/drawing/2014/main" id="{102A0091-8024-4A1E-88A6-A5FD328A9428}"/>
              </a:ext>
            </a:extLst>
          </p:cNvPr>
          <p:cNvSpPr/>
          <p:nvPr/>
        </p:nvSpPr>
        <p:spPr>
          <a:xfrm>
            <a:off x="8980371" y="1742014"/>
            <a:ext cx="365760" cy="365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8" name="Прямокутник 117">
            <a:extLst>
              <a:ext uri="{FF2B5EF4-FFF2-40B4-BE49-F238E27FC236}">
                <a16:creationId xmlns="" xmlns:a16="http://schemas.microsoft.com/office/drawing/2014/main" id="{68755F6A-F4BE-4DD9-8717-190B30699582}"/>
              </a:ext>
            </a:extLst>
          </p:cNvPr>
          <p:cNvSpPr/>
          <p:nvPr/>
        </p:nvSpPr>
        <p:spPr>
          <a:xfrm>
            <a:off x="8980371" y="2175151"/>
            <a:ext cx="365760" cy="365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9" name="Прямокутник 118">
            <a:extLst>
              <a:ext uri="{FF2B5EF4-FFF2-40B4-BE49-F238E27FC236}">
                <a16:creationId xmlns="" xmlns:a16="http://schemas.microsoft.com/office/drawing/2014/main" id="{16CB3AF5-CE77-4ECE-B90F-0FF707585909}"/>
              </a:ext>
            </a:extLst>
          </p:cNvPr>
          <p:cNvSpPr/>
          <p:nvPr/>
        </p:nvSpPr>
        <p:spPr>
          <a:xfrm>
            <a:off x="8980371" y="2608288"/>
            <a:ext cx="365760" cy="365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0" name="Прямокутник 119">
            <a:extLst>
              <a:ext uri="{FF2B5EF4-FFF2-40B4-BE49-F238E27FC236}">
                <a16:creationId xmlns="" xmlns:a16="http://schemas.microsoft.com/office/drawing/2014/main" id="{4DFA8963-4EC1-4219-AA99-C03DCEABC3B4}"/>
              </a:ext>
            </a:extLst>
          </p:cNvPr>
          <p:cNvSpPr/>
          <p:nvPr/>
        </p:nvSpPr>
        <p:spPr>
          <a:xfrm>
            <a:off x="8980371" y="3041425"/>
            <a:ext cx="365760" cy="365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1" name="Прямокутник 120">
            <a:extLst>
              <a:ext uri="{FF2B5EF4-FFF2-40B4-BE49-F238E27FC236}">
                <a16:creationId xmlns="" xmlns:a16="http://schemas.microsoft.com/office/drawing/2014/main" id="{FF0A325D-7DF1-4572-AE43-7072BD6E674A}"/>
              </a:ext>
            </a:extLst>
          </p:cNvPr>
          <p:cNvSpPr/>
          <p:nvPr/>
        </p:nvSpPr>
        <p:spPr>
          <a:xfrm>
            <a:off x="8980371" y="3477627"/>
            <a:ext cx="365760" cy="365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2" name="Прямокутник 121">
            <a:extLst>
              <a:ext uri="{FF2B5EF4-FFF2-40B4-BE49-F238E27FC236}">
                <a16:creationId xmlns="" xmlns:a16="http://schemas.microsoft.com/office/drawing/2014/main" id="{5F13A641-538F-4825-A5AF-41CB9BE7C03E}"/>
              </a:ext>
            </a:extLst>
          </p:cNvPr>
          <p:cNvSpPr/>
          <p:nvPr/>
        </p:nvSpPr>
        <p:spPr>
          <a:xfrm>
            <a:off x="8980371" y="3884953"/>
            <a:ext cx="365760" cy="365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3" name="Прямокутник 122">
            <a:extLst>
              <a:ext uri="{FF2B5EF4-FFF2-40B4-BE49-F238E27FC236}">
                <a16:creationId xmlns="" xmlns:a16="http://schemas.microsoft.com/office/drawing/2014/main" id="{7AE59DC1-6593-46B8-A018-1EA446D016A9}"/>
              </a:ext>
            </a:extLst>
          </p:cNvPr>
          <p:cNvSpPr/>
          <p:nvPr/>
        </p:nvSpPr>
        <p:spPr>
          <a:xfrm>
            <a:off x="8980371" y="4327285"/>
            <a:ext cx="365760" cy="365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4" name="Прямокутник 123">
            <a:extLst>
              <a:ext uri="{FF2B5EF4-FFF2-40B4-BE49-F238E27FC236}">
                <a16:creationId xmlns="" xmlns:a16="http://schemas.microsoft.com/office/drawing/2014/main" id="{243B4422-B6B2-4E3E-8B42-62AC98751FF7}"/>
              </a:ext>
            </a:extLst>
          </p:cNvPr>
          <p:cNvSpPr/>
          <p:nvPr/>
        </p:nvSpPr>
        <p:spPr>
          <a:xfrm>
            <a:off x="8980371" y="4779458"/>
            <a:ext cx="365760" cy="365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5" name="Прямокутник 124">
            <a:extLst>
              <a:ext uri="{FF2B5EF4-FFF2-40B4-BE49-F238E27FC236}">
                <a16:creationId xmlns="" xmlns:a16="http://schemas.microsoft.com/office/drawing/2014/main" id="{44D94EF6-D15A-4BAF-8743-9FA00AD1713F}"/>
              </a:ext>
            </a:extLst>
          </p:cNvPr>
          <p:cNvSpPr/>
          <p:nvPr/>
        </p:nvSpPr>
        <p:spPr>
          <a:xfrm>
            <a:off x="8980371" y="5239051"/>
            <a:ext cx="365760" cy="365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6" name="Прямокутник 125">
            <a:extLst>
              <a:ext uri="{FF2B5EF4-FFF2-40B4-BE49-F238E27FC236}">
                <a16:creationId xmlns="" xmlns:a16="http://schemas.microsoft.com/office/drawing/2014/main" id="{BFFA997F-92D6-491D-8439-28E18DD77EE9}"/>
              </a:ext>
            </a:extLst>
          </p:cNvPr>
          <p:cNvSpPr/>
          <p:nvPr/>
        </p:nvSpPr>
        <p:spPr>
          <a:xfrm>
            <a:off x="9452009" y="1318661"/>
            <a:ext cx="365760" cy="365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7" name="Прямокутник 126">
            <a:extLst>
              <a:ext uri="{FF2B5EF4-FFF2-40B4-BE49-F238E27FC236}">
                <a16:creationId xmlns="" xmlns:a16="http://schemas.microsoft.com/office/drawing/2014/main" id="{624E42BC-9250-4330-A034-6278B696FAFE}"/>
              </a:ext>
            </a:extLst>
          </p:cNvPr>
          <p:cNvSpPr/>
          <p:nvPr/>
        </p:nvSpPr>
        <p:spPr>
          <a:xfrm>
            <a:off x="9452009" y="1751798"/>
            <a:ext cx="365760" cy="365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8" name="Прямокутник 127">
            <a:extLst>
              <a:ext uri="{FF2B5EF4-FFF2-40B4-BE49-F238E27FC236}">
                <a16:creationId xmlns="" xmlns:a16="http://schemas.microsoft.com/office/drawing/2014/main" id="{DE7D2B69-A6E0-4E81-98DA-F69A178954AB}"/>
              </a:ext>
            </a:extLst>
          </p:cNvPr>
          <p:cNvSpPr/>
          <p:nvPr/>
        </p:nvSpPr>
        <p:spPr>
          <a:xfrm>
            <a:off x="9452009" y="2184935"/>
            <a:ext cx="365760" cy="365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9" name="Прямокутник 128">
            <a:extLst>
              <a:ext uri="{FF2B5EF4-FFF2-40B4-BE49-F238E27FC236}">
                <a16:creationId xmlns="" xmlns:a16="http://schemas.microsoft.com/office/drawing/2014/main" id="{02EB9FA4-7641-4290-AC02-4A50FFEB3C28}"/>
              </a:ext>
            </a:extLst>
          </p:cNvPr>
          <p:cNvSpPr/>
          <p:nvPr/>
        </p:nvSpPr>
        <p:spPr>
          <a:xfrm>
            <a:off x="9452009" y="2618072"/>
            <a:ext cx="365760" cy="365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0" name="Прямокутник 129">
            <a:extLst>
              <a:ext uri="{FF2B5EF4-FFF2-40B4-BE49-F238E27FC236}">
                <a16:creationId xmlns="" xmlns:a16="http://schemas.microsoft.com/office/drawing/2014/main" id="{BFADF9FC-55C1-448F-96E3-7BA8DDA3FBD6}"/>
              </a:ext>
            </a:extLst>
          </p:cNvPr>
          <p:cNvSpPr/>
          <p:nvPr/>
        </p:nvSpPr>
        <p:spPr>
          <a:xfrm>
            <a:off x="9452009" y="3051209"/>
            <a:ext cx="365760" cy="365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1" name="Прямокутник 130">
            <a:extLst>
              <a:ext uri="{FF2B5EF4-FFF2-40B4-BE49-F238E27FC236}">
                <a16:creationId xmlns="" xmlns:a16="http://schemas.microsoft.com/office/drawing/2014/main" id="{E6E1FF16-AD3A-4C84-B4F4-B20788375A96}"/>
              </a:ext>
            </a:extLst>
          </p:cNvPr>
          <p:cNvSpPr/>
          <p:nvPr/>
        </p:nvSpPr>
        <p:spPr>
          <a:xfrm>
            <a:off x="9452009" y="3487411"/>
            <a:ext cx="365760" cy="365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2" name="Прямокутник 131">
            <a:extLst>
              <a:ext uri="{FF2B5EF4-FFF2-40B4-BE49-F238E27FC236}">
                <a16:creationId xmlns="" xmlns:a16="http://schemas.microsoft.com/office/drawing/2014/main" id="{FDF53EF2-83EE-4D5C-A41C-7A93ED005BF3}"/>
              </a:ext>
            </a:extLst>
          </p:cNvPr>
          <p:cNvSpPr/>
          <p:nvPr/>
        </p:nvSpPr>
        <p:spPr>
          <a:xfrm>
            <a:off x="9452009" y="3894737"/>
            <a:ext cx="365760" cy="365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3" name="Прямокутник 132">
            <a:extLst>
              <a:ext uri="{FF2B5EF4-FFF2-40B4-BE49-F238E27FC236}">
                <a16:creationId xmlns="" xmlns:a16="http://schemas.microsoft.com/office/drawing/2014/main" id="{289E681F-24E8-4378-B6DD-DFA1B1268E25}"/>
              </a:ext>
            </a:extLst>
          </p:cNvPr>
          <p:cNvSpPr/>
          <p:nvPr/>
        </p:nvSpPr>
        <p:spPr>
          <a:xfrm>
            <a:off x="9452009" y="4337069"/>
            <a:ext cx="365760" cy="365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4" name="Прямокутник 133">
            <a:extLst>
              <a:ext uri="{FF2B5EF4-FFF2-40B4-BE49-F238E27FC236}">
                <a16:creationId xmlns="" xmlns:a16="http://schemas.microsoft.com/office/drawing/2014/main" id="{84A02EE5-A070-421C-AE02-3C239BDEEA50}"/>
              </a:ext>
            </a:extLst>
          </p:cNvPr>
          <p:cNvSpPr/>
          <p:nvPr/>
        </p:nvSpPr>
        <p:spPr>
          <a:xfrm>
            <a:off x="9452009" y="4789242"/>
            <a:ext cx="365760" cy="365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5" name="Прямокутник 134">
            <a:extLst>
              <a:ext uri="{FF2B5EF4-FFF2-40B4-BE49-F238E27FC236}">
                <a16:creationId xmlns="" xmlns:a16="http://schemas.microsoft.com/office/drawing/2014/main" id="{BD498787-FE0D-4C71-9CC6-0F76E10592A7}"/>
              </a:ext>
            </a:extLst>
          </p:cNvPr>
          <p:cNvSpPr/>
          <p:nvPr/>
        </p:nvSpPr>
        <p:spPr>
          <a:xfrm>
            <a:off x="9452009" y="5248835"/>
            <a:ext cx="365760" cy="365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6" name="Прямокутник 135">
            <a:extLst>
              <a:ext uri="{FF2B5EF4-FFF2-40B4-BE49-F238E27FC236}">
                <a16:creationId xmlns="" xmlns:a16="http://schemas.microsoft.com/office/drawing/2014/main" id="{89BAFB97-1D44-4509-B448-6065000AA98B}"/>
              </a:ext>
            </a:extLst>
          </p:cNvPr>
          <p:cNvSpPr/>
          <p:nvPr/>
        </p:nvSpPr>
        <p:spPr>
          <a:xfrm>
            <a:off x="9923647" y="1318661"/>
            <a:ext cx="365760" cy="365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7" name="Прямокутник 136">
            <a:extLst>
              <a:ext uri="{FF2B5EF4-FFF2-40B4-BE49-F238E27FC236}">
                <a16:creationId xmlns="" xmlns:a16="http://schemas.microsoft.com/office/drawing/2014/main" id="{7AFD0AD9-B557-4F61-B6DB-0F3C13B10D6C}"/>
              </a:ext>
            </a:extLst>
          </p:cNvPr>
          <p:cNvSpPr/>
          <p:nvPr/>
        </p:nvSpPr>
        <p:spPr>
          <a:xfrm>
            <a:off x="9923647" y="1751798"/>
            <a:ext cx="365760" cy="365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8" name="Прямокутник 137">
            <a:extLst>
              <a:ext uri="{FF2B5EF4-FFF2-40B4-BE49-F238E27FC236}">
                <a16:creationId xmlns="" xmlns:a16="http://schemas.microsoft.com/office/drawing/2014/main" id="{A07F42D2-2A59-4743-9575-39D4FAE0344D}"/>
              </a:ext>
            </a:extLst>
          </p:cNvPr>
          <p:cNvSpPr/>
          <p:nvPr/>
        </p:nvSpPr>
        <p:spPr>
          <a:xfrm>
            <a:off x="9923647" y="2184935"/>
            <a:ext cx="365760" cy="365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9" name="Прямокутник 138">
            <a:extLst>
              <a:ext uri="{FF2B5EF4-FFF2-40B4-BE49-F238E27FC236}">
                <a16:creationId xmlns="" xmlns:a16="http://schemas.microsoft.com/office/drawing/2014/main" id="{890E1410-8A2F-42C6-98FC-2AF5C226A535}"/>
              </a:ext>
            </a:extLst>
          </p:cNvPr>
          <p:cNvSpPr/>
          <p:nvPr/>
        </p:nvSpPr>
        <p:spPr>
          <a:xfrm>
            <a:off x="9923647" y="2618072"/>
            <a:ext cx="365760" cy="365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0" name="Прямокутник 139">
            <a:extLst>
              <a:ext uri="{FF2B5EF4-FFF2-40B4-BE49-F238E27FC236}">
                <a16:creationId xmlns="" xmlns:a16="http://schemas.microsoft.com/office/drawing/2014/main" id="{E5DB9D95-845D-4703-81B5-CD272D299E95}"/>
              </a:ext>
            </a:extLst>
          </p:cNvPr>
          <p:cNvSpPr/>
          <p:nvPr/>
        </p:nvSpPr>
        <p:spPr>
          <a:xfrm>
            <a:off x="9923647" y="3051209"/>
            <a:ext cx="365760" cy="365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1" name="Прямокутник 140">
            <a:extLst>
              <a:ext uri="{FF2B5EF4-FFF2-40B4-BE49-F238E27FC236}">
                <a16:creationId xmlns="" xmlns:a16="http://schemas.microsoft.com/office/drawing/2014/main" id="{7D61FB0B-39D6-4FE8-8D7E-F37A05991A13}"/>
              </a:ext>
            </a:extLst>
          </p:cNvPr>
          <p:cNvSpPr/>
          <p:nvPr/>
        </p:nvSpPr>
        <p:spPr>
          <a:xfrm>
            <a:off x="9923647" y="3487411"/>
            <a:ext cx="365760" cy="365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2" name="Прямокутник 141">
            <a:extLst>
              <a:ext uri="{FF2B5EF4-FFF2-40B4-BE49-F238E27FC236}">
                <a16:creationId xmlns="" xmlns:a16="http://schemas.microsoft.com/office/drawing/2014/main" id="{4821DE30-F087-42ED-A1CE-AEAAB699292F}"/>
              </a:ext>
            </a:extLst>
          </p:cNvPr>
          <p:cNvSpPr/>
          <p:nvPr/>
        </p:nvSpPr>
        <p:spPr>
          <a:xfrm>
            <a:off x="9923647" y="3894737"/>
            <a:ext cx="365760" cy="365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3" name="Прямокутник 142">
            <a:extLst>
              <a:ext uri="{FF2B5EF4-FFF2-40B4-BE49-F238E27FC236}">
                <a16:creationId xmlns="" xmlns:a16="http://schemas.microsoft.com/office/drawing/2014/main" id="{9EC0D5AF-09D5-43D0-B2AD-06C05169114E}"/>
              </a:ext>
            </a:extLst>
          </p:cNvPr>
          <p:cNvSpPr/>
          <p:nvPr/>
        </p:nvSpPr>
        <p:spPr>
          <a:xfrm>
            <a:off x="9923647" y="4337069"/>
            <a:ext cx="365760" cy="365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4" name="Прямокутник 143">
            <a:extLst>
              <a:ext uri="{FF2B5EF4-FFF2-40B4-BE49-F238E27FC236}">
                <a16:creationId xmlns="" xmlns:a16="http://schemas.microsoft.com/office/drawing/2014/main" id="{E9A42A7B-8155-47D2-8241-BE1708B72972}"/>
              </a:ext>
            </a:extLst>
          </p:cNvPr>
          <p:cNvSpPr/>
          <p:nvPr/>
        </p:nvSpPr>
        <p:spPr>
          <a:xfrm>
            <a:off x="9923647" y="4789242"/>
            <a:ext cx="365760" cy="365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5" name="Прямокутник 144">
            <a:extLst>
              <a:ext uri="{FF2B5EF4-FFF2-40B4-BE49-F238E27FC236}">
                <a16:creationId xmlns="" xmlns:a16="http://schemas.microsoft.com/office/drawing/2014/main" id="{1EEEA56E-6E1F-43A7-95C6-360BC1C092A4}"/>
              </a:ext>
            </a:extLst>
          </p:cNvPr>
          <p:cNvSpPr/>
          <p:nvPr/>
        </p:nvSpPr>
        <p:spPr>
          <a:xfrm>
            <a:off x="9923647" y="5248835"/>
            <a:ext cx="365760" cy="365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6" name="Прямокутник 145">
            <a:extLst>
              <a:ext uri="{FF2B5EF4-FFF2-40B4-BE49-F238E27FC236}">
                <a16:creationId xmlns="" xmlns:a16="http://schemas.microsoft.com/office/drawing/2014/main" id="{B46562AC-0EAD-4C00-A2C0-0CE7DDBF88EE}"/>
              </a:ext>
            </a:extLst>
          </p:cNvPr>
          <p:cNvSpPr/>
          <p:nvPr/>
        </p:nvSpPr>
        <p:spPr>
          <a:xfrm>
            <a:off x="10395285" y="1318502"/>
            <a:ext cx="365760" cy="365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7" name="Прямокутник 146">
            <a:extLst>
              <a:ext uri="{FF2B5EF4-FFF2-40B4-BE49-F238E27FC236}">
                <a16:creationId xmlns="" xmlns:a16="http://schemas.microsoft.com/office/drawing/2014/main" id="{8D6C3768-C658-40EB-B57C-7CB8BCEB8C74}"/>
              </a:ext>
            </a:extLst>
          </p:cNvPr>
          <p:cNvSpPr/>
          <p:nvPr/>
        </p:nvSpPr>
        <p:spPr>
          <a:xfrm>
            <a:off x="10395285" y="1751639"/>
            <a:ext cx="365760" cy="365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8" name="Прямокутник 147">
            <a:extLst>
              <a:ext uri="{FF2B5EF4-FFF2-40B4-BE49-F238E27FC236}">
                <a16:creationId xmlns="" xmlns:a16="http://schemas.microsoft.com/office/drawing/2014/main" id="{BE618942-19F7-42A6-9DB7-E798D2A29503}"/>
              </a:ext>
            </a:extLst>
          </p:cNvPr>
          <p:cNvSpPr/>
          <p:nvPr/>
        </p:nvSpPr>
        <p:spPr>
          <a:xfrm>
            <a:off x="10395285" y="2184776"/>
            <a:ext cx="365760" cy="365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9" name="Прямокутник 148">
            <a:extLst>
              <a:ext uri="{FF2B5EF4-FFF2-40B4-BE49-F238E27FC236}">
                <a16:creationId xmlns="" xmlns:a16="http://schemas.microsoft.com/office/drawing/2014/main" id="{4CB21807-9E27-42A0-A3B2-8B94ACB89DC3}"/>
              </a:ext>
            </a:extLst>
          </p:cNvPr>
          <p:cNvSpPr/>
          <p:nvPr/>
        </p:nvSpPr>
        <p:spPr>
          <a:xfrm>
            <a:off x="10395285" y="2617913"/>
            <a:ext cx="365760" cy="365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0" name="Прямокутник 149">
            <a:extLst>
              <a:ext uri="{FF2B5EF4-FFF2-40B4-BE49-F238E27FC236}">
                <a16:creationId xmlns="" xmlns:a16="http://schemas.microsoft.com/office/drawing/2014/main" id="{282B13CC-0308-43AA-93CF-2F26B49DF552}"/>
              </a:ext>
            </a:extLst>
          </p:cNvPr>
          <p:cNvSpPr/>
          <p:nvPr/>
        </p:nvSpPr>
        <p:spPr>
          <a:xfrm>
            <a:off x="10395285" y="3051050"/>
            <a:ext cx="365760" cy="365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1" name="Прямокутник 150">
            <a:extLst>
              <a:ext uri="{FF2B5EF4-FFF2-40B4-BE49-F238E27FC236}">
                <a16:creationId xmlns="" xmlns:a16="http://schemas.microsoft.com/office/drawing/2014/main" id="{2AAD04B1-7EF7-4E2F-B0C9-AF078C5C4E66}"/>
              </a:ext>
            </a:extLst>
          </p:cNvPr>
          <p:cNvSpPr/>
          <p:nvPr/>
        </p:nvSpPr>
        <p:spPr>
          <a:xfrm>
            <a:off x="10395285" y="3487252"/>
            <a:ext cx="365760" cy="365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2" name="Прямокутник 151">
            <a:extLst>
              <a:ext uri="{FF2B5EF4-FFF2-40B4-BE49-F238E27FC236}">
                <a16:creationId xmlns="" xmlns:a16="http://schemas.microsoft.com/office/drawing/2014/main" id="{EF311129-9B52-4367-AF10-AF23FD933334}"/>
              </a:ext>
            </a:extLst>
          </p:cNvPr>
          <p:cNvSpPr/>
          <p:nvPr/>
        </p:nvSpPr>
        <p:spPr>
          <a:xfrm>
            <a:off x="10395285" y="3894578"/>
            <a:ext cx="365760" cy="365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3" name="Прямокутник 152">
            <a:extLst>
              <a:ext uri="{FF2B5EF4-FFF2-40B4-BE49-F238E27FC236}">
                <a16:creationId xmlns="" xmlns:a16="http://schemas.microsoft.com/office/drawing/2014/main" id="{D9E57206-C622-4E00-B9AF-EAC92DA19F42}"/>
              </a:ext>
            </a:extLst>
          </p:cNvPr>
          <p:cNvSpPr/>
          <p:nvPr/>
        </p:nvSpPr>
        <p:spPr>
          <a:xfrm>
            <a:off x="10395285" y="4336910"/>
            <a:ext cx="365760" cy="365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4" name="Прямокутник 153">
            <a:extLst>
              <a:ext uri="{FF2B5EF4-FFF2-40B4-BE49-F238E27FC236}">
                <a16:creationId xmlns="" xmlns:a16="http://schemas.microsoft.com/office/drawing/2014/main" id="{6D1A9919-CE53-4A7D-B881-3F0774F71B40}"/>
              </a:ext>
            </a:extLst>
          </p:cNvPr>
          <p:cNvSpPr/>
          <p:nvPr/>
        </p:nvSpPr>
        <p:spPr>
          <a:xfrm>
            <a:off x="10395285" y="4789083"/>
            <a:ext cx="365760" cy="365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5" name="Прямокутник 154">
            <a:extLst>
              <a:ext uri="{FF2B5EF4-FFF2-40B4-BE49-F238E27FC236}">
                <a16:creationId xmlns="" xmlns:a16="http://schemas.microsoft.com/office/drawing/2014/main" id="{44866519-8D8A-4FF3-8813-69DBC6929629}"/>
              </a:ext>
            </a:extLst>
          </p:cNvPr>
          <p:cNvSpPr/>
          <p:nvPr/>
        </p:nvSpPr>
        <p:spPr>
          <a:xfrm>
            <a:off x="10395285" y="5248676"/>
            <a:ext cx="365760" cy="365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6" name="Прямокутник 155">
            <a:extLst>
              <a:ext uri="{FF2B5EF4-FFF2-40B4-BE49-F238E27FC236}">
                <a16:creationId xmlns="" xmlns:a16="http://schemas.microsoft.com/office/drawing/2014/main" id="{9C531480-CD6A-4A85-8EDC-01B0788BDE94}"/>
              </a:ext>
            </a:extLst>
          </p:cNvPr>
          <p:cNvSpPr/>
          <p:nvPr/>
        </p:nvSpPr>
        <p:spPr>
          <a:xfrm>
            <a:off x="10866923" y="1308877"/>
            <a:ext cx="365760" cy="365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7" name="Прямокутник 156">
            <a:extLst>
              <a:ext uri="{FF2B5EF4-FFF2-40B4-BE49-F238E27FC236}">
                <a16:creationId xmlns="" xmlns:a16="http://schemas.microsoft.com/office/drawing/2014/main" id="{C5C08F6C-D8EF-43D5-9A95-5A3FDB387E3B}"/>
              </a:ext>
            </a:extLst>
          </p:cNvPr>
          <p:cNvSpPr/>
          <p:nvPr/>
        </p:nvSpPr>
        <p:spPr>
          <a:xfrm>
            <a:off x="10866923" y="1742014"/>
            <a:ext cx="365760" cy="365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8" name="Прямокутник 157">
            <a:extLst>
              <a:ext uri="{FF2B5EF4-FFF2-40B4-BE49-F238E27FC236}">
                <a16:creationId xmlns="" xmlns:a16="http://schemas.microsoft.com/office/drawing/2014/main" id="{8914A19E-F440-4D4F-B1E7-842959B3176C}"/>
              </a:ext>
            </a:extLst>
          </p:cNvPr>
          <p:cNvSpPr/>
          <p:nvPr/>
        </p:nvSpPr>
        <p:spPr>
          <a:xfrm>
            <a:off x="10866923" y="2175151"/>
            <a:ext cx="365760" cy="365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9" name="Прямокутник 158">
            <a:extLst>
              <a:ext uri="{FF2B5EF4-FFF2-40B4-BE49-F238E27FC236}">
                <a16:creationId xmlns="" xmlns:a16="http://schemas.microsoft.com/office/drawing/2014/main" id="{EE4A4485-A910-446A-9937-F636470BF413}"/>
              </a:ext>
            </a:extLst>
          </p:cNvPr>
          <p:cNvSpPr/>
          <p:nvPr/>
        </p:nvSpPr>
        <p:spPr>
          <a:xfrm>
            <a:off x="10866923" y="2608288"/>
            <a:ext cx="365760" cy="365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0" name="Прямокутник 159">
            <a:extLst>
              <a:ext uri="{FF2B5EF4-FFF2-40B4-BE49-F238E27FC236}">
                <a16:creationId xmlns="" xmlns:a16="http://schemas.microsoft.com/office/drawing/2014/main" id="{236FD2B4-51AE-4092-9C73-1B21DDB1BE7B}"/>
              </a:ext>
            </a:extLst>
          </p:cNvPr>
          <p:cNvSpPr/>
          <p:nvPr/>
        </p:nvSpPr>
        <p:spPr>
          <a:xfrm>
            <a:off x="10866923" y="3041425"/>
            <a:ext cx="365760" cy="365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1" name="Прямокутник 160">
            <a:extLst>
              <a:ext uri="{FF2B5EF4-FFF2-40B4-BE49-F238E27FC236}">
                <a16:creationId xmlns="" xmlns:a16="http://schemas.microsoft.com/office/drawing/2014/main" id="{CCB4409D-1171-4E3B-AC1F-81EB6A6ABF59}"/>
              </a:ext>
            </a:extLst>
          </p:cNvPr>
          <p:cNvSpPr/>
          <p:nvPr/>
        </p:nvSpPr>
        <p:spPr>
          <a:xfrm>
            <a:off x="10866923" y="3477627"/>
            <a:ext cx="365760" cy="365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2" name="Прямокутник 161">
            <a:extLst>
              <a:ext uri="{FF2B5EF4-FFF2-40B4-BE49-F238E27FC236}">
                <a16:creationId xmlns="" xmlns:a16="http://schemas.microsoft.com/office/drawing/2014/main" id="{3650C21D-57AE-4A59-88C9-D40DB7A4F2D8}"/>
              </a:ext>
            </a:extLst>
          </p:cNvPr>
          <p:cNvSpPr/>
          <p:nvPr/>
        </p:nvSpPr>
        <p:spPr>
          <a:xfrm>
            <a:off x="10866923" y="3884953"/>
            <a:ext cx="365760" cy="365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3" name="Прямокутник 162">
            <a:extLst>
              <a:ext uri="{FF2B5EF4-FFF2-40B4-BE49-F238E27FC236}">
                <a16:creationId xmlns="" xmlns:a16="http://schemas.microsoft.com/office/drawing/2014/main" id="{BD835D0B-C4CC-4A21-9DA7-F76C8612047D}"/>
              </a:ext>
            </a:extLst>
          </p:cNvPr>
          <p:cNvSpPr/>
          <p:nvPr/>
        </p:nvSpPr>
        <p:spPr>
          <a:xfrm>
            <a:off x="10866923" y="4327285"/>
            <a:ext cx="365760" cy="365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4" name="Прямокутник 163">
            <a:extLst>
              <a:ext uri="{FF2B5EF4-FFF2-40B4-BE49-F238E27FC236}">
                <a16:creationId xmlns="" xmlns:a16="http://schemas.microsoft.com/office/drawing/2014/main" id="{9F8E2DBE-6A5C-4621-92D6-63B33ABFC6D0}"/>
              </a:ext>
            </a:extLst>
          </p:cNvPr>
          <p:cNvSpPr/>
          <p:nvPr/>
        </p:nvSpPr>
        <p:spPr>
          <a:xfrm>
            <a:off x="10866923" y="4779458"/>
            <a:ext cx="365760" cy="365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5" name="Прямокутник 164">
            <a:extLst>
              <a:ext uri="{FF2B5EF4-FFF2-40B4-BE49-F238E27FC236}">
                <a16:creationId xmlns="" xmlns:a16="http://schemas.microsoft.com/office/drawing/2014/main" id="{ECC907EF-298B-4EB3-B9FA-3D83047B5EE9}"/>
              </a:ext>
            </a:extLst>
          </p:cNvPr>
          <p:cNvSpPr/>
          <p:nvPr/>
        </p:nvSpPr>
        <p:spPr>
          <a:xfrm>
            <a:off x="10866923" y="5239051"/>
            <a:ext cx="365760" cy="365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6" name="Прямокутник 175">
            <a:extLst>
              <a:ext uri="{FF2B5EF4-FFF2-40B4-BE49-F238E27FC236}">
                <a16:creationId xmlns="" xmlns:a16="http://schemas.microsoft.com/office/drawing/2014/main" id="{DA979249-FA43-45E8-A248-2B40C3935AA2}"/>
              </a:ext>
            </a:extLst>
          </p:cNvPr>
          <p:cNvSpPr/>
          <p:nvPr/>
        </p:nvSpPr>
        <p:spPr>
          <a:xfrm>
            <a:off x="6612556" y="1318502"/>
            <a:ext cx="365760" cy="365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7" name="Прямокутник 176">
            <a:extLst>
              <a:ext uri="{FF2B5EF4-FFF2-40B4-BE49-F238E27FC236}">
                <a16:creationId xmlns="" xmlns:a16="http://schemas.microsoft.com/office/drawing/2014/main" id="{CFD6E9BF-181D-4452-AA97-919F0F2017E8}"/>
              </a:ext>
            </a:extLst>
          </p:cNvPr>
          <p:cNvSpPr/>
          <p:nvPr/>
        </p:nvSpPr>
        <p:spPr>
          <a:xfrm>
            <a:off x="6612556" y="1751639"/>
            <a:ext cx="365760" cy="365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8" name="Прямокутник 177">
            <a:extLst>
              <a:ext uri="{FF2B5EF4-FFF2-40B4-BE49-F238E27FC236}">
                <a16:creationId xmlns="" xmlns:a16="http://schemas.microsoft.com/office/drawing/2014/main" id="{8325C7AC-DF63-414C-9BCB-54414A3697FA}"/>
              </a:ext>
            </a:extLst>
          </p:cNvPr>
          <p:cNvSpPr/>
          <p:nvPr/>
        </p:nvSpPr>
        <p:spPr>
          <a:xfrm>
            <a:off x="6612556" y="2184776"/>
            <a:ext cx="365760" cy="365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9" name="Прямокутник 178">
            <a:extLst>
              <a:ext uri="{FF2B5EF4-FFF2-40B4-BE49-F238E27FC236}">
                <a16:creationId xmlns="" xmlns:a16="http://schemas.microsoft.com/office/drawing/2014/main" id="{BF310E2F-5D88-4F80-A40E-8592DE09BDFB}"/>
              </a:ext>
            </a:extLst>
          </p:cNvPr>
          <p:cNvSpPr/>
          <p:nvPr/>
        </p:nvSpPr>
        <p:spPr>
          <a:xfrm>
            <a:off x="6612556" y="2617913"/>
            <a:ext cx="365760" cy="365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0" name="Прямокутник 179">
            <a:extLst>
              <a:ext uri="{FF2B5EF4-FFF2-40B4-BE49-F238E27FC236}">
                <a16:creationId xmlns="" xmlns:a16="http://schemas.microsoft.com/office/drawing/2014/main" id="{EC54CF15-3D26-4222-8162-2C2638DC3977}"/>
              </a:ext>
            </a:extLst>
          </p:cNvPr>
          <p:cNvSpPr/>
          <p:nvPr/>
        </p:nvSpPr>
        <p:spPr>
          <a:xfrm>
            <a:off x="6612556" y="3051050"/>
            <a:ext cx="365760" cy="365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1" name="Прямокутник 180">
            <a:extLst>
              <a:ext uri="{FF2B5EF4-FFF2-40B4-BE49-F238E27FC236}">
                <a16:creationId xmlns="" xmlns:a16="http://schemas.microsoft.com/office/drawing/2014/main" id="{D9455033-C0FC-420C-AAAC-2EC61723C854}"/>
              </a:ext>
            </a:extLst>
          </p:cNvPr>
          <p:cNvSpPr/>
          <p:nvPr/>
        </p:nvSpPr>
        <p:spPr>
          <a:xfrm>
            <a:off x="6612556" y="3487252"/>
            <a:ext cx="365760" cy="365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2" name="Прямокутник 181">
            <a:extLst>
              <a:ext uri="{FF2B5EF4-FFF2-40B4-BE49-F238E27FC236}">
                <a16:creationId xmlns="" xmlns:a16="http://schemas.microsoft.com/office/drawing/2014/main" id="{FA07D0DC-0CB5-46F1-9E31-97212D5B6249}"/>
              </a:ext>
            </a:extLst>
          </p:cNvPr>
          <p:cNvSpPr/>
          <p:nvPr/>
        </p:nvSpPr>
        <p:spPr>
          <a:xfrm>
            <a:off x="6612556" y="3894578"/>
            <a:ext cx="365760" cy="365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3" name="Прямокутник 182">
            <a:extLst>
              <a:ext uri="{FF2B5EF4-FFF2-40B4-BE49-F238E27FC236}">
                <a16:creationId xmlns="" xmlns:a16="http://schemas.microsoft.com/office/drawing/2014/main" id="{A473F355-FC3D-4998-B33B-99AB296F6B5F}"/>
              </a:ext>
            </a:extLst>
          </p:cNvPr>
          <p:cNvSpPr/>
          <p:nvPr/>
        </p:nvSpPr>
        <p:spPr>
          <a:xfrm>
            <a:off x="6612556" y="4336910"/>
            <a:ext cx="365760" cy="365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4" name="Прямокутник 183">
            <a:extLst>
              <a:ext uri="{FF2B5EF4-FFF2-40B4-BE49-F238E27FC236}">
                <a16:creationId xmlns="" xmlns:a16="http://schemas.microsoft.com/office/drawing/2014/main" id="{524381A5-16CF-49E6-A14D-27B4CB53E3F1}"/>
              </a:ext>
            </a:extLst>
          </p:cNvPr>
          <p:cNvSpPr/>
          <p:nvPr/>
        </p:nvSpPr>
        <p:spPr>
          <a:xfrm>
            <a:off x="6612556" y="4789083"/>
            <a:ext cx="365760" cy="365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5" name="Прямокутник 184">
            <a:extLst>
              <a:ext uri="{FF2B5EF4-FFF2-40B4-BE49-F238E27FC236}">
                <a16:creationId xmlns="" xmlns:a16="http://schemas.microsoft.com/office/drawing/2014/main" id="{3CCB5747-A0A1-417F-AD23-A846C7C6D9C4}"/>
              </a:ext>
            </a:extLst>
          </p:cNvPr>
          <p:cNvSpPr/>
          <p:nvPr/>
        </p:nvSpPr>
        <p:spPr>
          <a:xfrm>
            <a:off x="6612556" y="5248676"/>
            <a:ext cx="365760" cy="365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86" name="Рисунок 185">
            <a:extLst>
              <a:ext uri="{FF2B5EF4-FFF2-40B4-BE49-F238E27FC236}">
                <a16:creationId xmlns="" xmlns:a16="http://schemas.microsoft.com/office/drawing/2014/main" id="{775A055C-5C55-44D8-9655-EE41347F1A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" t="849" r="88314" b="91014"/>
          <a:stretch/>
        </p:blipFill>
        <p:spPr>
          <a:xfrm>
            <a:off x="3888000" y="2700000"/>
            <a:ext cx="2664000" cy="115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87" name="Рисунок 186">
            <a:extLst>
              <a:ext uri="{FF2B5EF4-FFF2-40B4-BE49-F238E27FC236}">
                <a16:creationId xmlns="" xmlns:a16="http://schemas.microsoft.com/office/drawing/2014/main" id="{B10452F1-2BEB-4550-B3B0-91CFC5984F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08" t="629" r="40427" b="89575"/>
          <a:stretch/>
        </p:blipFill>
        <p:spPr>
          <a:xfrm>
            <a:off x="4135656" y="2954009"/>
            <a:ext cx="551848" cy="565427"/>
          </a:xfrm>
          <a:prstGeom prst="rect">
            <a:avLst/>
          </a:prstGeom>
        </p:spPr>
      </p:pic>
      <p:pic>
        <p:nvPicPr>
          <p:cNvPr id="188" name="Рисунок 187">
            <a:extLst>
              <a:ext uri="{FF2B5EF4-FFF2-40B4-BE49-F238E27FC236}">
                <a16:creationId xmlns="" xmlns:a16="http://schemas.microsoft.com/office/drawing/2014/main" id="{C75EFDFD-8A84-41EB-81BF-2F70AB1572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26" t="629" r="14009" b="89575"/>
          <a:stretch/>
        </p:blipFill>
        <p:spPr>
          <a:xfrm>
            <a:off x="4539916" y="2954009"/>
            <a:ext cx="551848" cy="565427"/>
          </a:xfrm>
          <a:prstGeom prst="rect">
            <a:avLst/>
          </a:prstGeom>
        </p:spPr>
      </p:pic>
      <p:pic>
        <p:nvPicPr>
          <p:cNvPr id="189" name="Рисунок 188">
            <a:extLst>
              <a:ext uri="{FF2B5EF4-FFF2-40B4-BE49-F238E27FC236}">
                <a16:creationId xmlns="" xmlns:a16="http://schemas.microsoft.com/office/drawing/2014/main" id="{C783FEF4-6E00-47D9-9ADA-E7F949ACE5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" t="56451" r="82630" b="33392"/>
          <a:stretch/>
        </p:blipFill>
        <p:spPr>
          <a:xfrm>
            <a:off x="5319563" y="2980580"/>
            <a:ext cx="1302618" cy="588903"/>
          </a:xfrm>
          <a:prstGeom prst="rect">
            <a:avLst/>
          </a:prstGeom>
        </p:spPr>
      </p:pic>
      <p:pic>
        <p:nvPicPr>
          <p:cNvPr id="190" name="Рисунок 189">
            <a:extLst>
              <a:ext uri="{FF2B5EF4-FFF2-40B4-BE49-F238E27FC236}">
                <a16:creationId xmlns="" xmlns:a16="http://schemas.microsoft.com/office/drawing/2014/main" id="{F676B741-C6B5-4C17-9B0F-63D351DADD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33" t="13216" r="59086" b="80447"/>
          <a:stretch/>
        </p:blipFill>
        <p:spPr>
          <a:xfrm>
            <a:off x="4990698" y="3092150"/>
            <a:ext cx="304801" cy="365761"/>
          </a:xfrm>
          <a:prstGeom prst="rect">
            <a:avLst/>
          </a:prstGeom>
        </p:spPr>
      </p:pic>
      <p:sp>
        <p:nvSpPr>
          <p:cNvPr id="191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</a:rPr>
              <a:t>2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05503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593DDDD-753F-48B9-B62F-5BFF4FE731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60" b="65614"/>
          <a:stretch/>
        </p:blipFill>
        <p:spPr>
          <a:xfrm>
            <a:off x="437704" y="1627820"/>
            <a:ext cx="11391159" cy="46094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514350" y="490985"/>
            <a:ext cx="8732066" cy="67141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Розв’яжи вирази усно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C0BE4D5-8641-497B-9E3F-82FE52A0A8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141" y="159109"/>
            <a:ext cx="2138155" cy="2006576"/>
          </a:xfrm>
          <a:prstGeom prst="rect">
            <a:avLst/>
          </a:prstGeom>
          <a:ln w="38100" cap="sq">
            <a:solidFill>
              <a:srgbClr val="2F32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4850841A-45F5-4379-98EA-316ED76580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3" t="10806" r="85196" b="81897"/>
          <a:stretch/>
        </p:blipFill>
        <p:spPr>
          <a:xfrm>
            <a:off x="1654030" y="2066230"/>
            <a:ext cx="342058" cy="414157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B923FDEC-5251-48FB-A206-37E151E833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3" t="201" r="66167" b="88801"/>
          <a:stretch/>
        </p:blipFill>
        <p:spPr>
          <a:xfrm>
            <a:off x="768470" y="2708805"/>
            <a:ext cx="739273" cy="62417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306426EF-CE57-4024-B05A-1CF810E5E4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3" t="10806" r="85196" b="81897"/>
          <a:stretch/>
        </p:blipFill>
        <p:spPr>
          <a:xfrm>
            <a:off x="1749283" y="2825244"/>
            <a:ext cx="342058" cy="414157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2ABC7B37-D1D2-4551-9E87-67259B8085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9" t="594" r="58774" b="88408"/>
          <a:stretch/>
        </p:blipFill>
        <p:spPr>
          <a:xfrm>
            <a:off x="2093770" y="2751090"/>
            <a:ext cx="436980" cy="62417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982E4082-3F95-453B-949E-0C44BEE3E1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6" t="9594" r="77867" b="79408"/>
          <a:stretch/>
        </p:blipFill>
        <p:spPr>
          <a:xfrm>
            <a:off x="2749602" y="2751090"/>
            <a:ext cx="436980" cy="62417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FB4A157D-FE7F-47AB-B8E8-AD70F98511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4" t="43386" r="20317" b="45616"/>
          <a:stretch/>
        </p:blipFill>
        <p:spPr>
          <a:xfrm>
            <a:off x="3177954" y="2687833"/>
            <a:ext cx="746533" cy="62417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6DAF89F9-D41A-4FF9-85AF-EDA115AD89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" t="201" r="89888" b="88801"/>
          <a:stretch/>
        </p:blipFill>
        <p:spPr>
          <a:xfrm>
            <a:off x="1138106" y="2708805"/>
            <a:ext cx="739273" cy="624170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28098F87-562E-4E59-9056-FB306F4843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" t="201" r="89888" b="88801"/>
          <a:stretch/>
        </p:blipFill>
        <p:spPr>
          <a:xfrm>
            <a:off x="2270850" y="2687833"/>
            <a:ext cx="739273" cy="62417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B5A1F6AB-8557-482C-BEDB-FF47BEC770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0" t="201" r="48560" b="88801"/>
          <a:stretch/>
        </p:blipFill>
        <p:spPr>
          <a:xfrm>
            <a:off x="1183255" y="1968145"/>
            <a:ext cx="739273" cy="624170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9D3CE267-3147-4302-8E50-FB4A720E3C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7" t="594" r="67496" b="88408"/>
          <a:stretch/>
        </p:blipFill>
        <p:spPr>
          <a:xfrm>
            <a:off x="2124551" y="1961223"/>
            <a:ext cx="436980" cy="62417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A853A01D-AFE5-4975-82CF-714770E51C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6" t="9594" r="77867" b="79408"/>
          <a:stretch/>
        </p:blipFill>
        <p:spPr>
          <a:xfrm>
            <a:off x="2376965" y="2001485"/>
            <a:ext cx="436980" cy="62417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D3C9CA81-F74F-4D09-97D4-B1BBDE8C26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85" t="22657" r="8335" b="66345"/>
          <a:stretch/>
        </p:blipFill>
        <p:spPr>
          <a:xfrm>
            <a:off x="2863094" y="1986300"/>
            <a:ext cx="739273" cy="62417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9E713C24-5405-40C6-9EB1-9519E12BD9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8" t="233" r="81312" b="88769"/>
          <a:stretch/>
        </p:blipFill>
        <p:spPr>
          <a:xfrm>
            <a:off x="985313" y="1968145"/>
            <a:ext cx="739273" cy="624170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3D96DC0A-714D-44C5-8D61-B683B9D46A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6" t="10806" r="91273" b="81897"/>
          <a:stretch/>
        </p:blipFill>
        <p:spPr>
          <a:xfrm>
            <a:off x="1707636" y="4285806"/>
            <a:ext cx="342058" cy="414157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E8AAE7B9-BD7F-4440-9A5B-01BEEC793F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7" t="594" r="67496" b="88408"/>
          <a:stretch/>
        </p:blipFill>
        <p:spPr>
          <a:xfrm>
            <a:off x="2097486" y="4195899"/>
            <a:ext cx="436980" cy="62417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1A579767-F12D-4652-B797-2B174AAFF4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6" t="9594" r="77867" b="79408"/>
          <a:stretch/>
        </p:blipFill>
        <p:spPr>
          <a:xfrm>
            <a:off x="2374707" y="4202955"/>
            <a:ext cx="436980" cy="62417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A13BD746-BE31-43A6-AFD5-9C1CF799B6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" t="43626" r="87498" b="45376"/>
          <a:stretch/>
        </p:blipFill>
        <p:spPr>
          <a:xfrm>
            <a:off x="2860836" y="4187770"/>
            <a:ext cx="739273" cy="624170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AD68905E-883B-493A-BDF9-9B08CD1057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8" t="233" r="81312" b="88769"/>
          <a:stretch/>
        </p:blipFill>
        <p:spPr>
          <a:xfrm>
            <a:off x="992422" y="4187770"/>
            <a:ext cx="739273" cy="624170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="" xmlns:a16="http://schemas.microsoft.com/office/drawing/2014/main" id="{9EAC0F6F-AB7B-4AF8-B51B-802275D5B6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2" t="233" r="68222" b="88769"/>
          <a:stretch/>
        </p:blipFill>
        <p:spPr>
          <a:xfrm>
            <a:off x="1297394" y="4180799"/>
            <a:ext cx="458060" cy="624170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4637DAEA-6A17-41A9-A333-025D62CFAF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6" t="10806" r="91273" b="81897"/>
          <a:stretch/>
        </p:blipFill>
        <p:spPr>
          <a:xfrm>
            <a:off x="1753571" y="3536897"/>
            <a:ext cx="342058" cy="414157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="" xmlns:a16="http://schemas.microsoft.com/office/drawing/2014/main" id="{FB11A14E-625E-43D3-BE99-2DA69214BE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7" t="44443" r="87031" b="44559"/>
          <a:stretch/>
        </p:blipFill>
        <p:spPr>
          <a:xfrm>
            <a:off x="2124551" y="3498740"/>
            <a:ext cx="714201" cy="624170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="" xmlns:a16="http://schemas.microsoft.com/office/drawing/2014/main" id="{7D3CC343-F4B4-4D4F-81E6-9CDE961FCD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6" t="9594" r="77867" b="79408"/>
          <a:stretch/>
        </p:blipFill>
        <p:spPr>
          <a:xfrm>
            <a:off x="2717965" y="3512428"/>
            <a:ext cx="436980" cy="624170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="" xmlns:a16="http://schemas.microsoft.com/office/drawing/2014/main" id="{E52D0390-4A7C-494B-B8FF-9DDB9CC778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4" t="1236" r="67947" b="89739"/>
          <a:stretch/>
        </p:blipFill>
        <p:spPr>
          <a:xfrm>
            <a:off x="3255597" y="3504116"/>
            <a:ext cx="411856" cy="512193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="" xmlns:a16="http://schemas.microsoft.com/office/drawing/2014/main" id="{0F02A681-96D5-4231-8BAD-2D8B88A4CE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7" t="22538" r="67335" b="66464"/>
          <a:stretch/>
        </p:blipFill>
        <p:spPr>
          <a:xfrm>
            <a:off x="942528" y="3438861"/>
            <a:ext cx="761893" cy="624170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="" xmlns:a16="http://schemas.microsoft.com/office/drawing/2014/main" id="{4A16C1BA-3BF6-4CA4-BD26-A0F6E07D47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10806" r="85198" b="81897"/>
          <a:stretch/>
        </p:blipFill>
        <p:spPr>
          <a:xfrm>
            <a:off x="6176207" y="2826195"/>
            <a:ext cx="342058" cy="414157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="" xmlns:a16="http://schemas.microsoft.com/office/drawing/2014/main" id="{A07E91AB-FE6C-4E8A-AE44-13B78E9921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t="1039" r="48860" b="87963"/>
          <a:stretch/>
        </p:blipFill>
        <p:spPr>
          <a:xfrm>
            <a:off x="6419619" y="2741108"/>
            <a:ext cx="714201" cy="624170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="" xmlns:a16="http://schemas.microsoft.com/office/drawing/2014/main" id="{4653FBD2-F58D-4418-AFF2-0C29F14976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6" t="9594" r="77867" b="79408"/>
          <a:stretch/>
        </p:blipFill>
        <p:spPr>
          <a:xfrm>
            <a:off x="6852252" y="2769590"/>
            <a:ext cx="436980" cy="624170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="" xmlns:a16="http://schemas.microsoft.com/office/drawing/2014/main" id="{084BA3CE-9996-49E3-A5E1-CE3168F1F3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7" t="1236" r="59734" b="89739"/>
          <a:stretch/>
        </p:blipFill>
        <p:spPr>
          <a:xfrm>
            <a:off x="7310036" y="2742448"/>
            <a:ext cx="411856" cy="512193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="" xmlns:a16="http://schemas.microsoft.com/office/drawing/2014/main" id="{03256131-67DF-4AE6-AEF0-7D5D739D96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27" t="44338" r="54315" b="44664"/>
          <a:stretch/>
        </p:blipFill>
        <p:spPr>
          <a:xfrm>
            <a:off x="5365164" y="2728159"/>
            <a:ext cx="761893" cy="624170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="" xmlns:a16="http://schemas.microsoft.com/office/drawing/2014/main" id="{59BB6180-1D6D-4AD5-9141-2B14A85244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91" t="1236" r="50650" b="89739"/>
          <a:stretch/>
        </p:blipFill>
        <p:spPr>
          <a:xfrm>
            <a:off x="7644116" y="2748553"/>
            <a:ext cx="411856" cy="512193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="" xmlns:a16="http://schemas.microsoft.com/office/drawing/2014/main" id="{42B5F86B-7587-47E3-8172-B10B96EB0E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7" t="1236" r="59734" b="89739"/>
          <a:stretch/>
        </p:blipFill>
        <p:spPr>
          <a:xfrm>
            <a:off x="5411474" y="2013431"/>
            <a:ext cx="411856" cy="512193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="" xmlns:a16="http://schemas.microsoft.com/office/drawing/2014/main" id="{E05E02E1-2B0D-4A81-8062-7746850AAA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91" t="1236" r="50650" b="89739"/>
          <a:stretch/>
        </p:blipFill>
        <p:spPr>
          <a:xfrm>
            <a:off x="5815445" y="1995384"/>
            <a:ext cx="411856" cy="512193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="" xmlns:a16="http://schemas.microsoft.com/office/drawing/2014/main" id="{F57831FA-2E06-4E18-A184-EEE51ACB9B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6" t="10806" r="91273" b="81897"/>
          <a:stretch/>
        </p:blipFill>
        <p:spPr>
          <a:xfrm>
            <a:off x="6197272" y="2044401"/>
            <a:ext cx="342058" cy="414157"/>
          </a:xfrm>
          <a:prstGeom prst="rect">
            <a:avLst/>
          </a:prstGeom>
        </p:spPr>
      </p:pic>
      <p:pic>
        <p:nvPicPr>
          <p:cNvPr id="125" name="Рисунок 124">
            <a:extLst>
              <a:ext uri="{FF2B5EF4-FFF2-40B4-BE49-F238E27FC236}">
                <a16:creationId xmlns="" xmlns:a16="http://schemas.microsoft.com/office/drawing/2014/main" id="{C51DCD6F-DB19-4D2A-91E0-FCC8F33E00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8" t="1039" r="48860" b="87963"/>
          <a:stretch/>
        </p:blipFill>
        <p:spPr>
          <a:xfrm>
            <a:off x="6420798" y="1983393"/>
            <a:ext cx="714201" cy="624170"/>
          </a:xfrm>
          <a:prstGeom prst="rect">
            <a:avLst/>
          </a:prstGeom>
        </p:spPr>
      </p:pic>
      <p:pic>
        <p:nvPicPr>
          <p:cNvPr id="126" name="Рисунок 125">
            <a:extLst>
              <a:ext uri="{FF2B5EF4-FFF2-40B4-BE49-F238E27FC236}">
                <a16:creationId xmlns="" xmlns:a16="http://schemas.microsoft.com/office/drawing/2014/main" id="{1095B771-5E3F-402F-8554-7268B97DC4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6" t="9594" r="77867" b="79408"/>
          <a:stretch/>
        </p:blipFill>
        <p:spPr>
          <a:xfrm>
            <a:off x="6862571" y="2020392"/>
            <a:ext cx="436980" cy="624170"/>
          </a:xfrm>
          <a:prstGeom prst="rect">
            <a:avLst/>
          </a:prstGeom>
        </p:spPr>
      </p:pic>
      <p:pic>
        <p:nvPicPr>
          <p:cNvPr id="127" name="Рисунок 126">
            <a:extLst>
              <a:ext uri="{FF2B5EF4-FFF2-40B4-BE49-F238E27FC236}">
                <a16:creationId xmlns="" xmlns:a16="http://schemas.microsoft.com/office/drawing/2014/main" id="{6E059085-7920-4B1E-AB37-8F09E230B8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27" t="44338" r="54315" b="44664"/>
          <a:stretch/>
        </p:blipFill>
        <p:spPr>
          <a:xfrm>
            <a:off x="7289232" y="1986300"/>
            <a:ext cx="761893" cy="624170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="" xmlns:a16="http://schemas.microsoft.com/office/drawing/2014/main" id="{DE6D4C63-8908-423C-9D4C-87F3259812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10806" r="85198" b="81897"/>
          <a:stretch/>
        </p:blipFill>
        <p:spPr>
          <a:xfrm>
            <a:off x="6187178" y="3590070"/>
            <a:ext cx="342058" cy="414157"/>
          </a:xfrm>
          <a:prstGeom prst="rect">
            <a:avLst/>
          </a:prstGeom>
        </p:spPr>
      </p:pic>
      <p:pic>
        <p:nvPicPr>
          <p:cNvPr id="129" name="Рисунок 128">
            <a:extLst>
              <a:ext uri="{FF2B5EF4-FFF2-40B4-BE49-F238E27FC236}">
                <a16:creationId xmlns="" xmlns:a16="http://schemas.microsoft.com/office/drawing/2014/main" id="{7E655466-9776-4A0E-BD1A-A9C5DB9C6F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93" t="1039" r="30435" b="87963"/>
          <a:stretch/>
        </p:blipFill>
        <p:spPr>
          <a:xfrm>
            <a:off x="6430590" y="3504983"/>
            <a:ext cx="714201" cy="624170"/>
          </a:xfrm>
          <a:prstGeom prst="rect">
            <a:avLst/>
          </a:prstGeom>
        </p:spPr>
      </p:pic>
      <p:pic>
        <p:nvPicPr>
          <p:cNvPr id="130" name="Рисунок 129">
            <a:extLst>
              <a:ext uri="{FF2B5EF4-FFF2-40B4-BE49-F238E27FC236}">
                <a16:creationId xmlns="" xmlns:a16="http://schemas.microsoft.com/office/drawing/2014/main" id="{85834BC3-1348-4DB8-B342-366BF5E8C1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6" t="9594" r="77867" b="79408"/>
          <a:stretch/>
        </p:blipFill>
        <p:spPr>
          <a:xfrm>
            <a:off x="6863223" y="3533465"/>
            <a:ext cx="436980" cy="624170"/>
          </a:xfrm>
          <a:prstGeom prst="rect">
            <a:avLst/>
          </a:prstGeom>
        </p:spPr>
      </p:pic>
      <p:pic>
        <p:nvPicPr>
          <p:cNvPr id="131" name="Рисунок 130">
            <a:extLst>
              <a:ext uri="{FF2B5EF4-FFF2-40B4-BE49-F238E27FC236}">
                <a16:creationId xmlns="" xmlns:a16="http://schemas.microsoft.com/office/drawing/2014/main" id="{64C40F2C-B740-4435-8B93-3300AAFE57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90" t="1236" r="32351" b="89739"/>
          <a:stretch/>
        </p:blipFill>
        <p:spPr>
          <a:xfrm>
            <a:off x="7321007" y="3506323"/>
            <a:ext cx="411856" cy="512193"/>
          </a:xfrm>
          <a:prstGeom prst="rect">
            <a:avLst/>
          </a:prstGeom>
        </p:spPr>
      </p:pic>
      <p:pic>
        <p:nvPicPr>
          <p:cNvPr id="132" name="Рисунок 131">
            <a:extLst>
              <a:ext uri="{FF2B5EF4-FFF2-40B4-BE49-F238E27FC236}">
                <a16:creationId xmlns="" xmlns:a16="http://schemas.microsoft.com/office/drawing/2014/main" id="{104D3308-2026-4FFD-8B69-7209372F0E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55" t="44338" r="20587" b="44664"/>
          <a:stretch/>
        </p:blipFill>
        <p:spPr>
          <a:xfrm>
            <a:off x="5376135" y="3492034"/>
            <a:ext cx="761893" cy="624170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="" xmlns:a16="http://schemas.microsoft.com/office/drawing/2014/main" id="{1813AF72-B5EA-4A49-AB38-24AD68CC4F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11" t="1236" r="32730" b="89739"/>
          <a:stretch/>
        </p:blipFill>
        <p:spPr>
          <a:xfrm>
            <a:off x="7655087" y="3512428"/>
            <a:ext cx="411856" cy="512193"/>
          </a:xfrm>
          <a:prstGeom prst="rect">
            <a:avLst/>
          </a:prstGeom>
        </p:spPr>
      </p:pic>
      <p:pic>
        <p:nvPicPr>
          <p:cNvPr id="134" name="Рисунок 133">
            <a:extLst>
              <a:ext uri="{FF2B5EF4-FFF2-40B4-BE49-F238E27FC236}">
                <a16:creationId xmlns="" xmlns:a16="http://schemas.microsoft.com/office/drawing/2014/main" id="{87CB6C60-D636-41DB-8083-9826CEC7E7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90" t="1236" r="32351" b="89739"/>
          <a:stretch/>
        </p:blipFill>
        <p:spPr>
          <a:xfrm>
            <a:off x="5481399" y="4234917"/>
            <a:ext cx="411856" cy="512193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="" xmlns:a16="http://schemas.microsoft.com/office/drawing/2014/main" id="{FA079181-26C6-45C9-B1F3-301E51D11B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11" t="1236" r="32730" b="89739"/>
          <a:stretch/>
        </p:blipFill>
        <p:spPr>
          <a:xfrm>
            <a:off x="5815479" y="4241022"/>
            <a:ext cx="411856" cy="512193"/>
          </a:xfrm>
          <a:prstGeom prst="rect">
            <a:avLst/>
          </a:prstGeom>
        </p:spPr>
      </p:pic>
      <p:pic>
        <p:nvPicPr>
          <p:cNvPr id="136" name="Рисунок 135">
            <a:extLst>
              <a:ext uri="{FF2B5EF4-FFF2-40B4-BE49-F238E27FC236}">
                <a16:creationId xmlns="" xmlns:a16="http://schemas.microsoft.com/office/drawing/2014/main" id="{0B3AB357-953C-4CA8-BB7E-E9EE716BBE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6" t="10806" r="91273" b="81897"/>
          <a:stretch/>
        </p:blipFill>
        <p:spPr>
          <a:xfrm>
            <a:off x="6195758" y="4288002"/>
            <a:ext cx="342058" cy="414157"/>
          </a:xfrm>
          <a:prstGeom prst="rect">
            <a:avLst/>
          </a:prstGeom>
        </p:spPr>
      </p:pic>
      <p:pic>
        <p:nvPicPr>
          <p:cNvPr id="137" name="Рисунок 136">
            <a:extLst>
              <a:ext uri="{FF2B5EF4-FFF2-40B4-BE49-F238E27FC236}">
                <a16:creationId xmlns="" xmlns:a16="http://schemas.microsoft.com/office/drawing/2014/main" id="{F3163F52-1E03-4C1A-B272-764258CE06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55" t="44338" r="20587" b="44664"/>
          <a:stretch/>
        </p:blipFill>
        <p:spPr>
          <a:xfrm>
            <a:off x="6497818" y="4203864"/>
            <a:ext cx="761893" cy="624170"/>
          </a:xfrm>
          <a:prstGeom prst="rect">
            <a:avLst/>
          </a:prstGeom>
        </p:spPr>
      </p:pic>
      <p:pic>
        <p:nvPicPr>
          <p:cNvPr id="138" name="Рисунок 137">
            <a:extLst>
              <a:ext uri="{FF2B5EF4-FFF2-40B4-BE49-F238E27FC236}">
                <a16:creationId xmlns="" xmlns:a16="http://schemas.microsoft.com/office/drawing/2014/main" id="{8F30567A-1793-4260-B5E5-9651E1754D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6" t="9594" r="77867" b="79408"/>
          <a:stretch/>
        </p:blipFill>
        <p:spPr>
          <a:xfrm>
            <a:off x="7216129" y="4234956"/>
            <a:ext cx="436980" cy="624170"/>
          </a:xfrm>
          <a:prstGeom prst="rect">
            <a:avLst/>
          </a:prstGeom>
        </p:spPr>
      </p:pic>
      <p:pic>
        <p:nvPicPr>
          <p:cNvPr id="139" name="Рисунок 138">
            <a:extLst>
              <a:ext uri="{FF2B5EF4-FFF2-40B4-BE49-F238E27FC236}">
                <a16:creationId xmlns="" xmlns:a16="http://schemas.microsoft.com/office/drawing/2014/main" id="{C070CA5B-4116-455F-9FDB-18BE5AA930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93" t="1039" r="30435" b="87963"/>
          <a:stretch/>
        </p:blipFill>
        <p:spPr>
          <a:xfrm>
            <a:off x="7580923" y="4212737"/>
            <a:ext cx="714201" cy="624170"/>
          </a:xfrm>
          <a:prstGeom prst="rect">
            <a:avLst/>
          </a:prstGeom>
        </p:spPr>
      </p:pic>
      <p:sp>
        <p:nvSpPr>
          <p:cNvPr id="73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</a:rPr>
              <a:t>2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27316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27738" y="553346"/>
            <a:ext cx="8732066" cy="75242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Рухлива </a:t>
            </a:r>
            <a:r>
              <a:rPr lang="uk-UA" sz="4000" b="1" dirty="0" smtClean="0">
                <a:solidFill>
                  <a:schemeClr val="bg1"/>
                </a:solidFill>
              </a:rPr>
              <a:t>вправа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6" name="Picture 4" descr="ÐÐ°ÑÑÐ¸Ð½ÐºÐ¸ Ð¿Ð¾ Ð·Ð°Ð¿ÑÐ¾ÑÑ ÑÐ°Ð·Ð¼Ð¸Ð½ÐºÐ° Ð´ÐµÑÐ¸ ÐºÐ»Ð¸Ð¿Ð°ÑÑ">
            <a:extLst>
              <a:ext uri="{FF2B5EF4-FFF2-40B4-BE49-F238E27FC236}">
                <a16:creationId xmlns="" xmlns:a16="http://schemas.microsoft.com/office/drawing/2014/main" id="{BABD8864-9173-452D-96CB-2519F9DCB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98" y="1305768"/>
            <a:ext cx="9943403" cy="5286676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85943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499</Words>
  <Application>Microsoft Office PowerPoint</Application>
  <PresentationFormat>Произвольный</PresentationFormat>
  <Paragraphs>135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130</cp:revision>
  <dcterms:created xsi:type="dcterms:W3CDTF">2018-01-05T16:38:53Z</dcterms:created>
  <dcterms:modified xsi:type="dcterms:W3CDTF">2024-09-11T19:45:27Z</dcterms:modified>
</cp:coreProperties>
</file>