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318" r:id="rId3"/>
    <p:sldId id="319" r:id="rId4"/>
    <p:sldId id="320" r:id="rId5"/>
    <p:sldId id="284" r:id="rId6"/>
    <p:sldId id="323" r:id="rId7"/>
    <p:sldId id="309" r:id="rId8"/>
    <p:sldId id="286" r:id="rId9"/>
    <p:sldId id="287" r:id="rId10"/>
    <p:sldId id="288" r:id="rId11"/>
    <p:sldId id="289" r:id="rId12"/>
    <p:sldId id="290" r:id="rId13"/>
    <p:sldId id="293" r:id="rId14"/>
    <p:sldId id="316" r:id="rId15"/>
    <p:sldId id="321" r:id="rId16"/>
    <p:sldId id="32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3242"/>
    <a:srgbClr val="722651"/>
    <a:srgbClr val="DED231"/>
    <a:srgbClr val="C31D58"/>
    <a:srgbClr val="295FFF"/>
    <a:srgbClr val="27C268"/>
    <a:srgbClr val="FF3131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2" autoAdjust="0"/>
    <p:restoredTop sz="94660"/>
  </p:normalViewPr>
  <p:slideViewPr>
    <p:cSldViewPr snapToGrid="0">
      <p:cViewPr varScale="1">
        <p:scale>
          <a:sx n="82" d="100"/>
          <a:sy n="82" d="100"/>
        </p:scale>
        <p:origin x="-71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22.09.2024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22.09.2024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22.09.2024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22.09.2024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34.png"/><Relationship Id="rId4" Type="http://schemas.openxmlformats.org/officeDocument/2006/relationships/image" Target="../media/image31.png"/><Relationship Id="rId9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38491" y="3931089"/>
            <a:ext cx="9619956" cy="214526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6000" b="1" dirty="0">
                <a:solidFill>
                  <a:schemeClr val="accent6">
                    <a:lumMod val="75000"/>
                  </a:schemeClr>
                </a:solidFill>
              </a:rPr>
              <a:t>Які особистості прославили мій край? </a:t>
            </a:r>
            <a:endParaRPr lang="ru-RU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9" b="17395"/>
          <a:stretch/>
        </p:blipFill>
        <p:spPr>
          <a:xfrm>
            <a:off x="1238491" y="1143665"/>
            <a:ext cx="3724838" cy="22320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7720314" y="1143665"/>
            <a:ext cx="3208942" cy="173664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Людина в суспільстві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11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5379" y="1394979"/>
            <a:ext cx="6553521" cy="81578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</a:rPr>
              <a:t>Роздивись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незвичайне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зображення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Де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заховалося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»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обличчя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Тараса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Шевченка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на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картині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Олега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Шупляка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uk-UA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567" y="1442148"/>
            <a:ext cx="3750197" cy="505289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715380" y="537283"/>
            <a:ext cx="10639384" cy="8053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2 зупинка мандрівки Україною: Черкащина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872498"/>
            <a:ext cx="1054101" cy="9855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5378" y="2322577"/>
            <a:ext cx="6553521" cy="31700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/>
              <a:t>Художник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Бережан</a:t>
            </a:r>
            <a:r>
              <a:rPr lang="ru-RU" sz="2000" dirty="0"/>
              <a:t> </a:t>
            </a:r>
            <a:r>
              <a:rPr lang="ru-RU" sz="2000" dirty="0" err="1" smtClean="0"/>
              <a:t>Тернопольської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області</a:t>
            </a:r>
            <a:r>
              <a:rPr lang="ru-RU" sz="2000" dirty="0" smtClean="0"/>
              <a:t> Олег </a:t>
            </a:r>
            <a:r>
              <a:rPr lang="ru-RU" sz="2000" dirty="0" err="1"/>
              <a:t>Шупляк</a:t>
            </a:r>
            <a:r>
              <a:rPr lang="ru-RU" sz="2000" dirty="0"/>
              <a:t> знаний </a:t>
            </a:r>
            <a:r>
              <a:rPr lang="ru-RU" sz="2000" dirty="0" err="1"/>
              <a:t>завдяки</a:t>
            </a:r>
            <a:r>
              <a:rPr lang="ru-RU" sz="2000" dirty="0"/>
              <a:t> </a:t>
            </a:r>
            <a:r>
              <a:rPr lang="ru-RU" sz="2000" dirty="0" err="1"/>
              <a:t>своїм</a:t>
            </a:r>
            <a:r>
              <a:rPr lang="ru-RU" sz="2000" dirty="0"/>
              <a:t> картинам з </a:t>
            </a:r>
            <a:r>
              <a:rPr lang="ru-RU" sz="2000" dirty="0" err="1"/>
              <a:t>подвійним</a:t>
            </a:r>
            <a:r>
              <a:rPr lang="ru-RU" sz="2000" dirty="0"/>
              <a:t> </a:t>
            </a:r>
            <a:r>
              <a:rPr lang="ru-RU" sz="2000" dirty="0" err="1"/>
              <a:t>змістом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сам </a:t>
            </a:r>
            <a:r>
              <a:rPr lang="ru-RU" sz="2000" dirty="0" err="1"/>
              <a:t>ще</a:t>
            </a:r>
            <a:r>
              <a:rPr lang="ru-RU" sz="2000" dirty="0"/>
              <a:t> </a:t>
            </a:r>
            <a:r>
              <a:rPr lang="ru-RU" sz="2000" dirty="0" err="1"/>
              <a:t>називає</a:t>
            </a:r>
            <a:r>
              <a:rPr lang="ru-RU" sz="2000" dirty="0"/>
              <a:t> «</a:t>
            </a:r>
            <a:r>
              <a:rPr lang="ru-RU" sz="2000" dirty="0" err="1"/>
              <a:t>двовзорами</a:t>
            </a:r>
            <a:r>
              <a:rPr lang="ru-RU" sz="2000" dirty="0" smtClean="0"/>
              <a:t>».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З одного боку –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звичайні</a:t>
            </a:r>
            <a:r>
              <a:rPr lang="ru-RU" sz="2000" dirty="0"/>
              <a:t> </a:t>
            </a:r>
            <a:r>
              <a:rPr lang="ru-RU" sz="2000" dirty="0" err="1"/>
              <a:t>пейзажі</a:t>
            </a:r>
            <a:r>
              <a:rPr lang="ru-RU" sz="2000" dirty="0"/>
              <a:t>, але, </a:t>
            </a:r>
            <a:r>
              <a:rPr lang="ru-RU" sz="2000" dirty="0" err="1"/>
              <a:t>якщо</a:t>
            </a:r>
            <a:r>
              <a:rPr lang="ru-RU" sz="2000" dirty="0"/>
              <a:t> </a:t>
            </a:r>
            <a:r>
              <a:rPr lang="ru-RU" sz="2000" dirty="0" err="1"/>
              <a:t>придивитися</a:t>
            </a:r>
            <a:r>
              <a:rPr lang="ru-RU" sz="2000" dirty="0"/>
              <a:t>, то з-за дерев, </a:t>
            </a:r>
            <a:r>
              <a:rPr lang="ru-RU" sz="2000" dirty="0" err="1" smtClean="0"/>
              <a:t>річки</a:t>
            </a:r>
            <a:r>
              <a:rPr lang="ru-RU" sz="2000" dirty="0" smtClean="0"/>
              <a:t>, </a:t>
            </a:r>
            <a:r>
              <a:rPr lang="ru-RU" sz="2000" dirty="0" err="1"/>
              <a:t>хмар</a:t>
            </a:r>
            <a:r>
              <a:rPr lang="ru-RU" sz="2000" dirty="0"/>
              <a:t> </a:t>
            </a:r>
            <a:r>
              <a:rPr lang="ru-RU" sz="2000" dirty="0" err="1"/>
              <a:t>неначе</a:t>
            </a:r>
            <a:r>
              <a:rPr lang="ru-RU" sz="2000" dirty="0"/>
              <a:t> «</a:t>
            </a:r>
            <a:r>
              <a:rPr lang="ru-RU" sz="2000" dirty="0" err="1"/>
              <a:t>виринає</a:t>
            </a:r>
            <a:r>
              <a:rPr lang="ru-RU" sz="2000" dirty="0"/>
              <a:t>» портрет Тараса </a:t>
            </a:r>
            <a:r>
              <a:rPr lang="ru-RU" sz="2000" dirty="0" err="1" smtClean="0"/>
              <a:t>Шевченка</a:t>
            </a:r>
            <a:r>
              <a:rPr lang="ru-RU" sz="2000" dirty="0" smtClean="0"/>
              <a:t>.</a:t>
            </a:r>
            <a:r>
              <a:rPr lang="ru-RU" sz="2000" dirty="0"/>
              <a:t> </a:t>
            </a:r>
            <a:r>
              <a:rPr lang="ru-RU" sz="2000" dirty="0" err="1" smtClean="0"/>
              <a:t>Цей</a:t>
            </a:r>
            <a:r>
              <a:rPr lang="ru-RU" sz="2000" dirty="0" smtClean="0"/>
              <a:t> </a:t>
            </a:r>
            <a:r>
              <a:rPr lang="ru-RU" sz="2000" dirty="0"/>
              <a:t>портрет автор створив на </a:t>
            </a:r>
            <a:r>
              <a:rPr lang="ru-RU" sz="2000" dirty="0" err="1"/>
              <a:t>основі</a:t>
            </a:r>
            <a:r>
              <a:rPr lang="ru-RU" sz="2000" dirty="0"/>
              <a:t> </a:t>
            </a:r>
            <a:r>
              <a:rPr lang="ru-RU" sz="2000" dirty="0" err="1" smtClean="0"/>
              <a:t>національних</a:t>
            </a:r>
            <a:r>
              <a:rPr lang="ru-RU" sz="2000" dirty="0" smtClean="0"/>
              <a:t> </a:t>
            </a:r>
            <a:r>
              <a:rPr lang="ru-RU" sz="2000" dirty="0" err="1"/>
              <a:t>українських</a:t>
            </a:r>
            <a:r>
              <a:rPr lang="ru-RU" sz="2000" dirty="0"/>
              <a:t> </a:t>
            </a:r>
            <a:r>
              <a:rPr lang="ru-RU" sz="2000" dirty="0" err="1" smtClean="0"/>
              <a:t>символів</a:t>
            </a:r>
            <a:r>
              <a:rPr lang="ru-RU" sz="2000" dirty="0" smtClean="0"/>
              <a:t> </a:t>
            </a:r>
            <a:r>
              <a:rPr lang="ru-RU" sz="2000" dirty="0"/>
              <a:t>– </a:t>
            </a:r>
            <a:r>
              <a:rPr lang="ru-RU" sz="2000" dirty="0" smtClean="0"/>
              <a:t>і </a:t>
            </a:r>
            <a:r>
              <a:rPr lang="ru-RU" sz="2000" dirty="0" err="1" smtClean="0"/>
              <a:t>Дніпро</a:t>
            </a:r>
            <a:r>
              <a:rPr lang="ru-RU" sz="2000" dirty="0" smtClean="0"/>
              <a:t>, і </a:t>
            </a:r>
            <a:r>
              <a:rPr lang="ru-RU" sz="2000" dirty="0" err="1" smtClean="0"/>
              <a:t>кручі</a:t>
            </a:r>
            <a:r>
              <a:rPr lang="ru-RU" sz="2000" dirty="0" smtClean="0"/>
              <a:t>, і </a:t>
            </a:r>
            <a:r>
              <a:rPr lang="ru-RU" sz="2000" dirty="0" err="1" smtClean="0"/>
              <a:t>тополі</a:t>
            </a:r>
            <a:r>
              <a:rPr lang="ru-RU" sz="2000" dirty="0" smtClean="0"/>
              <a:t>, і </a:t>
            </a:r>
            <a:r>
              <a:rPr lang="ru-RU" sz="2000" dirty="0" err="1" smtClean="0"/>
              <a:t>степова</a:t>
            </a:r>
            <a:r>
              <a:rPr lang="ru-RU" sz="2000" dirty="0" smtClean="0"/>
              <a:t> </a:t>
            </a:r>
            <a:r>
              <a:rPr lang="ru-RU" sz="2000" dirty="0" err="1" smtClean="0"/>
              <a:t>ковила</a:t>
            </a:r>
            <a:r>
              <a:rPr lang="ru-RU" sz="2000" dirty="0" smtClean="0"/>
              <a:t>, і </a:t>
            </a:r>
            <a:r>
              <a:rPr lang="ru-RU" sz="2000" dirty="0" err="1" smtClean="0"/>
              <a:t>козак</a:t>
            </a:r>
            <a:r>
              <a:rPr lang="ru-RU" sz="2000" dirty="0" smtClean="0"/>
              <a:t> з бандурою.</a:t>
            </a:r>
          </a:p>
          <a:p>
            <a:pPr algn="ctr"/>
            <a:r>
              <a:rPr lang="ru-RU" sz="2000" dirty="0"/>
              <a:t>І </a:t>
            </a:r>
            <a:r>
              <a:rPr lang="ru-RU" sz="2000" dirty="0" err="1"/>
              <a:t>всі</a:t>
            </a:r>
            <a:r>
              <a:rPr lang="ru-RU" sz="2000" dirty="0"/>
              <a:t> </a:t>
            </a:r>
            <a:r>
              <a:rPr lang="ru-RU" sz="2000" dirty="0" err="1"/>
              <a:t>символи</a:t>
            </a:r>
            <a:r>
              <a:rPr lang="ru-RU" sz="2000" dirty="0"/>
              <a:t> разом створили образ </a:t>
            </a:r>
            <a:r>
              <a:rPr lang="ru-RU" sz="2000" b="1" dirty="0" err="1"/>
              <a:t>найвеличнішого</a:t>
            </a:r>
            <a:r>
              <a:rPr lang="ru-RU" sz="2000" b="1" dirty="0"/>
              <a:t> </a:t>
            </a:r>
            <a:r>
              <a:rPr lang="ru-RU" sz="2000" b="1" dirty="0" err="1"/>
              <a:t>сина</a:t>
            </a:r>
            <a:r>
              <a:rPr lang="ru-RU" sz="2000" b="1" dirty="0"/>
              <a:t> </a:t>
            </a:r>
            <a:r>
              <a:rPr lang="ru-RU" sz="2000" b="1" dirty="0" err="1"/>
              <a:t>України</a:t>
            </a:r>
            <a:r>
              <a:rPr lang="ru-RU" sz="2000" b="1" dirty="0"/>
              <a:t> – Тараса </a:t>
            </a:r>
            <a:r>
              <a:rPr lang="ru-RU" sz="2000" b="1" dirty="0" err="1"/>
              <a:t>Шевченка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62720729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407797" y="1555178"/>
            <a:ext cx="3808070" cy="376917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>
                <a:solidFill>
                  <a:schemeClr val="bg1"/>
                </a:solidFill>
              </a:rPr>
              <a:t>Одеса — місто з багатою історією, архітектурою, культурним життям. Його прославили співаки, музиканти, конструктори та лікарі.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" t="3742" r="5562" b="189"/>
          <a:stretch/>
        </p:blipFill>
        <p:spPr>
          <a:xfrm>
            <a:off x="878612" y="1555178"/>
            <a:ext cx="6347805" cy="376917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878612" y="537284"/>
            <a:ext cx="10337255" cy="6896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3 зупинка мандрівки Україною: Одеса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872498"/>
            <a:ext cx="1054101" cy="9855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20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12027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78612" y="1493132"/>
            <a:ext cx="7443584" cy="93755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Володимир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Філатов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офтальмолог з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Одеси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хірург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 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винахідник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умів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повертати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людям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зір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149" y="1493132"/>
            <a:ext cx="2653718" cy="398170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878612" y="537283"/>
            <a:ext cx="10337256" cy="7938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3 зупинка мандрівки Україною: Одеса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872498"/>
            <a:ext cx="1054101" cy="9855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8612" y="2602841"/>
            <a:ext cx="7443586" cy="13094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Але </a:t>
            </a:r>
            <a:r>
              <a:rPr lang="ru-RU" sz="2400" b="1" dirty="0" err="1"/>
              <a:t>насамперед</a:t>
            </a:r>
            <a:r>
              <a:rPr lang="ru-RU" sz="2400" b="1" dirty="0"/>
              <a:t> славу </a:t>
            </a:r>
            <a:r>
              <a:rPr lang="ru-RU" sz="2400" b="1" dirty="0" err="1"/>
              <a:t>Одесі</a:t>
            </a:r>
            <a:r>
              <a:rPr lang="ru-RU" sz="2400" b="1" dirty="0"/>
              <a:t> </a:t>
            </a:r>
            <a:r>
              <a:rPr lang="ru-RU" sz="2400" b="1" dirty="0" err="1"/>
              <a:t>приносять</a:t>
            </a:r>
            <a:r>
              <a:rPr lang="ru-RU" sz="2400" b="1" dirty="0"/>
              <a:t> </a:t>
            </a:r>
            <a:r>
              <a:rPr lang="ru-RU" sz="2400" b="1" dirty="0" err="1"/>
              <a:t>її</a:t>
            </a:r>
            <a:r>
              <a:rPr lang="ru-RU" sz="2400" b="1" dirty="0"/>
              <a:t> </a:t>
            </a:r>
            <a:r>
              <a:rPr lang="ru-RU" sz="2400" b="1" dirty="0" err="1"/>
              <a:t>звичайні</a:t>
            </a:r>
            <a:r>
              <a:rPr lang="ru-RU" sz="2400" b="1" dirty="0"/>
              <a:t> </a:t>
            </a:r>
            <a:r>
              <a:rPr lang="ru-RU" sz="2400" b="1" dirty="0" err="1"/>
              <a:t>мешканці</a:t>
            </a:r>
            <a:r>
              <a:rPr lang="ru-RU" sz="2400" b="1" dirty="0"/>
              <a:t> з </a:t>
            </a:r>
            <a:r>
              <a:rPr lang="ru-RU" sz="2400" b="1" dirty="0" err="1"/>
              <a:t>неповторним</a:t>
            </a:r>
            <a:r>
              <a:rPr lang="ru-RU" sz="2400" b="1" dirty="0"/>
              <a:t> </a:t>
            </a:r>
            <a:r>
              <a:rPr lang="ru-RU" sz="2400" b="1" dirty="0" err="1"/>
              <a:t>почуттям</a:t>
            </a:r>
            <a:r>
              <a:rPr lang="ru-RU" sz="2400" b="1" dirty="0"/>
              <a:t> </a:t>
            </a:r>
            <a:r>
              <a:rPr lang="ru-RU" sz="2400" b="1" dirty="0" err="1"/>
              <a:t>гумору</a:t>
            </a:r>
            <a:r>
              <a:rPr lang="ru-RU" sz="2400" b="1" dirty="0"/>
              <a:t>. Тому Одесу </a:t>
            </a:r>
            <a:r>
              <a:rPr lang="ru-RU" sz="2400" b="1" dirty="0" err="1"/>
              <a:t>називають</a:t>
            </a:r>
            <a:r>
              <a:rPr lang="ru-RU" sz="2400" b="1" dirty="0"/>
              <a:t> столицею </a:t>
            </a:r>
            <a:r>
              <a:rPr lang="ru-RU" sz="2400" b="1" dirty="0" err="1"/>
              <a:t>гумору</a:t>
            </a:r>
            <a:r>
              <a:rPr lang="ru-RU" sz="2400" b="1" dirty="0"/>
              <a:t> в </a:t>
            </a:r>
            <a:r>
              <a:rPr lang="ru-RU" sz="2400" b="1" dirty="0" err="1"/>
              <a:t>Україні</a:t>
            </a:r>
            <a:r>
              <a:rPr lang="ru-RU" sz="2400" b="1" dirty="0"/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54100" y="4107456"/>
            <a:ext cx="3790215" cy="82335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Жартівлива</a:t>
            </a:r>
            <a:r>
              <a:rPr lang="ru-RU" sz="2400" b="1" dirty="0"/>
              <a:t> скульптура в </a:t>
            </a:r>
            <a:r>
              <a:rPr lang="ru-RU" sz="2400" b="1" dirty="0" err="1"/>
              <a:t>Одесі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285" y="4107456"/>
            <a:ext cx="3298911" cy="220202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521432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78611" y="1365628"/>
            <a:ext cx="4839283" cy="370408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Суми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—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сучасний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обласний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центр.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Цікава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легенда про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походження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назви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міста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. В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ній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розповідається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про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козаків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які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переправлялися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через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річку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Псьол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і ненароком впустили у воду сумки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із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золотом.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Сміливці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відчайдушно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пірнали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шукаючи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їх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Діставши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частину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скарбу,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козаки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заснували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на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ті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гроші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місто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, яке назвали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Суми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. Тому в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центрі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міста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стоїть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пам’ятник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сумці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із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золотом –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засновниці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міста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366" y="1365631"/>
            <a:ext cx="5347502" cy="344531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872498"/>
            <a:ext cx="1054101" cy="9855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8612" y="537284"/>
            <a:ext cx="10337255" cy="6896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4 зупинка мандрівки Україною: Суми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Суми - Пам'ятник Сумка | - каталог місць відпочинку та туризму Україн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377" y="1365628"/>
            <a:ext cx="3977479" cy="530330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88272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4773" y="515907"/>
            <a:ext cx="10042669" cy="75730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Кошик запитань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7838">
            <a:off x="10286565" y="1697126"/>
            <a:ext cx="1673582" cy="18250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251" y="1772906"/>
            <a:ext cx="1415689" cy="15438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4164">
            <a:off x="6032606" y="1168596"/>
            <a:ext cx="2208112" cy="2407994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6804444" y="4224759"/>
            <a:ext cx="4813291" cy="14626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 Кому з </a:t>
            </a:r>
            <a:r>
              <a:rPr lang="ru-RU" sz="2400" b="1" dirty="0" err="1"/>
              <a:t>видатних</a:t>
            </a:r>
            <a:r>
              <a:rPr lang="ru-RU" sz="2400" b="1" dirty="0"/>
              <a:t> </a:t>
            </a:r>
            <a:r>
              <a:rPr lang="ru-RU" sz="2400" b="1" dirty="0" err="1"/>
              <a:t>українців</a:t>
            </a:r>
            <a:r>
              <a:rPr lang="ru-RU" sz="2400" b="1" dirty="0"/>
              <a:t>/</a:t>
            </a:r>
            <a:r>
              <a:rPr lang="ru-RU" sz="2400" b="1" dirty="0" err="1"/>
              <a:t>українок</a:t>
            </a:r>
            <a:r>
              <a:rPr lang="ru-RU" sz="2400" b="1" dirty="0"/>
              <a:t> </a:t>
            </a:r>
            <a:r>
              <a:rPr lang="ru-RU" sz="2400" b="1" dirty="0" err="1"/>
              <a:t>варто</a:t>
            </a:r>
            <a:r>
              <a:rPr lang="ru-RU" sz="2400" b="1" dirty="0"/>
              <a:t>, на твою думку, </a:t>
            </a:r>
            <a:r>
              <a:rPr lang="ru-RU" sz="2400" b="1" dirty="0" err="1"/>
              <a:t>встановити</a:t>
            </a:r>
            <a:r>
              <a:rPr lang="ru-RU" sz="2400" b="1" dirty="0"/>
              <a:t> </a:t>
            </a:r>
            <a:r>
              <a:rPr lang="ru-RU" sz="2400" b="1" dirty="0" err="1"/>
              <a:t>пам’ятники</a:t>
            </a:r>
            <a:r>
              <a:rPr lang="ru-RU" sz="2400" b="1" dirty="0"/>
              <a:t>?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04444" y="4699074"/>
            <a:ext cx="4717137" cy="9883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Які</a:t>
            </a:r>
            <a:r>
              <a:rPr lang="ru-RU" sz="2400" b="1" dirty="0"/>
              <a:t> </a:t>
            </a:r>
            <a:r>
              <a:rPr lang="ru-RU" sz="2400" b="1" dirty="0" err="1"/>
              <a:t>символи</a:t>
            </a:r>
            <a:r>
              <a:rPr lang="ru-RU" sz="2400" b="1" dirty="0"/>
              <a:t> у </a:t>
            </a:r>
            <a:r>
              <a:rPr lang="ru-RU" sz="2400" b="1" dirty="0" err="1"/>
              <a:t>твоєї</a:t>
            </a:r>
            <a:r>
              <a:rPr lang="ru-RU" sz="2400" b="1" dirty="0"/>
              <a:t> </a:t>
            </a:r>
            <a:r>
              <a:rPr lang="ru-RU" sz="2400" b="1" dirty="0" err="1"/>
              <a:t>малої</a:t>
            </a:r>
            <a:r>
              <a:rPr lang="ru-RU" sz="2400" b="1" dirty="0"/>
              <a:t> </a:t>
            </a:r>
            <a:r>
              <a:rPr lang="ru-RU" sz="2400" b="1" dirty="0" err="1"/>
              <a:t>батьківщини</a:t>
            </a:r>
            <a:r>
              <a:rPr lang="ru-RU" sz="2400" b="1" dirty="0"/>
              <a:t>?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804444" y="4792566"/>
            <a:ext cx="4717137" cy="9883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/>
              <a:t>Що ти найбільше любиш у своєму рідному краї?</a:t>
            </a:r>
            <a:endParaRPr lang="ru-RU" sz="24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722" l="885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73" t="39519" r="14936" b="285"/>
          <a:stretch/>
        </p:blipFill>
        <p:spPr>
          <a:xfrm>
            <a:off x="6303033" y="3140741"/>
            <a:ext cx="5829813" cy="363069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325" y="997392"/>
            <a:ext cx="2440636" cy="266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4614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078 -0.00695 0.00117 -0.01389 0.00221 -0.02083 C 0.0026 -0.02407 0.0039 -0.02685 0.0043 -0.03009 C 0.00508 -0.0382 0.00482 -0.04653 0.00534 -0.05463 C 0.00599 -0.06574 0.00651 -0.06644 0.00846 -0.07708 C 0.01042 -0.10162 0.01068 -0.10023 0.01068 -0.13727 C 0.01068 -0.15602 0.01028 -0.17477 0.0095 -0.19352 C 0.00924 -0.20162 0.00638 -0.21898 0.00534 -0.22732 C 0.00495 -0.23056 0.00482 -0.2338 0.0043 -0.23681 C -0.00195 -0.27014 0.00664 -0.21435 0 -0.2537 C -0.00052 -0.25671 -0.00039 -0.25995 -0.00104 -0.26296 C -0.00156 -0.26574 -0.00248 -0.26806 -0.00313 -0.2706 C -0.00352 -0.27245 -0.00378 -0.27431 -0.00417 -0.27616 C -0.00781 -0.2912 -0.00456 -0.27639 -0.00951 -0.2912 C -0.01107 -0.29607 -0.01146 -0.30232 -0.01367 -0.30625 C -0.02409 -0.32477 -0.01237 -0.30324 -0.0211 -0.3213 C -0.02201 -0.32338 -0.02331 -0.325 -0.02422 -0.32685 C -0.03542 -0.35 -0.01354 -0.30995 -0.03594 -0.34954 C -0.03763 -0.35255 -0.03919 -0.35625 -0.04115 -0.3588 C -0.04258 -0.36065 -0.04388 -0.36273 -0.04544 -0.36458 C -0.04883 -0.36852 -0.05274 -0.3713 -0.05599 -0.3757 C -0.05768 -0.37824 -0.05938 -0.38102 -0.0612 -0.38333 C -0.06458 -0.38727 -0.06849 -0.39028 -0.07175 -0.39445 C -0.07318 -0.39653 -0.07448 -0.39861 -0.07604 -0.40023 C -0.07774 -0.40185 -0.07956 -0.40255 -0.08125 -0.40394 C -0.0832 -0.40556 -0.08477 -0.40787 -0.08659 -0.40949 C -0.08802 -0.41088 -0.08945 -0.41204 -0.09076 -0.41343 C -0.0961 -0.41852 -0.09531 -0.41875 -0.10026 -0.42269 C -0.10208 -0.42407 -0.10378 -0.42523 -0.1056 -0.42639 C -0.10768 -0.42778 -0.1099 -0.4287 -0.11198 -0.43032 C -0.1138 -0.43171 -0.11537 -0.43449 -0.11719 -0.43588 C -0.11888 -0.43704 -0.12083 -0.43681 -0.12253 -0.43773 C -0.12682 -0.44005 -0.13099 -0.44236 -0.13516 -0.44537 C -0.14779 -0.45417 -0.14206 -0.45162 -0.15208 -0.45463 C -0.15521 -0.45741 -0.1582 -0.46042 -0.16159 -0.46227 C -0.16328 -0.4632 -0.16511 -0.46343 -0.16693 -0.46412 C -0.17591 -0.47199 -0.16563 -0.46389 -0.17748 -0.46968 C -0.18177 -0.47176 -0.18581 -0.4757 -0.19011 -0.47708 C -0.19779 -0.47986 -0.19362 -0.4787 -0.20287 -0.48102 C -0.20495 -0.48218 -0.20703 -0.4838 -0.20912 -0.48472 C -0.2112 -0.48565 -0.21341 -0.48588 -0.2155 -0.48657 C -0.21693 -0.48704 -0.21823 -0.48796 -0.21966 -0.48843 C -0.22149 -0.48912 -0.22318 -0.48958 -0.225 -0.49028 C -0.23073 -0.49259 -0.22813 -0.49213 -0.23451 -0.49421 C -0.23698 -0.49491 -0.23945 -0.49514 -0.24193 -0.49607 C -0.24362 -0.49653 -0.24544 -0.49745 -0.24714 -0.49792 C -0.25039 -0.49861 -0.25352 -0.49907 -0.25664 -0.49977 C -0.25886 -0.50023 -0.26094 -0.50116 -0.26302 -0.50162 C -0.26654 -0.50232 -0.27005 -0.50278 -0.27357 -0.50347 C -0.29063 -0.50671 -0.27578 -0.5044 -0.29688 -0.50718 C -0.31953 -0.51528 -0.30638 -0.51134 -0.35703 -0.50718 C -0.36198 -0.50695 -0.36706 -0.50602 -0.37188 -0.50347 C -0.3888 -0.49491 -0.36836 -0.50509 -0.39831 -0.49213 C -0.40078 -0.4912 -0.40313 -0.48958 -0.4056 -0.48843 C -0.40742 -0.48773 -0.40925 -0.4875 -0.41094 -0.48657 C -0.41302 -0.48565 -0.41511 -0.4838 -0.41732 -0.48287 C -0.4194 -0.48195 -0.42149 -0.48195 -0.42357 -0.48102 C -0.42722 -0.4794 -0.4306 -0.47685 -0.43412 -0.47523 C -0.43906 -0.47315 -0.44401 -0.47176 -0.44896 -0.46968 C -0.45287 -0.46806 -0.45664 -0.46574 -0.46055 -0.46412 C -0.4638 -0.46273 -0.46693 -0.46181 -0.47005 -0.46019 C -0.47227 -0.45926 -0.47422 -0.45741 -0.47643 -0.45648 C -0.47852 -0.45556 -0.48073 -0.45556 -0.48281 -0.45463 C -0.48568 -0.45347 -0.48841 -0.45185 -0.49128 -0.45093 C -0.5043 -0.4463 -0.48802 -0.45185 -0.50287 -0.44722 C -0.50456 -0.44653 -0.50638 -0.4456 -0.50807 -0.44537 C -0.51445 -0.44421 -0.52083 -0.44398 -0.52708 -0.44329 C -0.52682 -0.43704 -0.52669 -0.43079 -0.52604 -0.42454 C -0.52487 -0.41111 -0.525 -0.42315 -0.525 -0.41713 L -0.525 -0.41713 " pathEditMode="relative" ptsTypes="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4.375E-6 0.00023 C 0.00104 -0.00486 0.00221 -0.00995 0.00312 -0.01482 C 0.00351 -0.01667 0.00377 -0.01875 0.00429 -0.0206 C 0.00481 -0.02315 0.00559 -0.02546 0.00638 -0.02801 C 0.00898 -0.05093 0.00546 -0.02245 0.0095 -0.04861 C 0.01002 -0.05185 0.01015 -0.05509 0.01054 -0.0581 C 0.01119 -0.0632 0.01197 -0.06806 0.01276 -0.07315 C 0.01237 -0.09236 0.01224 -0.12408 0.01054 -0.1463 C 0.01002 -0.15394 0.00911 -0.16134 0.00846 -0.16898 C 0.00768 -0.17824 0.00716 -0.18773 0.00638 -0.19699 C 0.00533 -0.20833 0.00416 -0.21945 0.00312 -0.23079 C 0.00234 -0.24028 0.00182 -0.24954 0.00104 -0.25903 C 0.00039 -0.26713 -0.00026 -0.27523 -0.00105 -0.28333 C -0.0017 -0.29028 -0.00261 -0.29722 -0.00313 -0.30417 C -0.00365 -0.30972 -0.00352 -0.31551 -0.00417 -0.32107 C -0.00534 -0.32986 -0.00756 -0.3382 -0.00847 -0.34722 C -0.00938 -0.35741 -0.00951 -0.36158 -0.01159 -0.37176 C -0.01211 -0.37431 -0.01303 -0.37662 -0.01368 -0.37917 C -0.01472 -0.38866 -0.01563 -0.39954 -0.01901 -0.40741 C -0.02006 -0.40995 -0.02123 -0.41227 -0.02214 -0.41482 C -0.02305 -0.41713 -0.02344 -0.41991 -0.02422 -0.42245 C -0.02526 -0.425 -0.02657 -0.42732 -0.02748 -0.42986 C -0.02826 -0.43218 -0.02865 -0.43519 -0.02956 -0.4375 C -0.03047 -0.43958 -0.03151 -0.44144 -0.03269 -0.44306 C -0.03503 -0.4463 -0.04011 -0.45208 -0.04323 -0.4544 C -0.04467 -0.45533 -0.0461 -0.45556 -0.04753 -0.45625 C -0.05404 -0.46389 -0.04688 -0.45648 -0.05599 -0.46181 C -0.05951 -0.46389 -0.06276 -0.46829 -0.06654 -0.46921 C -0.06862 -0.46991 -0.07084 -0.47037 -0.07292 -0.4713 C -0.07539 -0.47222 -0.07774 -0.47408 -0.08021 -0.475 C -0.09128 -0.47917 -0.08399 -0.47454 -0.09401 -0.4787 C -0.09649 -0.47963 -0.09896 -0.48125 -0.10144 -0.48241 C -0.10417 -0.4838 -0.10704 -0.48495 -0.1099 -0.48611 C -0.12956 -0.48495 -0.14935 -0.48519 -0.16901 -0.48241 C -0.17683 -0.48148 -0.18438 -0.47662 -0.19219 -0.475 C -0.20795 -0.47153 -0.19349 -0.47523 -0.20912 -0.46921 C -0.2112 -0.46852 -0.21342 -0.46829 -0.2155 -0.46736 C -0.21797 -0.46644 -0.22032 -0.46458 -0.22292 -0.46366 C -0.22774 -0.46204 -0.23269 -0.46111 -0.23763 -0.45995 C -0.23946 -0.4588 -0.24115 -0.45695 -0.24297 -0.45625 C -0.24714 -0.4544 -0.2556 -0.45232 -0.2556 -0.45208 C -0.26368 -0.44514 -0.2556 -0.45139 -0.26615 -0.44676 C -0.2711 -0.44468 -0.27592 -0.44097 -0.28099 -0.43935 C -0.28269 -0.43866 -0.28451 -0.4382 -0.2862 -0.4375 C -0.28842 -0.43634 -0.2905 -0.43495 -0.29258 -0.43357 C -0.29441 -0.43241 -0.2961 -0.43079 -0.29792 -0.42986 C -0.30026 -0.42894 -0.30287 -0.4287 -0.30521 -0.42801 C -0.32175 -0.41829 -0.30131 -0.43102 -0.31797 -0.41852 C -0.32006 -0.41713 -0.32227 -0.41644 -0.32435 -0.41482 C -0.3293 -0.41134 -0.33412 -0.40718 -0.33907 -0.4037 C -0.3461 -0.39838 -0.35313 -0.39352 -0.36016 -0.38866 C -0.36654 -0.38426 -0.37318 -0.38079 -0.37917 -0.37546 C -0.3806 -0.37408 -0.38191 -0.37269 -0.38347 -0.37176 C -0.38776 -0.36898 -0.41224 -0.35579 -0.41719 -0.34908 C -0.41862 -0.34722 -0.42006 -0.34537 -0.42149 -0.34352 C -0.42539 -0.33796 -0.43008 -0.3338 -0.43308 -0.32662 C -0.43516 -0.32153 -0.43803 -0.31736 -0.43946 -0.31158 C -0.44011 -0.30857 -0.44323 -0.29514 -0.44467 -0.29097 C -0.44571 -0.2882 -0.44701 -0.28611 -0.44792 -0.28333 C -0.45013 -0.27616 -0.45144 -0.26759 -0.45417 -0.26088 C -0.45534 -0.25833 -0.45651 -0.25602 -0.45743 -0.25347 C -0.45821 -0.25093 -0.45873 -0.24838 -0.45951 -0.24583 C -0.46055 -0.24259 -0.46172 -0.23958 -0.46263 -0.23658 C -0.46342 -0.23426 -0.46394 -0.23125 -0.46485 -0.22894 C -0.46602 -0.2257 -0.46771 -0.22269 -0.46901 -0.21968 C -0.4698 -0.21783 -0.47045 -0.21574 -0.4711 -0.21389 C -0.47214 -0.21134 -0.47331 -0.20903 -0.47435 -0.20648 C -0.475 -0.20463 -0.47566 -0.20255 -0.47644 -0.2007 C -0.47735 -0.19884 -0.47865 -0.19722 -0.47956 -0.19514 C -0.48034 -0.19352 -0.48073 -0.1912 -0.48164 -0.18958 C -0.48334 -0.18681 -0.48542 -0.18495 -0.48698 -0.18195 C -0.48816 -0.17986 -0.48894 -0.17662 -0.49011 -0.17454 C -0.49167 -0.17176 -0.49375 -0.16968 -0.49545 -0.1669 C -0.49831 -0.16227 -0.50105 -0.15695 -0.50391 -0.15208 C -0.50495 -0.15 -0.50625 -0.14861 -0.50704 -0.1463 C -0.50873 -0.1419 -0.51029 -0.13727 -0.51237 -0.1331 C -0.51329 -0.13125 -0.5142 -0.12894 -0.5155 -0.12755 C -0.5237 -0.11783 -0.5142 -0.13357 -0.52071 -0.12199 L -0.52071 -0.12176 " pathEditMode="relative" rAng="0" ptsTypes="AAAAAAAAAAAAA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4" y="-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01 0.0301 L 0.04701 0.03033 C 0.04908 0.02385 0.05131 0.0176 0.05339 0.01135 C 0.05456 0.00764 0.05534 0.00348 0.05652 -3.33333E-6 C 0.05808 -0.00463 0.06029 -0.00856 0.06185 -0.01319 C 0.06355 -0.01852 0.06446 -0.02453 0.06602 -0.03009 C 0.06797 -0.03657 0.07058 -0.04236 0.0724 -0.04884 C 0.07657 -0.06412 0.07995 -0.08032 0.08399 -0.09583 C 0.08633 -0.10463 0.08907 -0.11319 0.09141 -0.12199 C 0.09362 -0.13009 0.09558 -0.13842 0.09779 -0.14652 C 0.09948 -0.15277 0.103 -0.16527 0.103 -0.16504 C 0.10378 -0.17152 0.10456 -0.17777 0.10508 -0.18402 C 0.1056 -0.18912 0.10534 -0.19421 0.10612 -0.19907 C 0.10782 -0.2081 0.11251 -0.22546 0.11251 -0.22523 C 0.1129 -0.22847 0.11329 -0.23171 0.11355 -0.23472 C 0.11459 -0.24421 0.11485 -0.2493 0.11576 -0.25926 C 0.11537 -0.27847 0.1155 -0.29814 0.11459 -0.31736 C 0.11446 -0.32083 0.11316 -0.32361 0.11251 -0.32685 C 0.11172 -0.33055 0.11094 -0.33426 0.11042 -0.33796 C 0.1099 -0.3412 0.11003 -0.34444 0.10938 -0.34745 C 0.1086 -0.35092 0.10717 -0.35347 0.10612 -0.35694 C 0.10313 -0.36759 0.10508 -0.36736 0.09987 -0.37754 C 0.09805 -0.38102 0.09558 -0.38356 0.09349 -0.3868 C 0.09167 -0.38981 0.08985 -0.39305 0.08829 -0.39629 C 0.08256 -0.4074 0.08386 -0.40717 0.07761 -0.41689 C 0.07357 -0.42338 0.06889 -0.4287 0.06498 -0.43564 C 0.04545 -0.4706 0.07657 -0.4162 0.05235 -0.45439 C 0.04818 -0.46088 0.04558 -0.47083 0.04063 -0.47523 C 0.01915 -0.49421 0.05222 -0.46412 0.02695 -0.49027 C 0.02292 -0.49444 0.01836 -0.49722 0.01433 -0.50139 C 0.01185 -0.50393 0.00951 -0.50694 0.00691 -0.50902 C 0.00274 -0.51203 -0.00156 -0.51389 -0.00585 -0.51643 C -0.00794 -0.51782 -0.01015 -0.51852 -0.0121 -0.52014 C -0.01523 -0.52291 -0.01822 -0.52592 -0.02161 -0.52777 C -0.0233 -0.5287 -0.02527 -0.5287 -0.02695 -0.52963 C -0.02877 -0.53055 -0.03047 -0.5324 -0.03217 -0.53333 C -0.03359 -0.53426 -0.03503 -0.53449 -0.03645 -0.53518 C -0.04674 -0.54189 -0.04388 -0.54189 -0.05118 -0.54467 C -0.05468 -0.54606 -0.0582 -0.54814 -0.06184 -0.54838 L -0.0914 -0.55023 L -0.10612 -0.55393 L -0.11355 -0.55578 C -0.12266 -0.55532 -0.13191 -0.55555 -0.14102 -0.55393 C -0.15678 -0.55139 -0.15599 -0.54722 -0.17058 -0.54097 C -0.17618 -0.53842 -0.18191 -0.5375 -0.1875 -0.53518 C -0.19428 -0.5324 -0.20092 -0.5287 -0.20756 -0.52592 C -0.21524 -0.52245 -0.22305 -0.51944 -0.23086 -0.51643 C -0.23607 -0.51435 -0.24141 -0.51342 -0.24662 -0.51088 C -0.25274 -0.50787 -0.25873 -0.5037 -0.26459 -0.49953 C -0.28112 -0.48796 -0.29558 -0.47916 -0.31003 -0.46203 C -0.31485 -0.45625 -0.31954 -0.45 -0.32383 -0.44328 C -0.32813 -0.43611 -0.35977 -0.38611 -0.36394 -0.3662 C -0.36498 -0.36111 -0.36589 -0.35602 -0.36706 -0.35115 C -0.37006 -0.33981 -0.37396 -0.32916 -0.37657 -0.31736 C -0.37982 -0.3037 -0.38243 -0.28935 -0.38607 -0.27615 C -0.38711 -0.27222 -0.38842 -0.26875 -0.38933 -0.26481 C -0.39011 -0.26111 -0.3905 -0.25717 -0.39141 -0.25347 C -0.39258 -0.24861 -0.39441 -0.24375 -0.39558 -0.23842 C -0.39688 -0.2331 -0.39766 -0.22708 -0.39883 -0.22152 C -0.39974 -0.21713 -0.40105 -0.21296 -0.40196 -0.20856 C -0.40352 -0.20092 -0.40469 -0.19328 -0.40612 -0.18588 C -0.40717 -0.18078 -0.40834 -0.17592 -0.40938 -0.17083 C -0.41159 -0.15926 -0.41381 -0.13842 -0.4168 -0.12963 C -0.41784 -0.12639 -0.41902 -0.12338 -0.41993 -0.12014 C -0.42279 -0.11018 -0.42396 -0.09814 -0.42839 -0.09004 C -0.44102 -0.06759 -0.4267 -0.09421 -0.43464 -0.07708 C -0.43568 -0.075 -0.43685 -0.07338 -0.4379 -0.07129 C -0.44193 -0.06319 -0.44284 -0.06018 -0.44636 -0.05069 C -0.44883 -0.03264 -0.44545 -0.05509 -0.44948 -0.03379 C -0.45092 -0.02615 -0.4504 -0.025 -0.45157 -0.01689 C -0.45222 -0.01319 -0.45365 -0.00555 -0.45365 -0.00532 C -0.453 -3.33333E-6 -0.45235 0.00556 -0.45157 0.01135 C -0.45131 0.0132 -0.45105 0.01505 -0.45053 0.0169 C -0.44857 0.02385 -0.44636 0.0257 -0.4431 0.03195 C -0.44193 0.03426 -0.44102 0.03681 -0.43998 0.03936 C -0.4392 0.04121 -0.43842 0.04306 -0.4379 0.04514 C -0.43737 0.04676 -0.43737 0.04885 -0.43685 0.0507 C -0.43568 0.05486 -0.43516 0.05556 -0.4336 0.05834 L -0.4336 0.05857 " pathEditMode="relative" rAng="0" ptsTypes="AAAA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2" y="-2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12775" y="399959"/>
            <a:ext cx="9235222" cy="7357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9028" y="5926238"/>
            <a:ext cx="951671" cy="9317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r>
              <a:rPr lang="ru-RU" sz="2800" b="1" dirty="0" smtClean="0">
                <a:solidFill>
                  <a:schemeClr val="bg1"/>
                </a:solidFill>
              </a:rPr>
              <a:t>12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9160" y="4757676"/>
            <a:ext cx="5429289" cy="70675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5. Хто прославив твій рідний край? Дізнайся й напиши.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3" b="7647"/>
          <a:stretch/>
        </p:blipFill>
        <p:spPr>
          <a:xfrm>
            <a:off x="10053686" y="272154"/>
            <a:ext cx="1243619" cy="1521537"/>
          </a:xfrm>
          <a:prstGeom prst="rect">
            <a:avLst/>
          </a:prstGeom>
        </p:spPr>
      </p:pic>
      <p:sp>
        <p:nvSpPr>
          <p:cNvPr id="3" name="AutoShape 4" descr="Ластівка сільська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29160" y="1281606"/>
            <a:ext cx="7415246" cy="78200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4. Що, на твою думку, може бути символом твого рідного краю? Намалюй або напиши.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0" t="16877" r="53617" b="66252"/>
          <a:stretch/>
        </p:blipFill>
        <p:spPr>
          <a:xfrm>
            <a:off x="6219250" y="2236111"/>
            <a:ext cx="4932000" cy="136800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" name="AutoShape 2" descr="Суперзірка Ярослав Мудрий. День пам'яті великого правителя - Главко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Ярослава Магучіх завоювала «золото» Олімпіади для України - Букв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29160" y="2200870"/>
            <a:ext cx="5429289" cy="237112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0" t="16877" r="53617" b="66252"/>
          <a:stretch/>
        </p:blipFill>
        <p:spPr>
          <a:xfrm>
            <a:off x="6219250" y="4717691"/>
            <a:ext cx="4932000" cy="136800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52311812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8843" y="494528"/>
            <a:ext cx="9917658" cy="67451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«Інтерв’ю»</a:t>
            </a:r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="" xmlns:a16="http://schemas.microsoft.com/office/drawing/2014/main" id="{251B524C-59DB-4919-9303-C936BD06E329}"/>
              </a:ext>
            </a:extLst>
          </p:cNvPr>
          <p:cNvSpPr/>
          <p:nvPr/>
        </p:nvSpPr>
        <p:spPr>
          <a:xfrm>
            <a:off x="874421" y="3121690"/>
            <a:ext cx="3442730" cy="9875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400" b="1" dirty="0">
                <a:solidFill>
                  <a:schemeClr val="bg1"/>
                </a:solidFill>
              </a:rPr>
              <a:t>Що нового </a:t>
            </a:r>
            <a:r>
              <a:rPr lang="uk-UA" sz="2400" b="1" dirty="0" smtClean="0">
                <a:solidFill>
                  <a:schemeClr val="bg1"/>
                </a:solidFill>
              </a:rPr>
              <a:t>ти </a:t>
            </a:r>
            <a:r>
              <a:rPr lang="uk-UA" sz="2400" b="1" dirty="0">
                <a:solidFill>
                  <a:schemeClr val="bg1"/>
                </a:solidFill>
              </a:rPr>
              <a:t>сьогодні </a:t>
            </a:r>
            <a:r>
              <a:rPr lang="uk-UA" sz="2400" b="1" dirty="0" err="1" smtClean="0">
                <a:solidFill>
                  <a:schemeClr val="bg1"/>
                </a:solidFill>
              </a:rPr>
              <a:t>дізнав</a:t>
            </a:r>
            <a:r>
              <a:rPr lang="uk-UA" sz="2400" b="1" dirty="0" smtClean="0">
                <a:solidFill>
                  <a:schemeClr val="bg1"/>
                </a:solidFill>
              </a:rPr>
              <a:t>/</a:t>
            </a:r>
            <a:r>
              <a:rPr lang="uk-UA" sz="2400" b="1" dirty="0" err="1" smtClean="0">
                <a:solidFill>
                  <a:schemeClr val="bg1"/>
                </a:solidFill>
              </a:rPr>
              <a:t>лася</a:t>
            </a:r>
            <a:r>
              <a:rPr lang="uk-UA" sz="2400" b="1" dirty="0" smtClean="0">
                <a:solidFill>
                  <a:schemeClr val="bg1"/>
                </a:solidFill>
              </a:rPr>
              <a:t>?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9" name="Прямокутник: округлені кути 8">
            <a:extLst>
              <a:ext uri="{FF2B5EF4-FFF2-40B4-BE49-F238E27FC236}">
                <a16:creationId xmlns="" xmlns:a16="http://schemas.microsoft.com/office/drawing/2014/main" id="{6DBB6F7C-2A7B-48A5-B788-F8BE6EC73B5E}"/>
              </a:ext>
            </a:extLst>
          </p:cNvPr>
          <p:cNvSpPr/>
          <p:nvPr/>
        </p:nvSpPr>
        <p:spPr>
          <a:xfrm>
            <a:off x="550330" y="1453877"/>
            <a:ext cx="4496232" cy="130927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вже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знаєш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звідки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бере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назву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твоє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місто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чи</a:t>
            </a:r>
            <a:r>
              <a:rPr lang="ru-RU" sz="2400" b="1" dirty="0" smtClean="0"/>
              <a:t> село, </a:t>
            </a:r>
            <a:r>
              <a:rPr lang="ru-RU" sz="2400" b="1" dirty="0" err="1" smtClean="0"/>
              <a:t>водойма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твого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рідного</a:t>
            </a:r>
            <a:r>
              <a:rPr lang="ru-RU" sz="2400" b="1" dirty="0" smtClean="0"/>
              <a:t> краю?</a:t>
            </a:r>
            <a:endParaRPr lang="ru-RU" sz="2400" b="1" dirty="0"/>
          </a:p>
        </p:txBody>
      </p:sp>
      <p:sp>
        <p:nvSpPr>
          <p:cNvPr id="10" name="Прямокутник: округлені кути 9">
            <a:extLst>
              <a:ext uri="{FF2B5EF4-FFF2-40B4-BE49-F238E27FC236}">
                <a16:creationId xmlns="" xmlns:a16="http://schemas.microsoft.com/office/drawing/2014/main" id="{1D8C3491-9708-40EA-A943-8D1D02266EC3}"/>
              </a:ext>
            </a:extLst>
          </p:cNvPr>
          <p:cNvSpPr/>
          <p:nvPr/>
        </p:nvSpPr>
        <p:spPr>
          <a:xfrm>
            <a:off x="7736888" y="3361984"/>
            <a:ext cx="3442730" cy="94517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Чи </a:t>
            </a:r>
            <a:r>
              <a:rPr lang="uk-UA" sz="2400" b="1">
                <a:solidFill>
                  <a:schemeClr val="bg1"/>
                </a:solidFill>
              </a:rPr>
              <a:t>було </a:t>
            </a:r>
            <a:r>
              <a:rPr lang="uk-UA" sz="2400" b="1" smtClean="0">
                <a:solidFill>
                  <a:schemeClr val="bg1"/>
                </a:solidFill>
              </a:rPr>
              <a:t>тобі </a:t>
            </a:r>
            <a:r>
              <a:rPr lang="uk-UA" sz="2400" b="1" dirty="0">
                <a:solidFill>
                  <a:schemeClr val="bg1"/>
                </a:solidFill>
              </a:rPr>
              <a:t>важко? Якщо так, в чому саме? </a:t>
            </a:r>
          </a:p>
        </p:txBody>
      </p:sp>
      <p:sp>
        <p:nvSpPr>
          <p:cNvPr id="11" name="Прямокутник: округлені кути 10">
            <a:extLst>
              <a:ext uri="{FF2B5EF4-FFF2-40B4-BE49-F238E27FC236}">
                <a16:creationId xmlns="" xmlns:a16="http://schemas.microsoft.com/office/drawing/2014/main" id="{83094D12-AFB6-47FB-ACC3-2379992DB83E}"/>
              </a:ext>
            </a:extLst>
          </p:cNvPr>
          <p:cNvSpPr/>
          <p:nvPr/>
        </p:nvSpPr>
        <p:spPr>
          <a:xfrm>
            <a:off x="7856175" y="1453878"/>
            <a:ext cx="3442730" cy="1420523"/>
          </a:xfrm>
          <a:prstGeom prst="roundRect">
            <a:avLst/>
          </a:prstGeom>
          <a:solidFill>
            <a:srgbClr val="FF3131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400" b="1" dirty="0">
                <a:solidFill>
                  <a:schemeClr val="bg1"/>
                </a:solidFill>
              </a:rPr>
              <a:t>Що найбільше </a:t>
            </a:r>
            <a:r>
              <a:rPr lang="uk-UA" sz="2400" b="1" dirty="0" smtClean="0">
                <a:solidFill>
                  <a:schemeClr val="bg1"/>
                </a:solidFill>
              </a:rPr>
              <a:t>тебе вразило </a:t>
            </a:r>
            <a:r>
              <a:rPr lang="uk-UA" sz="2400" b="1" dirty="0">
                <a:solidFill>
                  <a:schemeClr val="bg1"/>
                </a:solidFill>
              </a:rPr>
              <a:t>чи здивувало під час уроку?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24C370A-8450-4FF3-9B5F-B8EF247135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0" t="7362" r="13967" b="15449"/>
          <a:stretch/>
        </p:blipFill>
        <p:spPr>
          <a:xfrm>
            <a:off x="3776888" y="1512571"/>
            <a:ext cx="3960000" cy="46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65016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1170" y="508459"/>
            <a:ext cx="10139422" cy="5880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ᐈ Будильник рисунки, вектор будильник рисунок | скачать на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3723">
            <a:off x="1053627" y="2196806"/>
            <a:ext cx="3177218" cy="317721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арненська ЗОШ І-ІІ ступенів №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6"/>
          <a:stretch/>
        </p:blipFill>
        <p:spPr bwMode="auto">
          <a:xfrm flipH="1">
            <a:off x="6727680" y="3377132"/>
            <a:ext cx="4328539" cy="274575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41998" y="1353243"/>
            <a:ext cx="4771363" cy="179126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179705"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       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Уже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дзвінок нам дав сигнал:</a:t>
            </a:r>
          </a:p>
          <a:p>
            <a:pPr marR="179705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       Працювати час настав.</a:t>
            </a:r>
          </a:p>
          <a:p>
            <a:pPr marR="179705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       Тож і ми часу не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гаймо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marR="179705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       Роботу швидше починаймо.</a:t>
            </a:r>
          </a:p>
        </p:txBody>
      </p:sp>
    </p:spTree>
    <p:extLst>
      <p:ext uri="{BB962C8B-B14F-4D97-AF65-F5344CB8AC3E}">
        <p14:creationId xmlns:p14="http://schemas.microsoft.com/office/powerpoint/2010/main" val="132832872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914400" y="1385344"/>
            <a:ext cx="5320665" cy="197507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Уяви себе батарейкою. Покажи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жестом або мімікою,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наскільки ти «заряджена»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батарейка? Поміркуй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, що тебе швидко заряджає до повного заряду.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На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слайді лише деякі підказки.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У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тебе може бути свій варіант «зарядки» 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1188721" y="404664"/>
            <a:ext cx="10092691" cy="7611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Налаштування на урок. Вправа «Батарейка»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0" name="Заголовок 3"/>
          <p:cNvSpPr txBox="1">
            <a:spLocks/>
          </p:cNvSpPr>
          <p:nvPr/>
        </p:nvSpPr>
        <p:spPr>
          <a:xfrm>
            <a:off x="962719" y="5815407"/>
            <a:ext cx="2206615" cy="552301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bg1"/>
                </a:solidFill>
              </a:rPr>
              <a:t>Прогулянка 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Заголовок 3"/>
          <p:cNvSpPr txBox="1">
            <a:spLocks/>
          </p:cNvSpPr>
          <p:nvPr/>
        </p:nvSpPr>
        <p:spPr>
          <a:xfrm>
            <a:off x="9125044" y="4953835"/>
            <a:ext cx="2156369" cy="954215"/>
          </a:xfrm>
          <a:prstGeom prst="roundRect">
            <a:avLst/>
          </a:prstGeom>
          <a:solidFill>
            <a:srgbClr val="EF71CE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Улюблені іграшки</a:t>
            </a:r>
            <a:endParaRPr lang="ru-RU" sz="2800" b="1" dirty="0"/>
          </a:p>
        </p:txBody>
      </p:sp>
      <p:sp>
        <p:nvSpPr>
          <p:cNvPr id="23" name="Заголовок 3"/>
          <p:cNvSpPr txBox="1">
            <a:spLocks/>
          </p:cNvSpPr>
          <p:nvPr/>
        </p:nvSpPr>
        <p:spPr>
          <a:xfrm>
            <a:off x="6485026" y="3295778"/>
            <a:ext cx="2175289" cy="579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Перекус </a:t>
            </a:r>
            <a:endParaRPr lang="ru-RU" sz="2800" b="1" dirty="0"/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3486148" y="5858447"/>
            <a:ext cx="2292960" cy="54235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bg1"/>
                </a:solidFill>
              </a:rPr>
              <a:t>Сім’я поруч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4" name="Заголовок 3"/>
          <p:cNvSpPr txBox="1">
            <a:spLocks/>
          </p:cNvSpPr>
          <p:nvPr/>
        </p:nvSpPr>
        <p:spPr>
          <a:xfrm>
            <a:off x="9126801" y="3363106"/>
            <a:ext cx="2251711" cy="95899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bg1"/>
                </a:solidFill>
              </a:rPr>
              <a:t>Домашня тваринка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1" name="Picture 3" descr="D:\Картинки до тестів\Тварини\Кошеня біл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902" y="1320582"/>
            <a:ext cx="2057511" cy="1953333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Картинки до тестів\Рослини\Фрукт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411" y="1377542"/>
            <a:ext cx="2286000" cy="190500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Картинки до тестів\Есміра Україна Читання в родині\OIG (34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4" b="3384"/>
          <a:stretch/>
        </p:blipFill>
        <p:spPr bwMode="auto">
          <a:xfrm>
            <a:off x="3486148" y="3585306"/>
            <a:ext cx="2292960" cy="2174694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Картинки до тестів\!!!!_Эсмира_2\_free_2023-10-05-21-41-041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8" b="219"/>
          <a:stretch/>
        </p:blipFill>
        <p:spPr bwMode="auto">
          <a:xfrm>
            <a:off x="914403" y="3559602"/>
            <a:ext cx="2432135" cy="2166828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Ресурс педагога – Ресурс педагог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137" y="4010657"/>
            <a:ext cx="2842547" cy="1841931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11191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17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49087" y="495119"/>
            <a:ext cx="10526484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44847" y="2737543"/>
            <a:ext cx="3122072" cy="7329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4675" y="3553210"/>
            <a:ext cx="3232243" cy="6983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4675" y="4366835"/>
            <a:ext cx="3232243" cy="675222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" t="19906" r="2001" b="9108"/>
          <a:stretch/>
        </p:blipFill>
        <p:spPr>
          <a:xfrm>
            <a:off x="4338583" y="2716112"/>
            <a:ext cx="3906546" cy="3102256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34675" y="5207316"/>
            <a:ext cx="3232243" cy="6752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64141BC-C1B7-44C4-97C1-B884BA08D7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592" y="2664385"/>
            <a:ext cx="4160528" cy="352024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Скругленный прямоугольник 9"/>
          <p:cNvSpPr/>
          <p:nvPr/>
        </p:nvSpPr>
        <p:spPr>
          <a:xfrm>
            <a:off x="8571122" y="2664385"/>
            <a:ext cx="2967736" cy="554998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стан неба?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571121" y="4106040"/>
            <a:ext cx="2967737" cy="902940"/>
          </a:xfrm>
          <a:prstGeom prst="roundRect">
            <a:avLst/>
          </a:prstGeom>
          <a:solidFill>
            <a:srgbClr val="1694E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Чи були протягом </a:t>
            </a:r>
            <a:r>
              <a:rPr lang="uk-UA" sz="2400" b="1" dirty="0" smtClean="0"/>
              <a:t>доби опади</a:t>
            </a:r>
            <a:r>
              <a:rPr lang="uk-UA" sz="2400" b="1" dirty="0"/>
              <a:t>?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557081" y="3293111"/>
            <a:ext cx="2981777" cy="76999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Яка </a:t>
            </a:r>
            <a:r>
              <a:rPr lang="uk-UA" sz="2400" b="1" dirty="0"/>
              <a:t>температура повітря?</a:t>
            </a:r>
            <a:endParaRPr lang="ru-RU" sz="2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571121" y="5065398"/>
            <a:ext cx="2967737" cy="946274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Погода вітряна чи безвітряна?</a:t>
            </a:r>
            <a:endParaRPr lang="ru-RU" sz="2400" b="1" dirty="0"/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AEA14DB0-14C2-4135-96D1-6330616A94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4" t="4730" r="75195" b="71911"/>
          <a:stretch/>
        </p:blipFill>
        <p:spPr>
          <a:xfrm>
            <a:off x="1295689" y="1284152"/>
            <a:ext cx="804936" cy="81419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C6E46C-1C8C-4CE7-A0E2-3D5534BEDF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1" t="4730" r="5251" b="74391"/>
          <a:stretch/>
        </p:blipFill>
        <p:spPr>
          <a:xfrm>
            <a:off x="2375339" y="1320428"/>
            <a:ext cx="1340079" cy="72774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6088A31A-77BF-4574-BBF7-7FF4599864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4730" r="37719" b="74391"/>
          <a:stretch/>
        </p:blipFill>
        <p:spPr>
          <a:xfrm>
            <a:off x="3870899" y="1283760"/>
            <a:ext cx="1340079" cy="72774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4E614D09-687C-42A4-9540-5D7D98A66C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7" t="27924" r="58714" b="48717"/>
          <a:stretch/>
        </p:blipFill>
        <p:spPr>
          <a:xfrm>
            <a:off x="9232754" y="1284152"/>
            <a:ext cx="1389485" cy="81419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44CE8BF4-934D-48D5-893B-4631C53F72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0" t="49114" r="6482" b="27527"/>
          <a:stretch/>
        </p:blipFill>
        <p:spPr>
          <a:xfrm>
            <a:off x="6685098" y="1277207"/>
            <a:ext cx="1175458" cy="8141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95308696-196C-4B58-9F95-8C9A282CEA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0" t="20272" r="24250" b="44793"/>
          <a:stretch/>
        </p:blipFill>
        <p:spPr>
          <a:xfrm>
            <a:off x="7860556" y="1084512"/>
            <a:ext cx="1421129" cy="1217735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1232628" y="2098342"/>
            <a:ext cx="3915289" cy="455435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Ясно       </a:t>
            </a:r>
            <a:r>
              <a:rPr lang="uk-UA" sz="2400" b="1" dirty="0" err="1" smtClean="0"/>
              <a:t>хмарно</a:t>
            </a:r>
            <a:r>
              <a:rPr lang="uk-UA" sz="2400" b="1" dirty="0" smtClean="0"/>
              <a:t>     похмуро</a:t>
            </a:r>
            <a:endParaRPr lang="ru-RU" sz="24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890421" y="2098342"/>
            <a:ext cx="3915289" cy="455435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/>
              <a:t>дощ           гроза            сніг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03775317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3337" y="502560"/>
            <a:ext cx="10209934" cy="74750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Пригадай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13338" y="1378065"/>
            <a:ext cx="7194376" cy="6822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Розкажи</a:t>
            </a:r>
            <a:r>
              <a:rPr lang="ru-RU" sz="2400" b="1" dirty="0"/>
              <a:t> про </a:t>
            </a:r>
            <a:r>
              <a:rPr lang="ru-RU" sz="2400" b="1" dirty="0" err="1"/>
              <a:t>пам’ятки</a:t>
            </a:r>
            <a:r>
              <a:rPr lang="ru-RU" sz="2400" b="1" dirty="0"/>
              <a:t> </a:t>
            </a:r>
            <a:r>
              <a:rPr lang="ru-RU" sz="2400" b="1" dirty="0" err="1"/>
              <a:t>природи</a:t>
            </a:r>
            <a:r>
              <a:rPr lang="ru-RU" sz="2400" b="1" dirty="0"/>
              <a:t> й </a:t>
            </a:r>
            <a:r>
              <a:rPr lang="ru-RU" sz="2400" b="1" dirty="0" err="1"/>
              <a:t>історії</a:t>
            </a:r>
            <a:r>
              <a:rPr lang="ru-RU" sz="2400" b="1" dirty="0"/>
              <a:t> </a:t>
            </a:r>
            <a:r>
              <a:rPr lang="ru-RU" sz="2400" b="1" dirty="0" err="1"/>
              <a:t>свого</a:t>
            </a:r>
            <a:r>
              <a:rPr lang="ru-RU" sz="2400" b="1" dirty="0"/>
              <a:t> краю.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08994" y="2171367"/>
            <a:ext cx="4218619" cy="12547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Які</a:t>
            </a:r>
            <a:r>
              <a:rPr lang="ru-RU" sz="2400" b="1" dirty="0"/>
              <a:t> </a:t>
            </a:r>
            <a:r>
              <a:rPr lang="ru-RU" sz="2400" b="1" dirty="0" err="1"/>
              <a:t>видатні</a:t>
            </a:r>
            <a:r>
              <a:rPr lang="ru-RU" sz="2400" b="1" dirty="0"/>
              <a:t> люди </a:t>
            </a:r>
            <a:r>
              <a:rPr lang="ru-RU" sz="2400" b="1" dirty="0" err="1"/>
              <a:t>народилися</a:t>
            </a:r>
            <a:r>
              <a:rPr lang="ru-RU" sz="2400" b="1" dirty="0"/>
              <a:t>, проживали у </a:t>
            </a:r>
            <a:r>
              <a:rPr lang="ru-RU" sz="2400" b="1" dirty="0" err="1"/>
              <a:t>твоєму</a:t>
            </a:r>
            <a:r>
              <a:rPr lang="ru-RU" sz="2400" b="1" dirty="0"/>
              <a:t> </a:t>
            </a:r>
            <a:r>
              <a:rPr lang="ru-RU" sz="2400" b="1" dirty="0" err="1"/>
              <a:t>рідному</a:t>
            </a:r>
            <a:r>
              <a:rPr lang="ru-RU" sz="2400" b="1" dirty="0"/>
              <a:t> </a:t>
            </a:r>
            <a:r>
              <a:rPr lang="ru-RU" sz="2400" b="1" dirty="0" err="1"/>
              <a:t>краї</a:t>
            </a:r>
            <a:r>
              <a:rPr lang="ru-RU" sz="2400" b="1" dirty="0"/>
              <a:t>?</a:t>
            </a:r>
          </a:p>
        </p:txBody>
      </p:sp>
      <p:pic>
        <p:nvPicPr>
          <p:cNvPr id="9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432" y="1516233"/>
            <a:ext cx="2841696" cy="4356265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872498"/>
            <a:ext cx="1054101" cy="9855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08994" y="3513048"/>
            <a:ext cx="4218620" cy="2359449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Сьогодні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уроці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проведемо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віртуальну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мандрівку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Україною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дізнаєшся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більше</a:t>
            </a:r>
            <a:r>
              <a:rPr lang="ru-RU" sz="2400" b="1" dirty="0" smtClean="0"/>
              <a:t> про </a:t>
            </a:r>
            <a:r>
              <a:rPr lang="ru-RU" sz="2400" b="1" dirty="0" err="1" smtClean="0"/>
              <a:t>деякі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міста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Украни</a:t>
            </a:r>
            <a:r>
              <a:rPr lang="ru-RU" sz="2400" b="1" dirty="0" smtClean="0"/>
              <a:t> </a:t>
            </a:r>
            <a:r>
              <a:rPr lang="ru-RU" sz="2400" b="1" dirty="0" smtClean="0"/>
              <a:t>та </a:t>
            </a:r>
            <a:r>
              <a:rPr lang="ru-RU" sz="2400" b="1" dirty="0" err="1" smtClean="0"/>
              <a:t>їх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видатних</a:t>
            </a:r>
            <a:r>
              <a:rPr lang="ru-RU" sz="2400" b="1" dirty="0" smtClean="0"/>
              <a:t> людей.</a:t>
            </a:r>
            <a:endParaRPr lang="ru-RU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38" y="2171367"/>
            <a:ext cx="2864483" cy="286448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20570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6246" y="537284"/>
            <a:ext cx="11070090" cy="6896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1 зупинка мандрівки Україною: Київ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6246" y="1298126"/>
            <a:ext cx="4909359" cy="7968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знаєш</a:t>
            </a:r>
            <a:r>
              <a:rPr lang="ru-RU" sz="2000" b="1" dirty="0" smtClean="0"/>
              <a:t> про </a:t>
            </a:r>
            <a:r>
              <a:rPr lang="ru-RU" sz="2000" b="1" dirty="0" err="1" smtClean="0"/>
              <a:t>походження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назви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Київ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його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історію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видатних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киян</a:t>
            </a:r>
            <a:r>
              <a:rPr lang="ru-RU" sz="2000" b="1" dirty="0" smtClean="0"/>
              <a:t>?</a:t>
            </a:r>
            <a:endParaRPr lang="ru-RU" sz="20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519" y="2372449"/>
            <a:ext cx="1832223" cy="2369254"/>
          </a:xfrm>
          <a:prstGeom prst="rect">
            <a:avLst/>
          </a:prstGeom>
        </p:spPr>
      </p:pic>
      <p:pic>
        <p:nvPicPr>
          <p:cNvPr id="10" name="Picture 2" descr="Ð ÐµÐ·ÑÐ»ÑÑÐ°Ñ Ð¿Ð¾ÑÑÐºÑ Ð·Ð¾Ð±ÑÐ°Ð¶ÐµÐ½Ñ Ð·Ð° Ð·Ð°Ð¿Ð¸ÑÐ¾Ð¼ &quot;ÐÐ¸ÑÐ²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46" y="2170924"/>
            <a:ext cx="4156377" cy="277230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481560" y="5160460"/>
            <a:ext cx="9167150" cy="100884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Київ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-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столиця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України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одне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з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найбільших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і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найстаріших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міст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Європи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За легендою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Київ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заснували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брати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000" b="1" dirty="0" err="1">
                <a:solidFill>
                  <a:schemeClr val="accent6">
                    <a:lumMod val="75000"/>
                  </a:schemeClr>
                </a:solidFill>
              </a:rPr>
              <a:t>Кий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, Щек і Хорив та їхня сестра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Либідь.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Назвали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ім’ям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старшого брата Кия.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360174" y="1342376"/>
            <a:ext cx="3236162" cy="828548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Каштан – символ столиці України</a:t>
            </a:r>
          </a:p>
        </p:txBody>
      </p:sp>
      <p:pic>
        <p:nvPicPr>
          <p:cNvPr id="14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8" t="5805" r="13245" b="11973"/>
          <a:stretch/>
        </p:blipFill>
        <p:spPr bwMode="auto">
          <a:xfrm>
            <a:off x="4801277" y="2169931"/>
            <a:ext cx="3420000" cy="277329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Ð ÐµÐ·ÑÐ»ÑÑÐ°Ñ Ð¿Ð¾ÑÑÐºÑ Ð·Ð¾Ð±ÑÐ°Ð¶ÐµÐ½Ñ Ð·Ð° Ð·Ð°Ð¿Ð¸ÑÐ¾Ð¼ &quot;ÐºÐ¸ÑÐ² Ð°Ð»ÐµÑ ÐºÐ°ÑÑÐ°Ð½ÑÐ²&quot;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91"/>
          <a:stretch/>
        </p:blipFill>
        <p:spPr bwMode="auto">
          <a:xfrm>
            <a:off x="7920338" y="2305354"/>
            <a:ext cx="3675998" cy="224397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527258" y="1327543"/>
            <a:ext cx="2694020" cy="76747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Пам’ятник засновникам </a:t>
            </a:r>
            <a:r>
              <a:rPr lang="uk-UA" sz="2000" b="1" dirty="0" smtClean="0"/>
              <a:t>Києва. </a:t>
            </a:r>
            <a:endParaRPr lang="ru-RU" sz="2000" b="1" dirty="0"/>
          </a:p>
        </p:txBody>
      </p:sp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872498"/>
            <a:ext cx="1054101" cy="9855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19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77073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44952" y="494528"/>
            <a:ext cx="10197296" cy="8134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Київ</a:t>
            </a:r>
            <a:r>
              <a:rPr lang="ru-RU" sz="4000" b="1" dirty="0"/>
              <a:t> </a:t>
            </a:r>
            <a:r>
              <a:rPr lang="ru-RU" sz="4000" b="1" dirty="0" err="1"/>
              <a:t>вважають</a:t>
            </a:r>
            <a:r>
              <a:rPr lang="ru-RU" sz="4000" b="1" dirty="0"/>
              <a:t> </a:t>
            </a:r>
            <a:r>
              <a:rPr lang="ru-RU" sz="4000" b="1" dirty="0" err="1"/>
              <a:t>найзеленішим</a:t>
            </a:r>
            <a:r>
              <a:rPr lang="ru-RU" sz="4000" b="1" dirty="0"/>
              <a:t> </a:t>
            </a:r>
            <a:r>
              <a:rPr lang="ru-RU" sz="4000" b="1" dirty="0" err="1" smtClean="0"/>
              <a:t>містом</a:t>
            </a:r>
            <a:endParaRPr lang="ru-RU" sz="4000" b="1" dirty="0"/>
          </a:p>
        </p:txBody>
      </p:sp>
      <p:pic>
        <p:nvPicPr>
          <p:cNvPr id="3074" name="Picture 2" descr="Ð ÐµÐ·ÑÐ»ÑÑÐ°Ñ Ð¿Ð¾ÑÑÐºÑ Ð·Ð¾Ð±ÑÐ°Ð¶ÐµÐ½Ñ Ð·Ð° Ð·Ð°Ð¿Ð¸ÑÐ¾Ð¼ &quot;ÐÐ¸ÑÐ²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06" y="1815879"/>
            <a:ext cx="10819346" cy="461850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91251" y="1342910"/>
            <a:ext cx="3806142" cy="47297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А як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ви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думаєте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чому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4493310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100" y="1501564"/>
            <a:ext cx="3390578" cy="216761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Черкащина —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це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справжня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перлина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України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!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Вона вражає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своїми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мальовничими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краєвидами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і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цікавими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пам’ятками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історії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українського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народу. 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576" y="1501564"/>
            <a:ext cx="6632292" cy="484157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872498"/>
            <a:ext cx="1054101" cy="9855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54100" y="537284"/>
            <a:ext cx="10161767" cy="8253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2 зупинка мандрівки Україною: Черкащина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81701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64778" y="1502160"/>
            <a:ext cx="8732066" cy="69050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Саме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тут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народилися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наш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Кобзар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– Тарас Шевченко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і 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гетьман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Богдан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Хмельницький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14" y="2192669"/>
            <a:ext cx="2623266" cy="391579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169" y="2194426"/>
            <a:ext cx="5218723" cy="391404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054100" y="537283"/>
            <a:ext cx="10161767" cy="8285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2 зупинка мандрівки Україною: Черкащина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07816" y="5417959"/>
            <a:ext cx="2062270" cy="69050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Тарас Шевченко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199912" y="5417959"/>
            <a:ext cx="2701980" cy="69050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Богдан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Хмельницький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05730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639</Words>
  <Application>Microsoft Office PowerPoint</Application>
  <PresentationFormat>Произвольный</PresentationFormat>
  <Paragraphs>95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69</cp:revision>
  <dcterms:created xsi:type="dcterms:W3CDTF">2018-01-05T16:38:53Z</dcterms:created>
  <dcterms:modified xsi:type="dcterms:W3CDTF">2024-09-22T09:40:09Z</dcterms:modified>
</cp:coreProperties>
</file>