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21" r:id="rId3"/>
    <p:sldId id="322" r:id="rId4"/>
    <p:sldId id="323" r:id="rId5"/>
    <p:sldId id="324" r:id="rId6"/>
    <p:sldId id="307" r:id="rId7"/>
    <p:sldId id="290" r:id="rId8"/>
    <p:sldId id="314" r:id="rId9"/>
    <p:sldId id="317" r:id="rId10"/>
    <p:sldId id="325" r:id="rId11"/>
    <p:sldId id="32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4CC"/>
    <a:srgbClr val="C31D58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diagnostuvalna-robota-z-temi-lyudina-v-suspilstvi-2990858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388" y="4666350"/>
            <a:ext cx="9656868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Застосовуємо знання щодня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3046" y="1202717"/>
            <a:ext cx="320894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D:\Картинки до тестів\!!!!_ЭСМИРА_Супергерой\_free_2024-01-08-11-35-52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388" y="1143666"/>
            <a:ext cx="2496724" cy="263274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2774" y="399959"/>
            <a:ext cx="9376177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5167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2800" b="1" dirty="0" smtClean="0">
                <a:solidFill>
                  <a:schemeClr val="bg1"/>
                </a:solidFill>
              </a:rPr>
              <a:t>13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116273" y="251780"/>
            <a:ext cx="1470399" cy="1798996"/>
          </a:xfrm>
          <a:prstGeom prst="rect">
            <a:avLst/>
          </a:prstGeom>
        </p:spPr>
      </p:pic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56785" y="1281605"/>
            <a:ext cx="5325038" cy="6558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Розв’яжи кросворд. Обведи ключове слово. Поясни, як ти його розумієш.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2 клас\4 ЯДС\1 Грущинська\1 Людина в суспільстві\№012 Застосовуємо знання щодня\2024-09-22_000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57" y="1281605"/>
            <a:ext cx="3317595" cy="501966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4 ЯДС\1 Грущинська\1 Людина в суспільстві\№012 Застосовуємо знання щодня\2024-09-22_0006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901" r="878" b="3149"/>
          <a:stretch/>
        </p:blipFill>
        <p:spPr bwMode="auto">
          <a:xfrm>
            <a:off x="612775" y="2135438"/>
            <a:ext cx="5940000" cy="331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5400000">
            <a:off x="5528641" y="4349843"/>
            <a:ext cx="3202731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265783" y="3550189"/>
            <a:ext cx="2577698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525824" y="3783730"/>
            <a:ext cx="2844915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6777256" y="3550189"/>
            <a:ext cx="3212064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7104707" y="4202540"/>
            <a:ext cx="3497337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7852648" y="3286580"/>
            <a:ext cx="2805974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Ю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8243005" y="2681140"/>
            <a:ext cx="2805974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1420952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8843" y="494528"/>
            <a:ext cx="9917658" cy="674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51B524C-59DB-4919-9303-C936BD06E329}"/>
              </a:ext>
            </a:extLst>
          </p:cNvPr>
          <p:cNvSpPr/>
          <p:nvPr/>
        </p:nvSpPr>
        <p:spPr>
          <a:xfrm>
            <a:off x="555584" y="2696902"/>
            <a:ext cx="4282634" cy="16102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таке правила поведінки? </a:t>
            </a:r>
          </a:p>
          <a:p>
            <a:pPr algn="ctr"/>
            <a:r>
              <a:rPr lang="uk-UA" sz="2400" b="1" dirty="0"/>
              <a:t>Для чого вони потрібні? Чому важливо їх виконувати? </a:t>
            </a:r>
            <a:endParaRPr lang="ru-RU" sz="2400" b="1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BB6F7C-2A7B-48A5-B788-F8BE6EC73B5E}"/>
              </a:ext>
            </a:extLst>
          </p:cNvPr>
          <p:cNvSpPr/>
          <p:nvPr/>
        </p:nvSpPr>
        <p:spPr>
          <a:xfrm>
            <a:off x="874421" y="1453879"/>
            <a:ext cx="3963797" cy="102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грубість</a:t>
            </a:r>
            <a:r>
              <a:rPr lang="ru-RU" sz="2400" b="1" dirty="0"/>
              <a:t> бути будь-коли </a:t>
            </a:r>
            <a:r>
              <a:rPr lang="ru-RU" sz="2400" b="1" dirty="0" err="1"/>
              <a:t>доречною</a:t>
            </a:r>
            <a:r>
              <a:rPr lang="ru-RU" sz="2400" b="1" dirty="0"/>
              <a:t>? 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7736888" y="3361984"/>
            <a:ext cx="3442730" cy="9451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було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важко? Якщо так, в чому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83094D12-AFB6-47FB-ACC3-2379992DB83E}"/>
              </a:ext>
            </a:extLst>
          </p:cNvPr>
          <p:cNvSpPr/>
          <p:nvPr/>
        </p:nvSpPr>
        <p:spPr>
          <a:xfrm>
            <a:off x="7856175" y="1453878"/>
            <a:ext cx="3442730" cy="1420523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Що найбільше </a:t>
            </a:r>
            <a:r>
              <a:rPr lang="uk-UA" sz="2400" b="1" dirty="0" smtClean="0">
                <a:solidFill>
                  <a:schemeClr val="bg1"/>
                </a:solidFill>
              </a:rPr>
              <a:t>тебе вразило </a:t>
            </a:r>
            <a:r>
              <a:rPr lang="uk-UA" sz="2400" b="1" dirty="0">
                <a:solidFill>
                  <a:schemeClr val="bg1"/>
                </a:solidFill>
              </a:rPr>
              <a:t>чи здивувало під час уроку?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7362" r="13967" b="15449"/>
          <a:stretch/>
        </p:blipFill>
        <p:spPr>
          <a:xfrm>
            <a:off x="4452055" y="1169043"/>
            <a:ext cx="3404120" cy="3992104"/>
          </a:xfrm>
          <a:prstGeom prst="rect">
            <a:avLst/>
          </a:prstGeom>
        </p:spPr>
      </p:pic>
      <p:sp>
        <p:nvSpPr>
          <p:cNvPr id="12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555584" y="5220521"/>
            <a:ext cx="3442730" cy="9451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Виконай онлайн тест за посиланням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4690" y="5369941"/>
            <a:ext cx="656163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3"/>
              </a:rPr>
              <a:t>Діагностувальна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 робота з теми «Людина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3"/>
              </a:rPr>
              <a:t>суспільстві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» | Тест з предмету Я 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hlinkClick r:id="rId3"/>
              </a:rPr>
              <a:t>світі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 – «На Урок» (naurok.com.ua)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32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170" y="508459"/>
            <a:ext cx="10139422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ᐈ Будильник рисунки, вектор будильник рисунок | скачать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723">
            <a:off x="741111" y="2104210"/>
            <a:ext cx="3177218" cy="31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рненська ЗОШ І-ІІ ступенів №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/>
          <a:stretch/>
        </p:blipFill>
        <p:spPr bwMode="auto">
          <a:xfrm flipH="1">
            <a:off x="6556965" y="3377132"/>
            <a:ext cx="4328539" cy="2745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4264" y="1353243"/>
            <a:ext cx="4887686" cy="17912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Уже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дзвінок нам дав сигнал: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Працювати час настав.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Тож і ми часу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гаймо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Роботу швидше починаймо.</a:t>
            </a:r>
          </a:p>
        </p:txBody>
      </p:sp>
    </p:spTree>
    <p:extLst>
      <p:ext uri="{BB962C8B-B14F-4D97-AF65-F5344CB8AC3E}">
        <p14:creationId xmlns:p14="http://schemas.microsoft.com/office/powerpoint/2010/main" val="10457028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791738" y="1353595"/>
            <a:ext cx="5443328" cy="19751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себе батарейкою. Покажи жестом або мімікою, наскільки ти «заряджена» батарейка? Поміркуй, що тебе швидко заряджає до повного заряду. </a:t>
            </a:r>
          </a:p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 слайді лише деякі підказки. </a:t>
            </a:r>
          </a:p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 тебе може бути свій варіант «зарядки»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62719" y="5815407"/>
            <a:ext cx="2206615" cy="5523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125044" y="4953835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295778"/>
            <a:ext cx="2175289" cy="57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8" y="5858447"/>
            <a:ext cx="2292960" cy="542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486148" y="3585306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403" y="3559602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7" y="4010657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825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4114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3336" y="502560"/>
            <a:ext cx="10405151" cy="74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91" y="1516233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24740" y="1699033"/>
            <a:ext cx="4218620" cy="264370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</a:t>
            </a:r>
            <a:r>
              <a:rPr lang="uk-UA" sz="2400" b="1" dirty="0" smtClean="0"/>
              <a:t>перевіри</a:t>
            </a:r>
            <a:r>
              <a:rPr lang="ru-RU" sz="2400" b="1" dirty="0" err="1" smtClean="0"/>
              <a:t>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знання</a:t>
            </a:r>
            <a:r>
              <a:rPr lang="ru-RU" sz="2400" b="1" dirty="0" smtClean="0"/>
              <a:t> за темою «Людина в </a:t>
            </a:r>
            <a:r>
              <a:rPr lang="ru-RU" sz="2400" b="1" dirty="0" err="1" smtClean="0"/>
              <a:t>суспільстві</a:t>
            </a:r>
            <a:r>
              <a:rPr lang="ru-RU" sz="2400" b="1" dirty="0" smtClean="0"/>
              <a:t>». </a:t>
            </a:r>
            <a:r>
              <a:rPr lang="ru-RU" sz="2400" b="1" dirty="0" err="1" smtClean="0"/>
              <a:t>Дізнаємося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корисного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цікавого</a:t>
            </a:r>
            <a:r>
              <a:rPr lang="ru-RU" sz="2400" b="1" dirty="0" smtClean="0"/>
              <a:t> ми </a:t>
            </a:r>
            <a:r>
              <a:rPr lang="ru-RU" sz="2400" b="1" dirty="0" err="1" smtClean="0"/>
              <a:t>відкрили</a:t>
            </a:r>
            <a:r>
              <a:rPr lang="ru-RU" sz="2400" b="1" dirty="0" smtClean="0"/>
              <a:t> для себе, </a:t>
            </a:r>
            <a:r>
              <a:rPr lang="ru-RU" sz="2400" b="1" dirty="0" err="1" smtClean="0"/>
              <a:t>опанувавши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розділ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3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" y="3311580"/>
            <a:ext cx="3148364" cy="31483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742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9072" y="575552"/>
            <a:ext cx="10760927" cy="706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</a:t>
            </a:r>
            <a:r>
              <a:rPr lang="uk-UA" sz="4000" b="1" dirty="0" smtClean="0">
                <a:solidFill>
                  <a:schemeClr val="bg1"/>
                </a:solidFill>
              </a:rPr>
              <a:t>малюнками </a:t>
            </a:r>
            <a:r>
              <a:rPr lang="uk-UA" sz="4000" b="1" dirty="0">
                <a:solidFill>
                  <a:schemeClr val="bg1"/>
                </a:solidFill>
              </a:rPr>
              <a:t>розкажи про свої права 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10798"/>
          <a:stretch/>
        </p:blipFill>
        <p:spPr>
          <a:xfrm>
            <a:off x="577763" y="1949819"/>
            <a:ext cx="2243540" cy="16972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7763" y="1342258"/>
            <a:ext cx="1574155" cy="5471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Освіту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9" t="19970" r="35776" b="12676"/>
          <a:stretch/>
        </p:blipFill>
        <p:spPr>
          <a:xfrm>
            <a:off x="10229690" y="1998221"/>
            <a:ext cx="1090639" cy="17328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153035" y="1332087"/>
            <a:ext cx="1416769" cy="547122"/>
          </a:xfrm>
          <a:prstGeom prst="rect">
            <a:avLst/>
          </a:prstGeom>
          <a:solidFill>
            <a:srgbClr val="9954C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Захист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28545" r="11067" b="12113"/>
          <a:stretch/>
        </p:blipFill>
        <p:spPr>
          <a:xfrm>
            <a:off x="3425666" y="1921216"/>
            <a:ext cx="2358679" cy="17258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56511" y="1342258"/>
            <a:ext cx="4113169" cy="510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Відпочинок та дозвілля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3" y="3836307"/>
            <a:ext cx="2025983" cy="1889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2389516" y="5096395"/>
            <a:ext cx="2215489" cy="9494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Повноцінне харчування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9533" r="1586" b="4699"/>
          <a:stretch/>
        </p:blipFill>
        <p:spPr>
          <a:xfrm>
            <a:off x="6809377" y="1934964"/>
            <a:ext cx="2599644" cy="17662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594261" y="1361768"/>
            <a:ext cx="3458290" cy="4867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Медичну допомогу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3" y="3912282"/>
            <a:ext cx="2482977" cy="18665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425666" y="3836307"/>
            <a:ext cx="1469719" cy="552405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Сім’ю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" b="16057"/>
          <a:stretch/>
        </p:blipFill>
        <p:spPr>
          <a:xfrm>
            <a:off x="7287246" y="3908760"/>
            <a:ext cx="2514938" cy="18665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9913698" y="4112508"/>
            <a:ext cx="1895444" cy="168414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Особливу турботу дітям з інвалідністю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189868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722" y="563978"/>
            <a:ext cx="10377594" cy="720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Перевірна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">
            <a:extLst>
              <a:ext uri="{FF2B5EF4-FFF2-40B4-BE49-F238E27FC236}">
                <a16:creationId xmlns="" xmlns:a16="http://schemas.microsoft.com/office/drawing/2014/main" id="{ADCA6D74-F568-404F-A777-BAA6496FFA23}"/>
              </a:ext>
            </a:extLst>
          </p:cNvPr>
          <p:cNvSpPr/>
          <p:nvPr/>
        </p:nvSpPr>
        <p:spPr>
          <a:xfrm>
            <a:off x="722922" y="1932961"/>
            <a:ext cx="5323551" cy="775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Вміння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поводитися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серед</a:t>
            </a:r>
            <a:r>
              <a:rPr lang="ru-RU" sz="2400" b="1" dirty="0">
                <a:solidFill>
                  <a:schemeClr val="bg1"/>
                </a:solidFill>
              </a:rPr>
              <a:t> людей </a:t>
            </a:r>
            <a:r>
              <a:rPr lang="ru-RU" sz="2400" b="1" dirty="0" err="1">
                <a:solidFill>
                  <a:schemeClr val="bg1"/>
                </a:solidFill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</a:rPr>
              <a:t>прийнятих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правил – </a:t>
            </a:r>
            <a:r>
              <a:rPr lang="ru-RU" sz="2400" b="1" dirty="0" err="1" smtClean="0">
                <a:solidFill>
                  <a:schemeClr val="bg1"/>
                </a:solidFill>
              </a:rPr>
              <a:t>це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30" y="2792326"/>
            <a:ext cx="17874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характер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247" y="1352982"/>
            <a:ext cx="5245914" cy="48739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Вибери правильну відповідь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4286" y="2803996"/>
            <a:ext cx="1849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поведінка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222" y="3415196"/>
            <a:ext cx="5099536" cy="7632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Розшифруй, які права дитини зображені на світлинах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973" y="2803806"/>
            <a:ext cx="15080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постава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1 Людина в суспільстві\№012 Застосовуємо знання щодня\2024-09-21_235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0" y="1372816"/>
            <a:ext cx="4856378" cy="374815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9223" y="4272974"/>
            <a:ext cx="5527402" cy="83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Наведи два приклади того, що права людини пов’язані з її обов’язками.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223" y="5161415"/>
            <a:ext cx="6692094" cy="78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Зразок: право користуватися природними багатствами – обов’язок охороняти природу.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70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699" y="530375"/>
            <a:ext cx="7726101" cy="7428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" b="12301"/>
          <a:stretch/>
        </p:blipFill>
        <p:spPr>
          <a:xfrm>
            <a:off x="9006601" y="319149"/>
            <a:ext cx="2763754" cy="19081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D:\2 клас\4 ЯДС\1 Грущинська\1 Людина в суспільстві\№012 Застосовуємо знання щодня\2024-09-22_002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20310"/>
            <a:ext cx="5286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2 клас\4 ЯДС\1 Грущинська\1 Людина в суспільстві\№012 Застосовуємо знання щодня\2024-09-22_002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915132"/>
            <a:ext cx="5751814" cy="15723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 клас\4 ЯДС\1 Грущинська\1 Людина в суспільстві\№012 Застосовуємо знання щодня\2024-09-22_002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3" y="4623259"/>
            <a:ext cx="4667250" cy="12287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 клас\4 ЯДС\1 Грущинська\1 Людина в суспільстві\№012 Застосовуємо знання щодня\2024-09-22_0025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623259"/>
            <a:ext cx="5811198" cy="1630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2 клас\4 ЯДС\1 Грущинська\1 Людина в суспільстві\№012 Застосовуємо знання щодня\2024-09-22_0026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3" y="2877967"/>
            <a:ext cx="3016049" cy="16466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24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360" y="490985"/>
            <a:ext cx="10140485" cy="7999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«Плескаю і тупаю»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4360" y="1290918"/>
            <a:ext cx="10140485" cy="5494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Якщо риса позитивна, то плесни у долоні, якщо негативна – тупни ногою.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0780" y="2115626"/>
            <a:ext cx="3278289" cy="123803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Має почуття гумору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8110178" y="2089705"/>
            <a:ext cx="2677428" cy="1238034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Злий 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168588" y="5041827"/>
            <a:ext cx="3262359" cy="1238034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Працьовитий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4329954" y="3479984"/>
            <a:ext cx="3100993" cy="1238034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Відповідальний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79676" y="3918330"/>
            <a:ext cx="2835797" cy="123803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Лінивий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4630520" y="1896834"/>
            <a:ext cx="3041417" cy="123803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Добрий 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8295592" y="3511188"/>
            <a:ext cx="2839254" cy="1238034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Заздрісний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8295592" y="4932671"/>
            <a:ext cx="2700358" cy="1238034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Скромний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367933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438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</cp:revision>
  <dcterms:created xsi:type="dcterms:W3CDTF">2018-01-05T16:38:53Z</dcterms:created>
  <dcterms:modified xsi:type="dcterms:W3CDTF">2024-09-24T16:34:52Z</dcterms:modified>
</cp:coreProperties>
</file>