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89" r:id="rId3"/>
    <p:sldId id="386" r:id="rId4"/>
    <p:sldId id="364" r:id="rId5"/>
    <p:sldId id="379" r:id="rId6"/>
    <p:sldId id="374" r:id="rId7"/>
    <p:sldId id="380" r:id="rId8"/>
    <p:sldId id="376" r:id="rId9"/>
    <p:sldId id="381" r:id="rId10"/>
    <p:sldId id="382" r:id="rId11"/>
    <p:sldId id="383" r:id="rId12"/>
    <p:sldId id="384" r:id="rId13"/>
    <p:sldId id="385" r:id="rId14"/>
    <p:sldId id="388" r:id="rId15"/>
    <p:sldId id="3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295FFF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5913" y="3439492"/>
            <a:ext cx="6520129" cy="25538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 дитячою книжкою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Вірші Оксани Кротюк</a:t>
            </a:r>
            <a:endParaRPr lang="uk-U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12911" y="885553"/>
            <a:ext cx="3573128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</a:p>
        </p:txBody>
      </p:sp>
      <p:pic>
        <p:nvPicPr>
          <p:cNvPr id="307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1" y="885554"/>
            <a:ext cx="3635472" cy="51078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4769" y="1545769"/>
            <a:ext cx="3701543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ЯК</a:t>
            </a:r>
            <a:endParaRPr lang="ru-RU" sz="2800" dirty="0"/>
          </a:p>
          <a:p>
            <a:r>
              <a:rPr lang="ru-RU" sz="2800" dirty="0"/>
              <a:t>Не </a:t>
            </a:r>
            <a:r>
              <a:rPr lang="ru-RU" sz="2800" dirty="0" err="1"/>
              <a:t>збагну</a:t>
            </a:r>
            <a:r>
              <a:rPr lang="ru-RU" sz="2800" dirty="0"/>
              <a:t> я, </a:t>
            </a:r>
            <a:r>
              <a:rPr lang="ru-RU" sz="2800" dirty="0" err="1"/>
              <a:t>друзі</a:t>
            </a:r>
            <a:r>
              <a:rPr lang="ru-RU" sz="2800" dirty="0"/>
              <a:t>, як</a:t>
            </a:r>
            <a:br>
              <a:rPr lang="ru-RU" sz="2800" dirty="0"/>
            </a:br>
            <a:r>
              <a:rPr lang="ru-RU" sz="2800" dirty="0"/>
              <a:t>Носить шубу </a:t>
            </a:r>
            <a:r>
              <a:rPr lang="ru-RU" sz="2800" dirty="0" err="1"/>
              <a:t>влітку</a:t>
            </a:r>
            <a:r>
              <a:rPr lang="ru-RU" sz="2800" dirty="0"/>
              <a:t> як.</a:t>
            </a:r>
            <a:br>
              <a:rPr lang="ru-RU" sz="2800" dirty="0"/>
            </a:br>
            <a:r>
              <a:rPr lang="ru-RU" sz="2800" dirty="0"/>
              <a:t>Я у </a:t>
            </a:r>
            <a:r>
              <a:rPr lang="ru-RU" sz="2800" dirty="0" err="1"/>
              <a:t>шубі</a:t>
            </a:r>
            <a:r>
              <a:rPr lang="ru-RU" sz="2800" dirty="0"/>
              <a:t> </a:t>
            </a:r>
            <a:r>
              <a:rPr lang="ru-RU" sz="2800" dirty="0" err="1"/>
              <a:t>тій</a:t>
            </a:r>
            <a:r>
              <a:rPr lang="ru-RU" sz="2800" dirty="0"/>
              <a:t> </a:t>
            </a:r>
            <a:r>
              <a:rPr lang="ru-RU" sz="2800" dirty="0" err="1"/>
              <a:t>гарячій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зоопарку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бачив</a:t>
            </a:r>
            <a:r>
              <a:rPr lang="ru-RU" sz="28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4769" y="494528"/>
            <a:ext cx="5590280" cy="9044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Оксана </a:t>
            </a:r>
            <a:r>
              <a:rPr lang="ru-RU" sz="4000" b="1" dirty="0" err="1" smtClean="0"/>
              <a:t>Кротюк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Вірші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32088"/>
            <a:ext cx="1215484" cy="1025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53822" y="486450"/>
            <a:ext cx="4798479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УПЕРТИЙ ЦАПОК</a:t>
            </a:r>
            <a:endParaRPr lang="ru-RU" sz="2800" dirty="0"/>
          </a:p>
          <a:p>
            <a:r>
              <a:rPr lang="ru-RU" sz="2800" dirty="0"/>
              <a:t>Подивись,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упертий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малесенький</a:t>
            </a:r>
            <a:r>
              <a:rPr lang="ru-RU" sz="2800" dirty="0"/>
              <a:t> цапок.</a:t>
            </a:r>
            <a:br>
              <a:rPr lang="ru-RU" sz="2800" dirty="0"/>
            </a:b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вчетверте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Забігає</a:t>
            </a:r>
            <a:r>
              <a:rPr lang="ru-RU" sz="2800" dirty="0"/>
              <a:t> у садок.</a:t>
            </a:r>
            <a:br>
              <a:rPr lang="ru-RU" sz="2800" dirty="0"/>
            </a:br>
            <a:r>
              <a:rPr lang="ru-RU" sz="2800" dirty="0"/>
              <a:t>Ми замкнули </a:t>
            </a:r>
            <a:r>
              <a:rPr lang="ru-RU" sz="2800" dirty="0" err="1"/>
              <a:t>міцно</a:t>
            </a:r>
            <a:r>
              <a:rPr lang="ru-RU" sz="2800" dirty="0"/>
              <a:t> </a:t>
            </a:r>
            <a:r>
              <a:rPr lang="ru-RU" sz="2800" dirty="0" err="1"/>
              <a:t>хвіртку</a:t>
            </a:r>
            <a:r>
              <a:rPr lang="ru-RU" sz="2800" dirty="0"/>
              <a:t> —</a:t>
            </a:r>
            <a:br>
              <a:rPr lang="ru-RU" sz="2800" dirty="0"/>
            </a:b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обстежує</a:t>
            </a:r>
            <a:r>
              <a:rPr lang="ru-RU" sz="2800" dirty="0"/>
              <a:t> </a:t>
            </a:r>
            <a:r>
              <a:rPr lang="ru-RU" sz="2800" dirty="0" err="1"/>
              <a:t>паркан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І </a:t>
            </a:r>
            <a:r>
              <a:rPr lang="ru-RU" sz="2800" dirty="0" err="1"/>
              <a:t>набачив</a:t>
            </a:r>
            <a:r>
              <a:rPr lang="ru-RU" sz="2800" dirty="0"/>
              <a:t>-таки </a:t>
            </a:r>
            <a:r>
              <a:rPr lang="ru-RU" sz="2800" dirty="0" err="1"/>
              <a:t>дірку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Ну і </a:t>
            </a:r>
            <a:r>
              <a:rPr lang="ru-RU" sz="2800" dirty="0" err="1"/>
              <a:t>впертий</a:t>
            </a:r>
            <a:r>
              <a:rPr lang="ru-RU" sz="2800" dirty="0"/>
              <a:t> — як баран!</a:t>
            </a:r>
            <a:br>
              <a:rPr lang="ru-RU" sz="2800" dirty="0"/>
            </a:br>
            <a:r>
              <a:rPr lang="ru-RU" sz="2800" dirty="0"/>
              <a:t>Та кори не </a:t>
            </a:r>
            <a:r>
              <a:rPr lang="ru-RU" sz="2800" dirty="0" err="1"/>
              <a:t>обгризає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Не </a:t>
            </a:r>
            <a:r>
              <a:rPr lang="ru-RU" sz="2800" dirty="0" err="1"/>
              <a:t>ламає</a:t>
            </a:r>
            <a:r>
              <a:rPr lang="ru-RU" sz="2800" dirty="0"/>
              <a:t> </a:t>
            </a:r>
            <a:r>
              <a:rPr lang="ru-RU" sz="2800" dirty="0" err="1"/>
              <a:t>гілочок</a:t>
            </a:r>
            <a:r>
              <a:rPr lang="ru-RU" sz="2800" dirty="0"/>
              <a:t> — </a:t>
            </a:r>
            <a:br>
              <a:rPr lang="ru-RU" sz="2800" dirty="0"/>
            </a:br>
            <a:r>
              <a:rPr lang="ru-RU" sz="2800" dirty="0"/>
              <a:t>Став і </a:t>
            </a:r>
            <a:r>
              <a:rPr lang="ru-RU" sz="2800" dirty="0" err="1"/>
              <a:t>нюхає</a:t>
            </a:r>
            <a:r>
              <a:rPr lang="ru-RU" sz="2800" dirty="0"/>
              <a:t>, як </a:t>
            </a:r>
            <a:r>
              <a:rPr lang="ru-RU" sz="2800" dirty="0" err="1"/>
              <a:t>пахне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хати</a:t>
            </a:r>
            <a:r>
              <a:rPr lang="ru-RU" sz="2800" dirty="0"/>
              <a:t> наш </a:t>
            </a:r>
            <a:r>
              <a:rPr lang="ru-RU" sz="2800" dirty="0" err="1"/>
              <a:t>бузок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9" y="3792538"/>
            <a:ext cx="3005425" cy="18483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Так сказала річка. Збірка віршів. Платон Ворон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84" y="2669153"/>
            <a:ext cx="2033535" cy="30967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5964" y="1545769"/>
            <a:ext cx="2122301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дізнаєшся з них про тварин?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58584" y="2843561"/>
            <a:ext cx="1716956" cy="111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331432" y="3314449"/>
            <a:ext cx="133257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8584" y="3656420"/>
            <a:ext cx="1672848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182164" y="1386685"/>
            <a:ext cx="133257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20271" y="1794166"/>
            <a:ext cx="3094470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351756" y="2229065"/>
            <a:ext cx="1609893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376794" y="3476821"/>
            <a:ext cx="2595449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128467" y="4321777"/>
            <a:ext cx="133257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182379" y="4780377"/>
            <a:ext cx="2666073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75764" y="5192275"/>
            <a:ext cx="2689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96726" y="5604870"/>
            <a:ext cx="17777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911086" y="6157186"/>
            <a:ext cx="907897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31432" y="5826373"/>
            <a:ext cx="4244333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Чи підходять ілюстрації до віршів?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73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8585" y="494528"/>
            <a:ext cx="10531930" cy="754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Оксана </a:t>
            </a:r>
            <a:r>
              <a:rPr lang="ru-RU" sz="4000" b="1" dirty="0" err="1" smtClean="0"/>
              <a:t>Кротюк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Вірші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54390"/>
            <a:ext cx="1193181" cy="1003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426" y="1309921"/>
            <a:ext cx="404591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БЕГЕМОТИК</a:t>
            </a:r>
            <a:endParaRPr lang="ru-RU" sz="2800" dirty="0"/>
          </a:p>
          <a:p>
            <a:r>
              <a:rPr lang="ru-RU" sz="2800" dirty="0"/>
              <a:t>Все </a:t>
            </a:r>
            <a:r>
              <a:rPr lang="ru-RU" sz="2800" dirty="0" err="1"/>
              <a:t>сидів</a:t>
            </a:r>
            <a:r>
              <a:rPr lang="ru-RU" sz="2800" dirty="0"/>
              <a:t> би і </a:t>
            </a:r>
            <a:r>
              <a:rPr lang="ru-RU" sz="2800" dirty="0" err="1"/>
              <a:t>сидів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Бегемотик</a:t>
            </a:r>
            <a:r>
              <a:rPr lang="ru-RU" sz="2800" dirty="0"/>
              <a:t> у </a:t>
            </a:r>
            <a:r>
              <a:rPr lang="ru-RU" sz="2800" dirty="0" err="1"/>
              <a:t>воді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Лиш</a:t>
            </a:r>
            <a:r>
              <a:rPr lang="ru-RU" sz="2800" dirty="0"/>
              <a:t> </a:t>
            </a:r>
            <a:r>
              <a:rPr lang="ru-RU" sz="2800" dirty="0" err="1"/>
              <a:t>обсохне</a:t>
            </a:r>
            <a:r>
              <a:rPr lang="ru-RU" sz="2800" dirty="0"/>
              <a:t> — і за </a:t>
            </a:r>
            <a:r>
              <a:rPr lang="ru-RU" sz="2800" dirty="0" err="1"/>
              <a:t>мить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Знов</a:t>
            </a:r>
            <a:r>
              <a:rPr lang="ru-RU" sz="2800" dirty="0"/>
              <a:t> до </a:t>
            </a:r>
            <a:r>
              <a:rPr lang="ru-RU" sz="2800" dirty="0" err="1"/>
              <a:t>річки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біжить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4639" y="3863053"/>
            <a:ext cx="474617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ГУСЕНЯ</a:t>
            </a:r>
            <a:endParaRPr lang="ru-RU" sz="2800" dirty="0"/>
          </a:p>
          <a:p>
            <a:r>
              <a:rPr lang="ru-RU" sz="2800" dirty="0"/>
              <a:t>Гусак </a:t>
            </a:r>
            <a:r>
              <a:rPr lang="ru-RU" sz="2800" dirty="0" err="1"/>
              <a:t>сьогодні</a:t>
            </a:r>
            <a:r>
              <a:rPr lang="ru-RU" sz="2800" dirty="0"/>
              <a:t> у </a:t>
            </a:r>
            <a:r>
              <a:rPr lang="ru-RU" sz="2800" dirty="0" err="1"/>
              <a:t>книгарні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Книжки купив для </a:t>
            </a:r>
            <a:r>
              <a:rPr lang="ru-RU" sz="2800" dirty="0" err="1"/>
              <a:t>сина</a:t>
            </a:r>
            <a:r>
              <a:rPr lang="ru-RU" sz="2800" dirty="0"/>
              <a:t> </a:t>
            </a:r>
            <a:r>
              <a:rPr lang="ru-RU" sz="2800" dirty="0" err="1"/>
              <a:t>гарні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Тепер</a:t>
            </a:r>
            <a:r>
              <a:rPr lang="ru-RU" sz="2800" dirty="0"/>
              <a:t> </a:t>
            </a:r>
            <a:r>
              <a:rPr lang="ru-RU" sz="2800" dirty="0" err="1"/>
              <a:t>маленьке</a:t>
            </a:r>
            <a:r>
              <a:rPr lang="ru-RU" sz="2800" dirty="0"/>
              <a:t> </a:t>
            </a:r>
            <a:r>
              <a:rPr lang="ru-RU" sz="2800" dirty="0" err="1"/>
              <a:t>гусеня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Читає</a:t>
            </a:r>
            <a:r>
              <a:rPr lang="ru-RU" sz="2800" dirty="0"/>
              <a:t> з </a:t>
            </a:r>
            <a:r>
              <a:rPr lang="ru-RU" sz="2800" dirty="0" err="1"/>
              <a:t>татусем</a:t>
            </a:r>
            <a:r>
              <a:rPr lang="ru-RU" sz="2800" dirty="0"/>
              <a:t> </a:t>
            </a:r>
            <a:r>
              <a:rPr lang="ru-RU" sz="2800" dirty="0" err="1"/>
              <a:t>щодня</a:t>
            </a:r>
            <a:r>
              <a:rPr lang="ru-RU" sz="2800" dirty="0"/>
              <a:t>.</a:t>
            </a:r>
          </a:p>
        </p:txBody>
      </p:sp>
      <p:pic>
        <p:nvPicPr>
          <p:cNvPr id="6146" name="Picture 2" descr="D:\2 клас\2 Читання\1 Савченко\01 До школи до книги до друзів\№014  Робота з дитячою книжкою\2024-06-24_143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29" y="1353279"/>
            <a:ext cx="2693286" cy="27177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ose-Up Photo of a Large Hippopotamus · Fre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0" y="3741512"/>
            <a:ext cx="3408454" cy="23683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4639" y="1366821"/>
            <a:ext cx="3429102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дізнаєшся з них про тварин?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4639" y="2233250"/>
            <a:ext cx="3429101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любить бегемотик?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638" y="2717073"/>
            <a:ext cx="3429101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Знайди рими у вірші про гусеня до слів: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книгарні – …,      гусеня - 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299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8585" y="494529"/>
            <a:ext cx="10531930" cy="765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Оксана </a:t>
            </a:r>
            <a:r>
              <a:rPr lang="ru-RU" sz="4000" b="1" dirty="0" err="1" smtClean="0"/>
              <a:t>Кротюк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Вірші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6692"/>
            <a:ext cx="1204333" cy="981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584" y="1393419"/>
            <a:ext cx="44932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МАВПЕНЯТКО</a:t>
            </a:r>
            <a:endParaRPr lang="ru-RU" sz="2800" dirty="0"/>
          </a:p>
          <a:p>
            <a:r>
              <a:rPr lang="ru-RU" sz="2800" dirty="0"/>
              <a:t>Ось </a:t>
            </a:r>
            <a:r>
              <a:rPr lang="ru-RU" sz="2800" dirty="0" err="1"/>
              <a:t>маленьке</a:t>
            </a:r>
            <a:r>
              <a:rPr lang="ru-RU" sz="2800" dirty="0"/>
              <a:t> </a:t>
            </a:r>
            <a:r>
              <a:rPr lang="ru-RU" sz="2800" dirty="0" err="1"/>
              <a:t>мавпенятко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мавпи</a:t>
            </a:r>
            <a:r>
              <a:rPr lang="ru-RU" sz="2800" dirty="0"/>
              <a:t> мама й </a:t>
            </a:r>
            <a:r>
              <a:rPr lang="ru-RU" sz="2800" dirty="0" err="1"/>
              <a:t>татко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 err="1"/>
              <a:t>Мавпи</a:t>
            </a:r>
            <a:r>
              <a:rPr lang="ru-RU" sz="2800" dirty="0"/>
              <a:t> </a:t>
            </a:r>
            <a:r>
              <a:rPr lang="ru-RU" sz="2800" dirty="0" err="1"/>
              <a:t>бабці</a:t>
            </a:r>
            <a:r>
              <a:rPr lang="ru-RU" sz="2800" dirty="0"/>
              <a:t> й </a:t>
            </a:r>
            <a:r>
              <a:rPr lang="ru-RU" sz="2800" dirty="0" err="1"/>
              <a:t>дідусі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І </a:t>
            </a:r>
            <a:r>
              <a:rPr lang="ru-RU" sz="2800" dirty="0" err="1"/>
              <a:t>сусіди</a:t>
            </a:r>
            <a:r>
              <a:rPr lang="ru-RU" sz="2800" dirty="0"/>
              <a:t> </a:t>
            </a:r>
            <a:r>
              <a:rPr lang="ru-RU" sz="2800" dirty="0" err="1"/>
              <a:t>геть</a:t>
            </a:r>
            <a:r>
              <a:rPr lang="ru-RU" sz="2800" dirty="0"/>
              <a:t> </a:t>
            </a:r>
            <a:r>
              <a:rPr lang="ru-RU" sz="2800" dirty="0" err="1"/>
              <a:t>усі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2343" y="1393419"/>
            <a:ext cx="55081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ЄНОТИ</a:t>
            </a:r>
            <a:endParaRPr lang="ru-RU" sz="2800" dirty="0"/>
          </a:p>
          <a:p>
            <a:r>
              <a:rPr lang="ru-RU" sz="2800" dirty="0" err="1"/>
              <a:t>Маленькі</a:t>
            </a:r>
            <a:r>
              <a:rPr lang="ru-RU" sz="2800" dirty="0"/>
              <a:t> </a:t>
            </a:r>
            <a:r>
              <a:rPr lang="ru-RU" sz="2800" dirty="0" err="1"/>
              <a:t>єноти</a:t>
            </a:r>
            <a:r>
              <a:rPr lang="ru-RU" sz="2800" dirty="0"/>
              <a:t> </a:t>
            </a:r>
            <a:r>
              <a:rPr lang="ru-RU" sz="2800" dirty="0" err="1"/>
              <a:t>розучують</a:t>
            </a:r>
            <a:r>
              <a:rPr lang="ru-RU" sz="2800" dirty="0"/>
              <a:t> </a:t>
            </a:r>
            <a:r>
              <a:rPr lang="ru-RU" sz="2800" dirty="0" err="1"/>
              <a:t>ноти</a:t>
            </a:r>
            <a:r>
              <a:rPr lang="ru-RU" sz="2800" dirty="0"/>
              <a:t> </a:t>
            </a:r>
            <a:r>
              <a:rPr lang="ru-RU" sz="2800" dirty="0" smtClean="0"/>
              <a:t>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Музику</a:t>
            </a:r>
            <a:r>
              <a:rPr lang="ru-RU" sz="2800" dirty="0"/>
              <a:t> </a:t>
            </a:r>
            <a:r>
              <a:rPr lang="ru-RU" sz="2800" dirty="0" err="1"/>
              <a:t>люблять</a:t>
            </a:r>
            <a:r>
              <a:rPr lang="ru-RU" sz="2800" dirty="0"/>
              <a:t> </a:t>
            </a:r>
            <a:r>
              <a:rPr lang="ru-RU" sz="2800" dirty="0" err="1"/>
              <a:t>маленькі</a:t>
            </a:r>
            <a:r>
              <a:rPr lang="ru-RU" sz="2800" dirty="0"/>
              <a:t> </a:t>
            </a:r>
            <a:r>
              <a:rPr lang="ru-RU" sz="2800" dirty="0" err="1"/>
              <a:t>єноти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Кажуть</a:t>
            </a:r>
            <a:r>
              <a:rPr lang="ru-RU" sz="2800" dirty="0"/>
              <a:t>: — Не </a:t>
            </a:r>
            <a:r>
              <a:rPr lang="ru-RU" sz="2800" dirty="0" err="1"/>
              <a:t>хочемо</a:t>
            </a:r>
            <a:r>
              <a:rPr lang="ru-RU" sz="2800" dirty="0"/>
              <a:t> </a:t>
            </a:r>
            <a:r>
              <a:rPr lang="ru-RU" sz="2800" dirty="0" err="1"/>
              <a:t>їсти</a:t>
            </a:r>
            <a:r>
              <a:rPr lang="ru-RU" sz="2800" dirty="0"/>
              <a:t> і </a:t>
            </a:r>
            <a:r>
              <a:rPr lang="ru-RU" sz="2800" dirty="0" err="1"/>
              <a:t>пити</a:t>
            </a:r>
            <a:r>
              <a:rPr lang="ru-RU" sz="2800" dirty="0"/>
              <a:t> — </a:t>
            </a:r>
            <a:br>
              <a:rPr lang="ru-RU" sz="2800" dirty="0"/>
            </a:b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співати</a:t>
            </a:r>
            <a:r>
              <a:rPr lang="ru-RU" sz="2800" dirty="0"/>
              <a:t> і </a:t>
            </a:r>
            <a:r>
              <a:rPr lang="ru-RU" sz="2800" dirty="0" err="1"/>
              <a:t>ноти</a:t>
            </a:r>
            <a:r>
              <a:rPr lang="ru-RU" sz="2800" dirty="0"/>
              <a:t> </a:t>
            </a:r>
            <a:r>
              <a:rPr lang="ru-RU" sz="2800" dirty="0" err="1"/>
              <a:t>учити</a:t>
            </a:r>
            <a:r>
              <a:rPr lang="ru-RU" sz="2800" dirty="0"/>
              <a:t>.</a:t>
            </a:r>
          </a:p>
        </p:txBody>
      </p:sp>
      <p:pic>
        <p:nvPicPr>
          <p:cNvPr id="7170" name="Picture 2" descr="D:\2 клас\2 Читання\1 Савченко\01 До школи до книги до друзів\№014  Робота з дитячою книжкою\2024-06-24_143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74" y="3757964"/>
            <a:ext cx="2954606" cy="24437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Царство варварійських мавп - Урядовий Кур'єр - газета центральних органів  влади України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2" y="3757962"/>
            <a:ext cx="2609834" cy="25982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9195" y="3757964"/>
            <a:ext cx="2706295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дізнаєшся з них про тварин?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5951" y="4861029"/>
            <a:ext cx="3256156" cy="4001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Ким є родичі мавпенятка?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951" y="5429888"/>
            <a:ext cx="3256156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Яка улюблена справа маленьких єнотів?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24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8584" y="494529"/>
            <a:ext cx="10749111" cy="765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Оксана </a:t>
            </a:r>
            <a:r>
              <a:rPr lang="ru-RU" sz="4000" b="1" dirty="0" err="1" smtClean="0"/>
              <a:t>Кротюк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Вірші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7328"/>
            <a:ext cx="1204333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980" y="1323328"/>
            <a:ext cx="42966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ЖУКОВА СІМЕЙКА</a:t>
            </a:r>
            <a:endParaRPr lang="ru-RU" sz="2800" dirty="0"/>
          </a:p>
          <a:p>
            <a:r>
              <a:rPr lang="ru-RU" sz="2800" dirty="0"/>
              <a:t>У </a:t>
            </a:r>
            <a:r>
              <a:rPr lang="ru-RU" sz="2800" dirty="0" err="1"/>
              <a:t>жукової</a:t>
            </a:r>
            <a:r>
              <a:rPr lang="ru-RU" sz="2800" dirty="0"/>
              <a:t> </a:t>
            </a:r>
            <a:r>
              <a:rPr lang="ru-RU" sz="2800" dirty="0" err="1"/>
              <a:t>дружини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Жовта</a:t>
            </a:r>
            <a:r>
              <a:rPr lang="ru-RU" sz="2800" dirty="0"/>
              <a:t> брошка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жоржини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dirty="0" err="1"/>
              <a:t>жукові</a:t>
            </a:r>
            <a:r>
              <a:rPr lang="ru-RU" sz="2800" dirty="0"/>
              <a:t> сини й дочки</a:t>
            </a:r>
            <a:br>
              <a:rPr lang="ru-RU" sz="2800" dirty="0"/>
            </a:b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жовті</a:t>
            </a:r>
            <a:r>
              <a:rPr lang="ru-RU" sz="2800" dirty="0"/>
              <a:t> </a:t>
            </a:r>
            <a:r>
              <a:rPr lang="ru-RU" sz="2800" dirty="0" err="1"/>
              <a:t>чобіточки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3274" y="3464645"/>
            <a:ext cx="527957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ЗЕБРА</a:t>
            </a:r>
            <a:endParaRPr lang="ru-RU" sz="2800" dirty="0"/>
          </a:p>
          <a:p>
            <a:r>
              <a:rPr lang="ru-RU" sz="2800" dirty="0" err="1"/>
              <a:t>Від</a:t>
            </a:r>
            <a:r>
              <a:rPr lang="ru-RU" sz="2800" dirty="0"/>
              <a:t> хвоста і аж по </a:t>
            </a:r>
            <a:r>
              <a:rPr lang="ru-RU" sz="2800" dirty="0" err="1"/>
              <a:t>вушка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err="1"/>
              <a:t>зебри</a:t>
            </a:r>
            <a:r>
              <a:rPr lang="ru-RU" sz="2800" dirty="0"/>
              <a:t> </a:t>
            </a:r>
            <a:r>
              <a:rPr lang="ru-RU" sz="2800" dirty="0" err="1"/>
              <a:t>смужка</a:t>
            </a:r>
            <a:r>
              <a:rPr lang="ru-RU" sz="2800" dirty="0"/>
              <a:t>, </a:t>
            </a:r>
            <a:r>
              <a:rPr lang="ru-RU" sz="2800" dirty="0" err="1"/>
              <a:t>смужка</a:t>
            </a:r>
            <a:r>
              <a:rPr lang="ru-RU" sz="2800" dirty="0"/>
              <a:t>, </a:t>
            </a:r>
            <a:r>
              <a:rPr lang="ru-RU" sz="2800" dirty="0" err="1"/>
              <a:t>смужка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Не </a:t>
            </a:r>
            <a:r>
              <a:rPr lang="ru-RU" sz="2800" dirty="0" err="1"/>
              <a:t>горохи</a:t>
            </a:r>
            <a:r>
              <a:rPr lang="ru-RU" sz="2800" dirty="0"/>
              <a:t>, не </a:t>
            </a:r>
            <a:r>
              <a:rPr lang="ru-RU" sz="2800" dirty="0" err="1"/>
              <a:t>клітинка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Не </a:t>
            </a:r>
            <a:r>
              <a:rPr lang="ru-RU" sz="2800" dirty="0" err="1"/>
              <a:t>малюнок</a:t>
            </a:r>
            <a:r>
              <a:rPr lang="ru-RU" sz="2800" dirty="0"/>
              <a:t> на всю спинку — </a:t>
            </a:r>
            <a:br>
              <a:rPr lang="ru-RU" sz="2800" dirty="0"/>
            </a:b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смужка</a:t>
            </a:r>
            <a:r>
              <a:rPr lang="ru-RU" sz="2800" dirty="0"/>
              <a:t>, </a:t>
            </a:r>
            <a:r>
              <a:rPr lang="ru-RU" sz="2800" dirty="0" err="1"/>
              <a:t>смужка</a:t>
            </a:r>
            <a:r>
              <a:rPr lang="ru-RU" sz="2800" dirty="0"/>
              <a:t>, </a:t>
            </a:r>
            <a:r>
              <a:rPr lang="ru-RU" sz="2800" dirty="0" err="1"/>
              <a:t>смужка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Від</a:t>
            </a:r>
            <a:r>
              <a:rPr lang="ru-RU" sz="2800" dirty="0"/>
              <a:t> хвоста і аж по </a:t>
            </a:r>
            <a:r>
              <a:rPr lang="ru-RU" sz="2800" dirty="0" err="1"/>
              <a:t>вушка</a:t>
            </a:r>
            <a:r>
              <a:rPr lang="ru-RU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483" y="1323328"/>
            <a:ext cx="429521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ІГРИ</a:t>
            </a:r>
            <a:endParaRPr lang="ru-RU" sz="2800" dirty="0"/>
          </a:p>
          <a:p>
            <a:r>
              <a:rPr lang="ru-RU" sz="2800" dirty="0" err="1"/>
              <a:t>Левенята</a:t>
            </a:r>
            <a:r>
              <a:rPr lang="ru-RU" sz="2800" dirty="0"/>
              <a:t> </a:t>
            </a:r>
            <a:r>
              <a:rPr lang="ru-RU" sz="2800" dirty="0" err="1"/>
              <a:t>грали</a:t>
            </a:r>
            <a:r>
              <a:rPr lang="ru-RU" sz="2800" dirty="0"/>
              <a:t> в </a:t>
            </a:r>
            <a:r>
              <a:rPr lang="ru-RU" sz="2800" dirty="0" err="1"/>
              <a:t>ігри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То </a:t>
            </a:r>
            <a:r>
              <a:rPr lang="ru-RU" sz="2800" dirty="0" err="1"/>
              <a:t>вовки</a:t>
            </a:r>
            <a:r>
              <a:rPr lang="ru-RU" sz="2800" dirty="0"/>
              <a:t> вони, то </a:t>
            </a:r>
            <a:r>
              <a:rPr lang="ru-RU" sz="2800" dirty="0" err="1"/>
              <a:t>тигри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То </a:t>
            </a:r>
            <a:r>
              <a:rPr lang="ru-RU" sz="2800" dirty="0" err="1"/>
              <a:t>за́йці</a:t>
            </a:r>
            <a:r>
              <a:rPr lang="ru-RU" sz="2800" dirty="0"/>
              <a:t>, то </a:t>
            </a:r>
            <a:r>
              <a:rPr lang="ru-RU" sz="2800" dirty="0" err="1"/>
              <a:t>сови-сплюшки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То </a:t>
            </a:r>
            <a:r>
              <a:rPr lang="ru-RU" sz="2800" dirty="0" err="1"/>
              <a:t>малесенькі</a:t>
            </a:r>
            <a:r>
              <a:rPr lang="ru-RU" sz="2800" dirty="0"/>
              <a:t> </a:t>
            </a:r>
            <a:r>
              <a:rPr lang="ru-RU" sz="2800" dirty="0" err="1"/>
              <a:t>папужки</a:t>
            </a:r>
            <a:r>
              <a:rPr lang="ru-RU" sz="2800" dirty="0"/>
              <a:t>...</a:t>
            </a:r>
            <a:br>
              <a:rPr lang="ru-RU" sz="2800" dirty="0"/>
            </a:br>
            <a:r>
              <a:rPr lang="ru-RU" sz="2800" dirty="0"/>
              <a:t>Ким </a:t>
            </a:r>
            <a:r>
              <a:rPr lang="ru-RU" sz="2800" dirty="0" err="1"/>
              <a:t>лиш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не </a:t>
            </a:r>
            <a:r>
              <a:rPr lang="ru-RU" sz="2800" dirty="0" err="1"/>
              <a:t>були</a:t>
            </a:r>
            <a:r>
              <a:rPr lang="ru-RU" sz="2800" dirty="0"/>
              <a:t>, </a:t>
            </a:r>
            <a:br>
              <a:rPr lang="ru-RU" sz="2800" dirty="0"/>
            </a:br>
            <a:r>
              <a:rPr lang="ru-RU" sz="2800" dirty="0" err="1"/>
              <a:t>Поки</a:t>
            </a:r>
            <a:r>
              <a:rPr lang="ru-RU" sz="2800" dirty="0"/>
              <a:t> </a:t>
            </a:r>
            <a:r>
              <a:rPr lang="ru-RU" sz="2800" dirty="0" err="1"/>
              <a:t>спати</a:t>
            </a:r>
            <a:r>
              <a:rPr lang="ru-RU" sz="2800" dirty="0"/>
              <a:t> не </a:t>
            </a:r>
            <a:r>
              <a:rPr lang="ru-RU" sz="2800" dirty="0" err="1"/>
              <a:t>лягли</a:t>
            </a:r>
            <a:r>
              <a:rPr lang="ru-RU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941" y="1323327"/>
            <a:ext cx="2596240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дізнаєшся з них про тварин?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Zeb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2327" r="14431" b="3433"/>
          <a:stretch/>
        </p:blipFill>
        <p:spPr bwMode="auto">
          <a:xfrm flipH="1">
            <a:off x="6133500" y="4783957"/>
            <a:ext cx="2203404" cy="15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евенята підростають у Харкові: екопарк опублікував віде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25613" b="10513"/>
          <a:stretch/>
        </p:blipFill>
        <p:spPr bwMode="auto">
          <a:xfrm>
            <a:off x="8336904" y="4431871"/>
            <a:ext cx="3070792" cy="17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648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494529"/>
            <a:ext cx="9851571" cy="782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7711" y="1925892"/>
            <a:ext cx="44020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Вивчи вірш, </a:t>
            </a:r>
            <a:r>
              <a:rPr lang="uk-UA" sz="3200" b="1" dirty="0">
                <a:solidFill>
                  <a:srgbClr val="FFFF00"/>
                </a:solidFill>
              </a:rPr>
              <a:t>який </a:t>
            </a:r>
            <a:r>
              <a:rPr lang="uk-UA" sz="3200" b="1" dirty="0" smtClean="0">
                <a:solidFill>
                  <a:srgbClr val="FFFF00"/>
                </a:solidFill>
              </a:rPr>
              <a:t>тобі </a:t>
            </a:r>
            <a:r>
              <a:rPr lang="uk-UA" sz="3200" b="1" dirty="0">
                <a:solidFill>
                  <a:srgbClr val="FFFF00"/>
                </a:solidFill>
              </a:rPr>
              <a:t>найбільше </a:t>
            </a:r>
            <a:r>
              <a:rPr lang="uk-UA" sz="3200" b="1" dirty="0" smtClean="0">
                <a:solidFill>
                  <a:srgbClr val="FFFF00"/>
                </a:solidFill>
              </a:rPr>
              <a:t>сподобався</a:t>
            </a:r>
            <a:r>
              <a:rPr lang="uk-UA" sz="3200" b="1" dirty="0">
                <a:solidFill>
                  <a:srgbClr val="FFFF00"/>
                </a:solidFill>
              </a:rPr>
              <a:t>. Намалюй </a:t>
            </a:r>
            <a:r>
              <a:rPr lang="uk-UA" sz="3200" b="1" dirty="0" smtClean="0">
                <a:solidFill>
                  <a:srgbClr val="FFFF00"/>
                </a:solidFill>
              </a:rPr>
              <a:t>до нього ілюстрацію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(за бажанням)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08" y="1487978"/>
            <a:ext cx="4880749" cy="40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26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1040863" y="1858388"/>
            <a:ext cx="2248380" cy="24574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6" y="1771652"/>
            <a:ext cx="2048293" cy="25441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91" y="1799700"/>
            <a:ext cx="1926619" cy="252623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77" y="1865120"/>
            <a:ext cx="2063739" cy="248508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863" y="513465"/>
            <a:ext cx="10019023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0863" y="4707840"/>
            <a:ext cx="1818291" cy="1055608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060" y="4753597"/>
            <a:ext cx="2366011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Важко багато читати!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9278" y="4753597"/>
            <a:ext cx="1860082" cy="10556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</a:t>
            </a:r>
            <a:r>
              <a:rPr lang="uk-UA" sz="2800" b="1" dirty="0" smtClean="0">
                <a:solidFill>
                  <a:schemeClr val="bg1"/>
                </a:solidFill>
              </a:rPr>
              <a:t>нудно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74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215" y="527776"/>
            <a:ext cx="9664861" cy="766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3516" y="1582662"/>
            <a:ext cx="6660245" cy="20621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Лиш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дзвінок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 урок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продзвенить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Стане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кожний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серйозним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в ту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багато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у нас,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І дружно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працює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наш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клас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Учні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96" y="2696901"/>
            <a:ext cx="4880318" cy="3520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68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863" y="491490"/>
            <a:ext cx="10019023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7787" y="1825254"/>
            <a:ext cx="2365928" cy="969430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792940" y="1810850"/>
            <a:ext cx="1949071" cy="9838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617807" y="4912884"/>
            <a:ext cx="1999517" cy="912248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складно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276664" y="4912884"/>
            <a:ext cx="2349611" cy="10399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1040863" y="1716902"/>
            <a:ext cx="2248380" cy="24574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05" y="1575419"/>
            <a:ext cx="2206279" cy="274037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69" y="3278594"/>
            <a:ext cx="1926619" cy="252623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77" y="3319738"/>
            <a:ext cx="2063739" cy="248508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3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3163" y="1339798"/>
            <a:ext cx="749152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3200" b="1" dirty="0" err="1">
                <a:solidFill>
                  <a:srgbClr val="FFFF00"/>
                </a:solidFill>
              </a:rPr>
              <a:t>Ець-ець-ець</a:t>
            </a:r>
            <a:r>
              <a:rPr lang="uk-UA" sz="3200" dirty="0"/>
              <a:t> – вдарив перший морозець,</a:t>
            </a:r>
          </a:p>
          <a:p>
            <a:pPr fontAlgn="base"/>
            <a:r>
              <a:rPr lang="uk-UA" sz="3200" b="1" dirty="0" err="1">
                <a:solidFill>
                  <a:srgbClr val="FFFF00"/>
                </a:solidFill>
              </a:rPr>
              <a:t>Ок-ок-ок</a:t>
            </a:r>
            <a:r>
              <a:rPr lang="uk-UA" sz="3200" dirty="0"/>
              <a:t> – тихо падає сніжок,</a:t>
            </a:r>
          </a:p>
          <a:p>
            <a:pPr fontAlgn="base"/>
            <a:r>
              <a:rPr lang="uk-UA" sz="3200" b="1" dirty="0">
                <a:solidFill>
                  <a:srgbClr val="FFFF00"/>
                </a:solidFill>
              </a:rPr>
              <a:t>Ір-</a:t>
            </a:r>
            <a:r>
              <a:rPr lang="uk-UA" sz="3200" b="1" dirty="0" err="1">
                <a:solidFill>
                  <a:srgbClr val="FFFF00"/>
                </a:solidFill>
              </a:rPr>
              <a:t>ір</a:t>
            </a:r>
            <a:r>
              <a:rPr lang="uk-UA" sz="3200" b="1" dirty="0">
                <a:solidFill>
                  <a:srgbClr val="FFFF00"/>
                </a:solidFill>
              </a:rPr>
              <a:t>-</a:t>
            </a:r>
            <a:r>
              <a:rPr lang="uk-UA" sz="3200" b="1" dirty="0" err="1">
                <a:solidFill>
                  <a:srgbClr val="FFFF00"/>
                </a:solidFill>
              </a:rPr>
              <a:t>ір</a:t>
            </a:r>
            <a:r>
              <a:rPr lang="uk-UA" sz="3200" dirty="0"/>
              <a:t> – діти вибігли у двір,</a:t>
            </a:r>
          </a:p>
          <a:p>
            <a:pPr fontAlgn="base"/>
            <a:r>
              <a:rPr lang="uk-UA" sz="3200" b="1" dirty="0">
                <a:solidFill>
                  <a:srgbClr val="FFFF00"/>
                </a:solidFill>
              </a:rPr>
              <a:t>Му-му-му</a:t>
            </a:r>
            <a:r>
              <a:rPr lang="uk-UA" sz="3200" dirty="0"/>
              <a:t> – весело зустрінемо зиму.</a:t>
            </a:r>
          </a:p>
          <a:p>
            <a:pPr fontAlgn="base"/>
            <a:r>
              <a:rPr lang="uk-UA" sz="3200" b="1" dirty="0" err="1">
                <a:solidFill>
                  <a:srgbClr val="FFFF00"/>
                </a:solidFill>
              </a:rPr>
              <a:t>Ни-ни-ни</a:t>
            </a:r>
            <a:r>
              <a:rPr lang="uk-UA" sz="3200" dirty="0"/>
              <a:t>— в зоопарку є </a:t>
            </a:r>
            <a:r>
              <a:rPr lang="uk-UA" sz="3200" dirty="0" smtClean="0"/>
              <a:t>слони</a:t>
            </a:r>
            <a:endParaRPr lang="uk-UA" sz="3200" dirty="0"/>
          </a:p>
          <a:p>
            <a:pPr fontAlgn="base"/>
            <a:r>
              <a:rPr lang="uk-UA" sz="3200" b="1" dirty="0">
                <a:solidFill>
                  <a:srgbClr val="FFFF00"/>
                </a:solidFill>
              </a:rPr>
              <a:t>Ну-ну-ну</a:t>
            </a:r>
            <a:r>
              <a:rPr lang="uk-UA" sz="3200" dirty="0"/>
              <a:t>— чую в лісі я </a:t>
            </a:r>
            <a:r>
              <a:rPr lang="uk-UA" sz="3200" dirty="0" smtClean="0"/>
              <a:t>луну</a:t>
            </a:r>
            <a:endParaRPr lang="uk-UA" sz="3200" dirty="0"/>
          </a:p>
          <a:p>
            <a:pPr fontAlgn="base"/>
            <a:r>
              <a:rPr lang="uk-UA" sz="3200" b="1" dirty="0" err="1">
                <a:solidFill>
                  <a:srgbClr val="FFFF00"/>
                </a:solidFill>
              </a:rPr>
              <a:t>Ор-ор-ор</a:t>
            </a:r>
            <a:r>
              <a:rPr lang="uk-UA" sz="3200" dirty="0"/>
              <a:t>— росте </a:t>
            </a:r>
            <a:r>
              <a:rPr lang="uk-UA" sz="3200" dirty="0" smtClean="0"/>
              <a:t>мухомор</a:t>
            </a:r>
            <a:endParaRPr lang="uk-UA" sz="3200" dirty="0"/>
          </a:p>
          <a:p>
            <a:pPr fontAlgn="base"/>
            <a:r>
              <a:rPr lang="uk-UA" sz="3200" b="1" dirty="0">
                <a:solidFill>
                  <a:srgbClr val="FFFF00"/>
                </a:solidFill>
              </a:rPr>
              <a:t>О-о-о</a:t>
            </a:r>
            <a:r>
              <a:rPr lang="uk-UA" sz="3200" dirty="0"/>
              <a:t>— світить сонце у </a:t>
            </a:r>
            <a:r>
              <a:rPr lang="uk-UA" sz="3200" dirty="0" smtClean="0"/>
              <a:t>вікно.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040" y="494528"/>
            <a:ext cx="10541647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Мовна</a:t>
            </a:r>
            <a:r>
              <a:rPr lang="uk-UA" sz="4000" b="1" dirty="0" smtClean="0">
                <a:solidFill>
                  <a:schemeClr val="bg1"/>
                </a:solidFill>
              </a:rPr>
              <a:t> розминка. 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5" y="1383340"/>
            <a:ext cx="2688815" cy="3988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944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6200" y="1754140"/>
            <a:ext cx="5752424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Кротюк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0031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494529"/>
            <a:ext cx="955765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Виставка</a:t>
            </a:r>
            <a:r>
              <a:rPr lang="ru-RU" sz="4000" b="1" dirty="0" smtClean="0"/>
              <a:t> книг </a:t>
            </a:r>
            <a:r>
              <a:rPr lang="ru-RU" sz="4000" b="1" dirty="0" err="1" smtClean="0">
                <a:solidFill>
                  <a:schemeClr val="bg1"/>
                </a:solidFill>
              </a:rPr>
              <a:t>Оксани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Кротюк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18" y="1375983"/>
            <a:ext cx="2137746" cy="30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28" y="1371332"/>
            <a:ext cx="2135443" cy="302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769">
            <a:off x="9391446" y="1264687"/>
            <a:ext cx="22764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83">
            <a:off x="560459" y="1391122"/>
            <a:ext cx="2117124" cy="276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31" y="3776949"/>
            <a:ext cx="1960399" cy="25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0" y="3719867"/>
            <a:ext cx="2379707" cy="268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87" y="3719868"/>
            <a:ext cx="2023226" cy="26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25127" y="5961871"/>
            <a:ext cx="4749077" cy="5481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ти думаєш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про що ці книжки?</a:t>
            </a:r>
          </a:p>
        </p:txBody>
      </p:sp>
    </p:spTree>
    <p:extLst>
      <p:ext uri="{BB962C8B-B14F-4D97-AF65-F5344CB8AC3E}">
        <p14:creationId xmlns:p14="http://schemas.microsoft.com/office/powerpoint/2010/main" val="8335514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8" y="494529"/>
            <a:ext cx="10145485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Познайомся</a:t>
            </a:r>
            <a:r>
              <a:rPr lang="ru-RU" sz="4000" b="1" dirty="0" smtClean="0"/>
              <a:t>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458" y="5029376"/>
            <a:ext cx="861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Лауреат </a:t>
            </a:r>
            <a:r>
              <a:rPr lang="ru-RU" sz="2800" dirty="0" err="1">
                <a:solidFill>
                  <a:schemeClr val="bg1"/>
                </a:solidFill>
              </a:rPr>
              <a:t>літературної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премії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ім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Наталі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Забіли</a:t>
            </a:r>
            <a:r>
              <a:rPr lang="ru-RU" sz="2800" dirty="0">
                <a:solidFill>
                  <a:schemeClr val="bg1"/>
                </a:solidFill>
              </a:rPr>
              <a:t> (2006 р.).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Лауреат </a:t>
            </a:r>
            <a:r>
              <a:rPr lang="ru-RU" sz="2800" dirty="0" err="1">
                <a:solidFill>
                  <a:schemeClr val="bg1"/>
                </a:solidFill>
              </a:rPr>
              <a:t>літературного</a:t>
            </a:r>
            <a:r>
              <a:rPr lang="ru-RU" sz="2800" dirty="0">
                <a:solidFill>
                  <a:schemeClr val="bg1"/>
                </a:solidFill>
              </a:rPr>
              <a:t> конкурсу «Рукомесло» (2009 р.).</a:t>
            </a:r>
            <a:r>
              <a:rPr lang="ru-RU" sz="2800" b="1" dirty="0">
                <a:solidFill>
                  <a:schemeClr val="bg1"/>
                </a:solidFill>
              </a:rPr>
              <a:t>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Оксана Кротюк, дитяча письменниця: Люблю всі слова, мову люблю | Інтерв'ю з 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1528989"/>
            <a:ext cx="3304267" cy="33042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63886" y="1528989"/>
            <a:ext cx="6270171" cy="33042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Оксана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Кротюк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українська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дитяча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член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Національної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спілки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письменників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засновниця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щорічного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Всеукраїнського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конкурсу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вебсайтів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Літературна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візитка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краю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36631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4988" y="1572344"/>
            <a:ext cx="6130470" cy="41549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"</a:t>
            </a:r>
            <a:r>
              <a:rPr lang="ru-RU" sz="2400" b="1" dirty="0" err="1"/>
              <a:t>Придумувати</a:t>
            </a:r>
            <a:r>
              <a:rPr lang="ru-RU" sz="2400" b="1" dirty="0"/>
              <a:t> </a:t>
            </a:r>
            <a:r>
              <a:rPr lang="ru-RU" sz="2400" b="1" dirty="0" err="1"/>
              <a:t>книжкових</a:t>
            </a:r>
            <a:r>
              <a:rPr lang="ru-RU" sz="2400" b="1" dirty="0"/>
              <a:t> </a:t>
            </a:r>
            <a:r>
              <a:rPr lang="ru-RU" sz="2400" b="1" dirty="0" err="1"/>
              <a:t>героїв</a:t>
            </a:r>
            <a:r>
              <a:rPr lang="ru-RU" sz="2400" b="1" dirty="0"/>
              <a:t> </a:t>
            </a:r>
            <a:r>
              <a:rPr lang="ru-RU" sz="2400" b="1" dirty="0" err="1"/>
              <a:t>цікаво</a:t>
            </a:r>
            <a:r>
              <a:rPr lang="ru-RU" sz="2400" b="1" dirty="0"/>
              <a:t>. Та не </a:t>
            </a:r>
            <a:r>
              <a:rPr lang="ru-RU" sz="2400" b="1" dirty="0" err="1"/>
              <a:t>менш</a:t>
            </a:r>
            <a:r>
              <a:rPr lang="ru-RU" sz="2400" b="1" dirty="0"/>
              <a:t> </a:t>
            </a:r>
            <a:r>
              <a:rPr lang="ru-RU" sz="2400" b="1" dirty="0" err="1"/>
              <a:t>цікаво</a:t>
            </a:r>
            <a:r>
              <a:rPr lang="ru-RU" sz="2400" b="1" dirty="0"/>
              <a:t> </a:t>
            </a:r>
            <a:r>
              <a:rPr lang="ru-RU" sz="2400" b="1" dirty="0" err="1"/>
              <a:t>мені</a:t>
            </a:r>
            <a:r>
              <a:rPr lang="ru-RU" sz="2400" b="1" dirty="0"/>
              <a:t> й себе </a:t>
            </a:r>
            <a:r>
              <a:rPr lang="ru-RU" sz="2400" b="1" dirty="0" err="1"/>
              <a:t>уявляти</a:t>
            </a:r>
            <a:r>
              <a:rPr lang="ru-RU" sz="2400" b="1" dirty="0"/>
              <a:t> таким персонажем. Я люблю, коли </a:t>
            </a:r>
            <a:r>
              <a:rPr lang="ru-RU" sz="2400" b="1" dirty="0" err="1"/>
              <a:t>герої</a:t>
            </a:r>
            <a:r>
              <a:rPr lang="ru-RU" sz="2400" b="1" dirty="0"/>
              <a:t> книжки </a:t>
            </a:r>
            <a:r>
              <a:rPr lang="ru-RU" sz="2400" b="1" dirty="0" err="1"/>
              <a:t>такі</a:t>
            </a:r>
            <a:r>
              <a:rPr lang="ru-RU" sz="2400" b="1" dirty="0"/>
              <a:t>, </a:t>
            </a:r>
            <a:r>
              <a:rPr lang="ru-RU" sz="2400" b="1" dirty="0" err="1"/>
              <a:t>начебто</a:t>
            </a:r>
            <a:r>
              <a:rPr lang="ru-RU" sz="2400" b="1" dirty="0"/>
              <a:t> вони й не </a:t>
            </a:r>
            <a:r>
              <a:rPr lang="ru-RU" sz="2400" b="1" dirty="0" err="1"/>
              <a:t>вигадані</a:t>
            </a:r>
            <a:r>
              <a:rPr lang="ru-RU" sz="2400" b="1" dirty="0"/>
              <a:t>. Хай </a:t>
            </a:r>
            <a:r>
              <a:rPr lang="ru-RU" sz="2400" b="1" dirty="0" err="1"/>
              <a:t>поводяться</a:t>
            </a:r>
            <a:r>
              <a:rPr lang="ru-RU" sz="2400" b="1" dirty="0"/>
              <a:t> добре, не </a:t>
            </a:r>
            <a:r>
              <a:rPr lang="ru-RU" sz="2400" b="1" dirty="0" err="1"/>
              <a:t>дуже</a:t>
            </a:r>
            <a:r>
              <a:rPr lang="ru-RU" sz="2400" b="1" dirty="0"/>
              <a:t> добре </a:t>
            </a:r>
            <a:r>
              <a:rPr lang="ru-RU" sz="2400" b="1" dirty="0" err="1"/>
              <a:t>або</a:t>
            </a:r>
            <a:r>
              <a:rPr lang="ru-RU" sz="2400" b="1" dirty="0"/>
              <a:t> й </a:t>
            </a:r>
            <a:r>
              <a:rPr lang="ru-RU" sz="2400" b="1" dirty="0" err="1"/>
              <a:t>зовсім</a:t>
            </a:r>
            <a:r>
              <a:rPr lang="ru-RU" sz="2400" b="1" dirty="0"/>
              <a:t> погано, але </a:t>
            </a:r>
            <a:r>
              <a:rPr lang="ru-RU" sz="2400" b="1" dirty="0" err="1"/>
              <a:t>якщо</a:t>
            </a:r>
            <a:r>
              <a:rPr lang="ru-RU" sz="2400" b="1" dirty="0"/>
              <a:t> я </a:t>
            </a:r>
            <a:r>
              <a:rPr lang="ru-RU" sz="2400" b="1" dirty="0" err="1"/>
              <a:t>бачу</a:t>
            </a:r>
            <a:r>
              <a:rPr lang="ru-RU" sz="2400" b="1" dirty="0"/>
              <a:t> героя,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вірю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 так  </a:t>
            </a:r>
            <a:r>
              <a:rPr lang="ru-RU" sz="2400" b="1" dirty="0" err="1"/>
              <a:t>він</a:t>
            </a:r>
            <a:r>
              <a:rPr lang="ru-RU" sz="2400" b="1" dirty="0"/>
              <a:t> ходив, думав, </a:t>
            </a:r>
            <a:r>
              <a:rPr lang="ru-RU" sz="2400" b="1" dirty="0" err="1"/>
              <a:t>сміявся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плакав — </a:t>
            </a:r>
            <a:r>
              <a:rPr lang="ru-RU" sz="2400" b="1" dirty="0" err="1"/>
              <a:t>це</a:t>
            </a:r>
            <a:r>
              <a:rPr lang="ru-RU" sz="2400" b="1" dirty="0"/>
              <a:t> для мене хороша книжка. </a:t>
            </a:r>
            <a:r>
              <a:rPr lang="ru-RU" sz="2400" b="1" dirty="0" err="1"/>
              <a:t>Буває</a:t>
            </a:r>
            <a:r>
              <a:rPr lang="ru-RU" sz="2400" b="1" dirty="0"/>
              <a:t>, прочитавши </a:t>
            </a:r>
            <a:r>
              <a:rPr lang="ru-RU" sz="2400" b="1" dirty="0" err="1"/>
              <a:t>гарну</a:t>
            </a:r>
            <a:r>
              <a:rPr lang="ru-RU" sz="2400" b="1" dirty="0"/>
              <a:t> </a:t>
            </a:r>
            <a:r>
              <a:rPr lang="ru-RU" sz="2400" b="1" dirty="0" err="1"/>
              <a:t>дитячу</a:t>
            </a:r>
            <a:r>
              <a:rPr lang="ru-RU" sz="2400" b="1" dirty="0"/>
              <a:t> книжку, я думаю: «</a:t>
            </a:r>
            <a:r>
              <a:rPr lang="ru-RU" sz="2400" b="1" dirty="0" err="1"/>
              <a:t>Ех</a:t>
            </a:r>
            <a:r>
              <a:rPr lang="ru-RU" sz="2400" b="1" dirty="0"/>
              <a:t>... Як шкода, </a:t>
            </a:r>
            <a:r>
              <a:rPr lang="ru-RU" sz="2400" b="1" dirty="0" err="1"/>
              <a:t>що</a:t>
            </a:r>
            <a:r>
              <a:rPr lang="ru-RU" sz="2400" b="1" dirty="0"/>
              <a:t>, коли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err="1"/>
              <a:t>дитиною</a:t>
            </a:r>
            <a:r>
              <a:rPr lang="ru-RU" sz="2400" b="1" dirty="0"/>
              <a:t>, не мала </a:t>
            </a:r>
            <a:r>
              <a:rPr lang="ru-RU" sz="2400" b="1" dirty="0" err="1"/>
              <a:t>такої</a:t>
            </a:r>
            <a:r>
              <a:rPr lang="ru-RU" sz="2400" b="1" dirty="0"/>
              <a:t>...»..."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1" y="494528"/>
            <a:ext cx="10125528" cy="10512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Вступне</a:t>
            </a:r>
            <a:r>
              <a:rPr lang="ru-RU" sz="4000" b="1" dirty="0" smtClean="0"/>
              <a:t> слово </a:t>
            </a:r>
            <a:r>
              <a:rPr lang="ru-RU" sz="4000" b="1" dirty="0" err="1" smtClean="0"/>
              <a:t>Оксани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Кротюк</a:t>
            </a:r>
            <a:r>
              <a:rPr lang="ru-RU" sz="4000" b="1" dirty="0"/>
              <a:t> 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65540"/>
            <a:ext cx="1159728" cy="99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Дитяча бібліотека | Оповідання для дітей, дитячі вірші, дітям про Україну,  загадки, флеш ігри, мультфіль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r="9470" b="1089"/>
          <a:stretch/>
        </p:blipFill>
        <p:spPr bwMode="auto">
          <a:xfrm>
            <a:off x="7345528" y="1658486"/>
            <a:ext cx="3834101" cy="40688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992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281" y="1298657"/>
            <a:ext cx="3918339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Були </a:t>
            </a:r>
            <a:r>
              <a:rPr lang="vi-VN" sz="2800" dirty="0"/>
              <a:t>ми у лісі </a:t>
            </a:r>
            <a:br>
              <a:rPr lang="vi-VN" sz="2800" dirty="0"/>
            </a:br>
            <a:r>
              <a:rPr lang="vi-VN" sz="2800" dirty="0"/>
              <a:t>І там на ялинці</a:t>
            </a:r>
            <a:br>
              <a:rPr lang="vi-VN" sz="2800" dirty="0"/>
            </a:br>
            <a:r>
              <a:rPr lang="vi-VN" sz="2800" dirty="0"/>
              <a:t>Для звірів лишили </a:t>
            </a:r>
            <a:br>
              <a:rPr lang="vi-VN" sz="2800" dirty="0"/>
            </a:br>
            <a:r>
              <a:rPr lang="vi-VN" sz="2800" dirty="0"/>
              <a:t>Різдвя́ні гостинці.</a:t>
            </a:r>
            <a:br>
              <a:rPr lang="vi-VN" sz="2800" dirty="0"/>
            </a:br>
            <a:r>
              <a:rPr lang="vi-VN" sz="2800" dirty="0"/>
              <a:t>Для білки — горіхів</a:t>
            </a:r>
            <a:br>
              <a:rPr lang="vi-VN" sz="2800" dirty="0"/>
            </a:br>
            <a:r>
              <a:rPr lang="vi-VN" sz="2800" dirty="0"/>
              <a:t>Смачненьких торбину,</a:t>
            </a:r>
            <a:br>
              <a:rPr lang="vi-VN" sz="2800" dirty="0"/>
            </a:br>
            <a:r>
              <a:rPr lang="vi-VN" sz="2800" dirty="0"/>
              <a:t>Для зайця — велику</a:t>
            </a:r>
            <a:br>
              <a:rPr lang="vi-VN" sz="2800" dirty="0"/>
            </a:br>
            <a:r>
              <a:rPr lang="vi-VN" sz="2800" dirty="0"/>
              <a:t>Солодку морквину.</a:t>
            </a:r>
            <a:br>
              <a:rPr lang="vi-VN" sz="2800" dirty="0"/>
            </a:br>
            <a:r>
              <a:rPr lang="vi-VN" sz="2800" dirty="0"/>
              <a:t>А поряд на гарний</a:t>
            </a:r>
            <a:br>
              <a:rPr lang="vi-VN" sz="2800" dirty="0"/>
            </a:br>
            <a:r>
              <a:rPr lang="vi-VN" sz="2800" dirty="0"/>
              <a:t>Біленький пеньочок</a:t>
            </a:r>
            <a:br>
              <a:rPr lang="vi-VN" sz="2800" dirty="0"/>
            </a:br>
            <a:r>
              <a:rPr lang="vi-VN" sz="2800" dirty="0"/>
              <a:t>Ми сіна для лося</a:t>
            </a:r>
            <a:br>
              <a:rPr lang="vi-VN" sz="2800" dirty="0"/>
            </a:br>
            <a:r>
              <a:rPr lang="vi-VN" sz="2800" dirty="0"/>
              <a:t>Поклали жмуто́чок</a:t>
            </a:r>
            <a:r>
              <a:rPr lang="vi-VN" sz="2800" dirty="0" smtClean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584" y="494528"/>
            <a:ext cx="10912929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Оксана </a:t>
            </a:r>
            <a:r>
              <a:rPr lang="ru-RU" sz="4000" b="1" dirty="0" err="1" smtClean="0"/>
              <a:t>Кротюк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Різдвяні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гостинці</a:t>
            </a:r>
            <a:r>
              <a:rPr lang="ru-RU" sz="4000" b="1" dirty="0"/>
              <a:t> 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21298"/>
            <a:ext cx="1215484" cy="9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414" y="1298656"/>
            <a:ext cx="3977553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Для </a:t>
            </a:r>
            <a:r>
              <a:rPr lang="vi-VN" sz="2800" dirty="0"/>
              <a:t>лиски — ковбаску,</a:t>
            </a:r>
            <a:br>
              <a:rPr lang="vi-VN" sz="2800" dirty="0"/>
            </a:br>
            <a:r>
              <a:rPr lang="vi-VN" sz="2800" dirty="0"/>
              <a:t>Синичкам — зерняток,</a:t>
            </a:r>
            <a:br>
              <a:rPr lang="vi-VN" sz="2800" dirty="0"/>
            </a:br>
            <a:r>
              <a:rPr lang="vi-VN" sz="2800" dirty="0"/>
              <a:t>Гостинців для всіх </a:t>
            </a:r>
            <a:br>
              <a:rPr lang="vi-VN" sz="2800" dirty="0"/>
            </a:br>
            <a:r>
              <a:rPr lang="vi-VN" sz="2800" dirty="0"/>
              <a:t>Ми лишили багато.</a:t>
            </a:r>
            <a:br>
              <a:rPr lang="vi-VN" sz="2800" dirty="0"/>
            </a:br>
            <a:r>
              <a:rPr lang="vi-VN" sz="2800" dirty="0"/>
              <a:t>Аж бачимо — вуха</a:t>
            </a:r>
            <a:br>
              <a:rPr lang="vi-VN" sz="2800" dirty="0"/>
            </a:br>
            <a:r>
              <a:rPr lang="vi-VN" sz="2800" dirty="0"/>
              <a:t>Стирчать у ялинці, </a:t>
            </a:r>
            <a:br>
              <a:rPr lang="vi-VN" sz="2800" dirty="0"/>
            </a:br>
            <a:r>
              <a:rPr lang="vi-VN" sz="2800" dirty="0"/>
              <a:t>Сіренькі, гарненькі,</a:t>
            </a:r>
            <a:br>
              <a:rPr lang="vi-VN" sz="2800" dirty="0"/>
            </a:br>
            <a:r>
              <a:rPr lang="vi-VN" sz="2800" dirty="0"/>
              <a:t>Немов на картинці.</a:t>
            </a:r>
            <a:br>
              <a:rPr lang="vi-VN" sz="2800" dirty="0"/>
            </a:br>
            <a:r>
              <a:rPr lang="vi-VN" sz="2800" dirty="0"/>
              <a:t>І хтось там зітхає</a:t>
            </a:r>
            <a:br>
              <a:rPr lang="vi-VN" sz="2800" dirty="0"/>
            </a:br>
            <a:r>
              <a:rPr lang="vi-VN" sz="2800" dirty="0"/>
              <a:t>І хлипає гірко:</a:t>
            </a:r>
            <a:br>
              <a:rPr lang="vi-VN" sz="2800" dirty="0"/>
            </a:br>
            <a:r>
              <a:rPr lang="vi-VN" sz="2800" dirty="0"/>
              <a:t>Повісьте й для вовка</a:t>
            </a:r>
            <a:br>
              <a:rPr lang="vi-VN" sz="2800" dirty="0"/>
            </a:br>
            <a:r>
              <a:rPr lang="vi-VN" sz="2800" dirty="0"/>
              <a:t>Гостинчик на гілку.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іздвяні гостинці&quot; Оксана Кротюк. Зимовий вірш для дітей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17527"/>
          <a:stretch/>
        </p:blipFill>
        <p:spPr bwMode="auto">
          <a:xfrm>
            <a:off x="477834" y="3181694"/>
            <a:ext cx="2980715" cy="21533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ксана Кротюк. Різдвяні гостинц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12887"/>
          <a:stretch/>
        </p:blipFill>
        <p:spPr bwMode="auto">
          <a:xfrm>
            <a:off x="544741" y="1298657"/>
            <a:ext cx="2980714" cy="16634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2459" y="5198244"/>
            <a:ext cx="2532996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Для яких тварин 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які гостинці залишили?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0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476</Words>
  <Application>Microsoft Office PowerPoint</Application>
  <PresentationFormat>Произвольный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362</cp:revision>
  <dcterms:created xsi:type="dcterms:W3CDTF">2018-01-05T16:38:53Z</dcterms:created>
  <dcterms:modified xsi:type="dcterms:W3CDTF">2024-09-24T19:17:15Z</dcterms:modified>
</cp:coreProperties>
</file>