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21" r:id="rId3"/>
    <p:sldId id="322" r:id="rId4"/>
    <p:sldId id="320" r:id="rId5"/>
    <p:sldId id="316" r:id="rId6"/>
    <p:sldId id="315" r:id="rId7"/>
    <p:sldId id="281" r:id="rId8"/>
    <p:sldId id="306" r:id="rId9"/>
    <p:sldId id="307" r:id="rId10"/>
    <p:sldId id="308" r:id="rId11"/>
    <p:sldId id="318" r:id="rId12"/>
    <p:sldId id="31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BE1"/>
    <a:srgbClr val="2F3242"/>
    <a:srgbClr val="FFFF00"/>
    <a:srgbClr val="1694E9"/>
    <a:srgbClr val="295FFF"/>
    <a:srgbClr val="FFB441"/>
    <a:srgbClr val="709E32"/>
    <a:srgbClr val="00B050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-2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1BF0C-B965-4EF3-879D-C8463A70EB74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AB7FF41-AF50-49B2-9C95-4D7A84ECDE6B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3200" b="1" dirty="0" smtClean="0"/>
            <a:t>Народна творчість</a:t>
          </a:r>
          <a:endParaRPr lang="ru-RU" sz="3200" b="1" dirty="0"/>
        </a:p>
      </dgm:t>
    </dgm:pt>
    <dgm:pt modelId="{A9C01658-776D-4AAE-8694-8F4B34539A99}" type="parTrans" cxnId="{F2C25F63-6168-4F90-BA18-A3C1363F248C}">
      <dgm:prSet/>
      <dgm:spPr/>
      <dgm:t>
        <a:bodyPr/>
        <a:lstStyle/>
        <a:p>
          <a:endParaRPr lang="ru-RU" sz="2800" b="1"/>
        </a:p>
      </dgm:t>
    </dgm:pt>
    <dgm:pt modelId="{A736808A-65F0-4483-9C41-62689EA87152}" type="sibTrans" cxnId="{F2C25F63-6168-4F90-BA18-A3C1363F248C}">
      <dgm:prSet/>
      <dgm:spPr/>
      <dgm:t>
        <a:bodyPr/>
        <a:lstStyle/>
        <a:p>
          <a:endParaRPr lang="ru-RU" sz="2800" b="1"/>
        </a:p>
      </dgm:t>
    </dgm:pt>
    <dgm:pt modelId="{96A64733-9031-4EE8-83A8-CD00AA21E83B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dirty="0" smtClean="0"/>
            <a:t>скоромовки</a:t>
          </a:r>
          <a:endParaRPr lang="ru-RU" sz="2800" b="1" dirty="0"/>
        </a:p>
      </dgm:t>
    </dgm:pt>
    <dgm:pt modelId="{49C98C0E-8932-4926-84F7-CFAC8C72776F}" type="parTrans" cxnId="{29EC2882-F9FC-4D46-B821-A783FD37CA18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1"/>
        </a:p>
      </dgm:t>
    </dgm:pt>
    <dgm:pt modelId="{08D0982A-9D2D-4F64-8D7A-69113133B70E}" type="sibTrans" cxnId="{29EC2882-F9FC-4D46-B821-A783FD37CA18}">
      <dgm:prSet/>
      <dgm:spPr/>
      <dgm:t>
        <a:bodyPr/>
        <a:lstStyle/>
        <a:p>
          <a:endParaRPr lang="ru-RU" sz="2800" b="1"/>
        </a:p>
      </dgm:t>
    </dgm:pt>
    <dgm:pt modelId="{DE9703F7-00B6-4EAC-A798-7A1ADF40A1A9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dirty="0" err="1" smtClean="0"/>
            <a:t>мирилки</a:t>
          </a:r>
          <a:endParaRPr lang="ru-RU" sz="2800" b="1" dirty="0"/>
        </a:p>
      </dgm:t>
    </dgm:pt>
    <dgm:pt modelId="{68303327-B98E-4F56-9ADA-A6AB62FCD074}" type="parTrans" cxnId="{D5A93E6B-0BB0-412F-BC2C-84FCC49839A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1"/>
        </a:p>
      </dgm:t>
    </dgm:pt>
    <dgm:pt modelId="{0571CFBB-BC32-4A78-8AED-4FFDCD1796E0}" type="sibTrans" cxnId="{D5A93E6B-0BB0-412F-BC2C-84FCC49839A4}">
      <dgm:prSet/>
      <dgm:spPr/>
      <dgm:t>
        <a:bodyPr/>
        <a:lstStyle/>
        <a:p>
          <a:endParaRPr lang="ru-RU" sz="2800" b="1"/>
        </a:p>
      </dgm:t>
    </dgm:pt>
    <dgm:pt modelId="{2FBC9621-C9F3-4AE8-95CA-10ED24705686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2800" b="1" dirty="0" err="1" smtClean="0"/>
            <a:t>заклички</a:t>
          </a:r>
          <a:endParaRPr lang="ru-RU" sz="2800" b="1" dirty="0"/>
        </a:p>
      </dgm:t>
    </dgm:pt>
    <dgm:pt modelId="{FE514440-0FD0-4692-AB64-64D89286A827}" type="parTrans" cxnId="{6299F5CD-38E3-4011-B047-86E4FFD215B0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 sz="2000" b="1"/>
        </a:p>
      </dgm:t>
    </dgm:pt>
    <dgm:pt modelId="{BFCBBCE6-EE6C-4523-9D6D-C6A067A76796}" type="sibTrans" cxnId="{6299F5CD-38E3-4011-B047-86E4FFD215B0}">
      <dgm:prSet/>
      <dgm:spPr/>
      <dgm:t>
        <a:bodyPr/>
        <a:lstStyle/>
        <a:p>
          <a:endParaRPr lang="ru-RU" sz="2800" b="1"/>
        </a:p>
      </dgm:t>
    </dgm:pt>
    <dgm:pt modelId="{F2B02CD0-FA5B-4CAD-A837-90CA47200D40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dirty="0" smtClean="0"/>
            <a:t>колискові</a:t>
          </a:r>
          <a:endParaRPr lang="ru-RU" sz="2800" b="1" dirty="0"/>
        </a:p>
      </dgm:t>
    </dgm:pt>
    <dgm:pt modelId="{0FD84BF1-629D-453B-826E-46E82AAA620C}" type="parTrans" cxnId="{48D123AE-85DA-4305-8BF2-CEB8C40EE5C8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1"/>
        </a:p>
      </dgm:t>
    </dgm:pt>
    <dgm:pt modelId="{A0D1BCBF-8235-4A48-97E1-AA7E8F2BD42B}" type="sibTrans" cxnId="{48D123AE-85DA-4305-8BF2-CEB8C40EE5C8}">
      <dgm:prSet/>
      <dgm:spPr/>
      <dgm:t>
        <a:bodyPr/>
        <a:lstStyle/>
        <a:p>
          <a:endParaRPr lang="ru-RU" sz="2800" b="1"/>
        </a:p>
      </dgm:t>
    </dgm:pt>
    <dgm:pt modelId="{2FABA508-76B8-452D-B5E5-1B14E2F4705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uk-UA" sz="2800" b="1" dirty="0" smtClean="0"/>
            <a:t>загадки</a:t>
          </a:r>
          <a:endParaRPr lang="ru-RU" sz="2800" b="1" dirty="0"/>
        </a:p>
      </dgm:t>
    </dgm:pt>
    <dgm:pt modelId="{0C3390C5-0316-499B-870B-333EA86D2D13}" type="parTrans" cxnId="{68D2AC48-F37B-4069-9CB8-0937BEB5A32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ru-RU" sz="2000" b="1"/>
        </a:p>
      </dgm:t>
    </dgm:pt>
    <dgm:pt modelId="{F39EC585-77B2-4C48-88A5-8DE6E5C5BE9D}" type="sibTrans" cxnId="{68D2AC48-F37B-4069-9CB8-0937BEB5A324}">
      <dgm:prSet/>
      <dgm:spPr/>
      <dgm:t>
        <a:bodyPr/>
        <a:lstStyle/>
        <a:p>
          <a:endParaRPr lang="ru-RU" sz="2800" b="1"/>
        </a:p>
      </dgm:t>
    </dgm:pt>
    <dgm:pt modelId="{D27A4690-56F3-4AA5-8CC1-EE9E485ECF8D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uk-UA" sz="2800" b="1" dirty="0" smtClean="0"/>
            <a:t>лічилки</a:t>
          </a:r>
          <a:endParaRPr lang="ru-RU" sz="2800" b="1" dirty="0"/>
        </a:p>
      </dgm:t>
    </dgm:pt>
    <dgm:pt modelId="{B3E0C8D1-30D0-4602-8355-5A58F62BFCD5}" type="parTrans" cxnId="{369D2D44-3886-45F4-A19F-899EFD315477}">
      <dgm:prSet custT="1"/>
      <dgm:spPr>
        <a:solidFill>
          <a:srgbClr val="7030A0"/>
        </a:solidFill>
      </dgm:spPr>
      <dgm:t>
        <a:bodyPr/>
        <a:lstStyle/>
        <a:p>
          <a:endParaRPr lang="ru-RU" sz="2000" b="1"/>
        </a:p>
      </dgm:t>
    </dgm:pt>
    <dgm:pt modelId="{F34BEAEA-5BEA-48F0-A1EC-5C86D568AE44}" type="sibTrans" cxnId="{369D2D44-3886-45F4-A19F-899EFD315477}">
      <dgm:prSet/>
      <dgm:spPr/>
      <dgm:t>
        <a:bodyPr/>
        <a:lstStyle/>
        <a:p>
          <a:endParaRPr lang="ru-RU" sz="2800" b="1"/>
        </a:p>
      </dgm:t>
    </dgm:pt>
    <dgm:pt modelId="{EE21C6C3-089F-42D3-B24E-888E530F1FA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uk-UA" sz="2800" b="1" dirty="0" smtClean="0"/>
            <a:t>прислів’я</a:t>
          </a:r>
          <a:endParaRPr lang="ru-RU" sz="2800" b="1" dirty="0"/>
        </a:p>
      </dgm:t>
    </dgm:pt>
    <dgm:pt modelId="{38ADC5E9-C5C1-4D7C-99FF-AF3D4E807325}" type="parTrans" cxnId="{5EA2B2EE-8EB4-4AA2-A544-3AB6A0802F93}">
      <dgm:prSet custT="1"/>
      <dgm:spPr>
        <a:solidFill>
          <a:srgbClr val="0070C0"/>
        </a:solidFill>
      </dgm:spPr>
      <dgm:t>
        <a:bodyPr/>
        <a:lstStyle/>
        <a:p>
          <a:endParaRPr lang="ru-RU" sz="2000" b="1"/>
        </a:p>
      </dgm:t>
    </dgm:pt>
    <dgm:pt modelId="{72392FEF-7BB4-4E15-AE2D-885B34F42EEF}" type="sibTrans" cxnId="{5EA2B2EE-8EB4-4AA2-A544-3AB6A0802F93}">
      <dgm:prSet/>
      <dgm:spPr/>
      <dgm:t>
        <a:bodyPr/>
        <a:lstStyle/>
        <a:p>
          <a:endParaRPr lang="ru-RU" sz="2800" b="1"/>
        </a:p>
      </dgm:t>
    </dgm:pt>
    <dgm:pt modelId="{ED30FF70-BD21-41C1-ADBD-108BB3B8A94E}" type="pres">
      <dgm:prSet presAssocID="{3471BF0C-B965-4EF3-879D-C8463A70EB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F3DCBE-1A21-4BAB-A1D3-4298495B9F22}" type="pres">
      <dgm:prSet presAssocID="{AAB7FF41-AF50-49B2-9C95-4D7A84ECDE6B}" presName="centerShape" presStyleLbl="node0" presStyleIdx="0" presStyleCnt="1" custScaleX="203562" custScaleY="146862"/>
      <dgm:spPr/>
      <dgm:t>
        <a:bodyPr/>
        <a:lstStyle/>
        <a:p>
          <a:endParaRPr lang="ru-RU"/>
        </a:p>
      </dgm:t>
    </dgm:pt>
    <dgm:pt modelId="{FC8F4D7D-7E4F-4D68-B562-A56E53B03112}" type="pres">
      <dgm:prSet presAssocID="{49C98C0E-8932-4926-84F7-CFAC8C72776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A59C2C9F-3A99-44BC-9802-354F180141D4}" type="pres">
      <dgm:prSet presAssocID="{49C98C0E-8932-4926-84F7-CFAC8C72776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7FDE9279-645D-4EB2-8EE2-3B9570D38C26}" type="pres">
      <dgm:prSet presAssocID="{96A64733-9031-4EE8-83A8-CD00AA21E83B}" presName="node" presStyleLbl="node1" presStyleIdx="0" presStyleCnt="7" custScaleX="207067" custScaleY="90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EE135-EF85-4599-AAEC-D6A09E1A9A50}" type="pres">
      <dgm:prSet presAssocID="{68303327-B98E-4F56-9ADA-A6AB62FCD074}" presName="parTrans" presStyleLbl="sibTrans2D1" presStyleIdx="1" presStyleCnt="7"/>
      <dgm:spPr/>
      <dgm:t>
        <a:bodyPr/>
        <a:lstStyle/>
        <a:p>
          <a:endParaRPr lang="ru-RU"/>
        </a:p>
      </dgm:t>
    </dgm:pt>
    <dgm:pt modelId="{55B6572E-9E03-4420-8F43-5858764F7658}" type="pres">
      <dgm:prSet presAssocID="{68303327-B98E-4F56-9ADA-A6AB62FCD074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8391DE92-22B9-496D-9BF1-255D25E5AD13}" type="pres">
      <dgm:prSet presAssocID="{DE9703F7-00B6-4EAC-A798-7A1ADF40A1A9}" presName="node" presStyleLbl="node1" presStyleIdx="1" presStyleCnt="7" custScaleX="167368" custRadScaleRad="136545" custRadScaleInc="40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F6A79-D8DF-46FC-85CA-09FB0CB4DFEE}" type="pres">
      <dgm:prSet presAssocID="{FE514440-0FD0-4692-AB64-64D89286A827}" presName="parTrans" presStyleLbl="sibTrans2D1" presStyleIdx="2" presStyleCnt="7"/>
      <dgm:spPr/>
      <dgm:t>
        <a:bodyPr/>
        <a:lstStyle/>
        <a:p>
          <a:endParaRPr lang="ru-RU"/>
        </a:p>
      </dgm:t>
    </dgm:pt>
    <dgm:pt modelId="{1AF9972D-AAD5-4A26-8A21-53463C9BFE33}" type="pres">
      <dgm:prSet presAssocID="{FE514440-0FD0-4692-AB64-64D89286A827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A70AA0F7-A89D-4A23-ABDF-9000CACC8EBF}" type="pres">
      <dgm:prSet presAssocID="{2FBC9621-C9F3-4AE8-95CA-10ED24705686}" presName="node" presStyleLbl="node1" presStyleIdx="2" presStyleCnt="7" custScaleX="153741" custRadScaleRad="146653" custRadScaleInc="-21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228B6-FECE-4090-B0E2-3E39FC3E3441}" type="pres">
      <dgm:prSet presAssocID="{0C3390C5-0316-499B-870B-333EA86D2D13}" presName="parTrans" presStyleLbl="sibTrans2D1" presStyleIdx="3" presStyleCnt="7"/>
      <dgm:spPr/>
      <dgm:t>
        <a:bodyPr/>
        <a:lstStyle/>
        <a:p>
          <a:endParaRPr lang="ru-RU"/>
        </a:p>
      </dgm:t>
    </dgm:pt>
    <dgm:pt modelId="{9C837C4A-A1CE-4CE8-8FAF-299DB80B71D0}" type="pres">
      <dgm:prSet presAssocID="{0C3390C5-0316-499B-870B-333EA86D2D13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46752C45-14E3-4D22-B889-48F687244BC0}" type="pres">
      <dgm:prSet presAssocID="{2FABA508-76B8-452D-B5E5-1B14E2F47056}" presName="node" presStyleLbl="node1" presStyleIdx="3" presStyleCnt="7" custScaleX="132251" custScaleY="76018" custRadScaleRad="102397" custRadScaleInc="-30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49916-C004-4EE9-8A30-BC5AAD5CC7F0}" type="pres">
      <dgm:prSet presAssocID="{B3E0C8D1-30D0-4602-8355-5A58F62BFCD5}" presName="parTrans" presStyleLbl="sibTrans2D1" presStyleIdx="4" presStyleCnt="7"/>
      <dgm:spPr/>
      <dgm:t>
        <a:bodyPr/>
        <a:lstStyle/>
        <a:p>
          <a:endParaRPr lang="ru-RU"/>
        </a:p>
      </dgm:t>
    </dgm:pt>
    <dgm:pt modelId="{8855735C-2F81-4575-9E1E-2AC5EDE20B5E}" type="pres">
      <dgm:prSet presAssocID="{B3E0C8D1-30D0-4602-8355-5A58F62BFCD5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243DC21D-56E9-446B-8390-721767C07FF3}" type="pres">
      <dgm:prSet presAssocID="{D27A4690-56F3-4AA5-8CC1-EE9E485ECF8D}" presName="node" presStyleLbl="node1" presStyleIdx="4" presStyleCnt="7" custScaleX="140035" custScaleY="82347" custRadScaleRad="108156" custRadScaleInc="45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08C30-17D3-40D5-8D0E-936BEB1A33E7}" type="pres">
      <dgm:prSet presAssocID="{38ADC5E9-C5C1-4D7C-99FF-AF3D4E807325}" presName="parTrans" presStyleLbl="sibTrans2D1" presStyleIdx="5" presStyleCnt="7"/>
      <dgm:spPr/>
      <dgm:t>
        <a:bodyPr/>
        <a:lstStyle/>
        <a:p>
          <a:endParaRPr lang="ru-RU"/>
        </a:p>
      </dgm:t>
    </dgm:pt>
    <dgm:pt modelId="{AC0CDC75-D424-46B5-9639-6CC17CE8D3F3}" type="pres">
      <dgm:prSet presAssocID="{38ADC5E9-C5C1-4D7C-99FF-AF3D4E807325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4FA9F1CB-C98F-451C-A623-9FFC27B73A13}" type="pres">
      <dgm:prSet presAssocID="{EE21C6C3-089F-42D3-B24E-888E530F1FAB}" presName="node" presStyleLbl="node1" presStyleIdx="5" presStyleCnt="7" custScaleX="158461" custRadScaleRad="141436" custRadScaleInc="20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4CF15-A6D8-487E-9E77-CAAF13E22553}" type="pres">
      <dgm:prSet presAssocID="{0FD84BF1-629D-453B-826E-46E82AAA620C}" presName="parTrans" presStyleLbl="sibTrans2D1" presStyleIdx="6" presStyleCnt="7"/>
      <dgm:spPr/>
      <dgm:t>
        <a:bodyPr/>
        <a:lstStyle/>
        <a:p>
          <a:endParaRPr lang="ru-RU"/>
        </a:p>
      </dgm:t>
    </dgm:pt>
    <dgm:pt modelId="{4FDF58CA-5C45-4AF8-8700-BB2F34F26A89}" type="pres">
      <dgm:prSet presAssocID="{0FD84BF1-629D-453B-826E-46E82AAA620C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09AFD18A-84C1-4939-8737-ED783D9C30C8}" type="pres">
      <dgm:prSet presAssocID="{F2B02CD0-FA5B-4CAD-A837-90CA47200D40}" presName="node" presStyleLbl="node1" presStyleIdx="6" presStyleCnt="7" custScaleX="168912" custRadScaleRad="136843" custRadScaleInc="-48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D2AC48-F37B-4069-9CB8-0937BEB5A324}" srcId="{AAB7FF41-AF50-49B2-9C95-4D7A84ECDE6B}" destId="{2FABA508-76B8-452D-B5E5-1B14E2F47056}" srcOrd="3" destOrd="0" parTransId="{0C3390C5-0316-499B-870B-333EA86D2D13}" sibTransId="{F39EC585-77B2-4C48-88A5-8DE6E5C5BE9D}"/>
    <dgm:cxn modelId="{AF3BD0C1-B94C-481A-8B39-BB7B9BF98DCA}" type="presOf" srcId="{FE514440-0FD0-4692-AB64-64D89286A827}" destId="{1AF9972D-AAD5-4A26-8A21-53463C9BFE33}" srcOrd="1" destOrd="0" presId="urn:microsoft.com/office/officeart/2005/8/layout/radial5"/>
    <dgm:cxn modelId="{6F0D89D3-6266-4AD5-BACD-FE9E91E843C4}" type="presOf" srcId="{68303327-B98E-4F56-9ADA-A6AB62FCD074}" destId="{55B6572E-9E03-4420-8F43-5858764F7658}" srcOrd="1" destOrd="0" presId="urn:microsoft.com/office/officeart/2005/8/layout/radial5"/>
    <dgm:cxn modelId="{C3E1BC24-6743-467B-BB17-4DB51C6BAC6F}" type="presOf" srcId="{2FBC9621-C9F3-4AE8-95CA-10ED24705686}" destId="{A70AA0F7-A89D-4A23-ABDF-9000CACC8EBF}" srcOrd="0" destOrd="0" presId="urn:microsoft.com/office/officeart/2005/8/layout/radial5"/>
    <dgm:cxn modelId="{7722D25F-FDAC-4167-88BA-09CD20CA43CF}" type="presOf" srcId="{49C98C0E-8932-4926-84F7-CFAC8C72776F}" destId="{FC8F4D7D-7E4F-4D68-B562-A56E53B03112}" srcOrd="0" destOrd="0" presId="urn:microsoft.com/office/officeart/2005/8/layout/radial5"/>
    <dgm:cxn modelId="{2352D1B5-4F9A-4FB3-86DE-C99903A5BE97}" type="presOf" srcId="{2FABA508-76B8-452D-B5E5-1B14E2F47056}" destId="{46752C45-14E3-4D22-B889-48F687244BC0}" srcOrd="0" destOrd="0" presId="urn:microsoft.com/office/officeart/2005/8/layout/radial5"/>
    <dgm:cxn modelId="{194BD8C5-CBD4-4883-BA9E-A013DBBA232F}" type="presOf" srcId="{AAB7FF41-AF50-49B2-9C95-4D7A84ECDE6B}" destId="{2BF3DCBE-1A21-4BAB-A1D3-4298495B9F22}" srcOrd="0" destOrd="0" presId="urn:microsoft.com/office/officeart/2005/8/layout/radial5"/>
    <dgm:cxn modelId="{D5A93E6B-0BB0-412F-BC2C-84FCC49839A4}" srcId="{AAB7FF41-AF50-49B2-9C95-4D7A84ECDE6B}" destId="{DE9703F7-00B6-4EAC-A798-7A1ADF40A1A9}" srcOrd="1" destOrd="0" parTransId="{68303327-B98E-4F56-9ADA-A6AB62FCD074}" sibTransId="{0571CFBB-BC32-4A78-8AED-4FFDCD1796E0}"/>
    <dgm:cxn modelId="{3BD9BD1B-A3CA-4F19-B743-532FD34CEE67}" type="presOf" srcId="{0C3390C5-0316-499B-870B-333EA86D2D13}" destId="{9C837C4A-A1CE-4CE8-8FAF-299DB80B71D0}" srcOrd="1" destOrd="0" presId="urn:microsoft.com/office/officeart/2005/8/layout/radial5"/>
    <dgm:cxn modelId="{1103F22E-720D-41F8-A65F-BAAE1DC775CA}" type="presOf" srcId="{B3E0C8D1-30D0-4602-8355-5A58F62BFCD5}" destId="{79249916-C004-4EE9-8A30-BC5AAD5CC7F0}" srcOrd="0" destOrd="0" presId="urn:microsoft.com/office/officeart/2005/8/layout/radial5"/>
    <dgm:cxn modelId="{C3D0E405-A5A5-43D0-86B2-D68872F32CEE}" type="presOf" srcId="{0FD84BF1-629D-453B-826E-46E82AAA620C}" destId="{4FDF58CA-5C45-4AF8-8700-BB2F34F26A89}" srcOrd="1" destOrd="0" presId="urn:microsoft.com/office/officeart/2005/8/layout/radial5"/>
    <dgm:cxn modelId="{DAE934C9-592D-446C-985A-1D92F897507C}" type="presOf" srcId="{EE21C6C3-089F-42D3-B24E-888E530F1FAB}" destId="{4FA9F1CB-C98F-451C-A623-9FFC27B73A13}" srcOrd="0" destOrd="0" presId="urn:microsoft.com/office/officeart/2005/8/layout/radial5"/>
    <dgm:cxn modelId="{48D123AE-85DA-4305-8BF2-CEB8C40EE5C8}" srcId="{AAB7FF41-AF50-49B2-9C95-4D7A84ECDE6B}" destId="{F2B02CD0-FA5B-4CAD-A837-90CA47200D40}" srcOrd="6" destOrd="0" parTransId="{0FD84BF1-629D-453B-826E-46E82AAA620C}" sibTransId="{A0D1BCBF-8235-4A48-97E1-AA7E8F2BD42B}"/>
    <dgm:cxn modelId="{F9FF8BD0-3347-47CC-98B8-2C11D7E8E605}" type="presOf" srcId="{68303327-B98E-4F56-9ADA-A6AB62FCD074}" destId="{8DBEE135-EF85-4599-AAEC-D6A09E1A9A50}" srcOrd="0" destOrd="0" presId="urn:microsoft.com/office/officeart/2005/8/layout/radial5"/>
    <dgm:cxn modelId="{92F27310-42C2-4E19-98A4-3B2A915A0388}" type="presOf" srcId="{3471BF0C-B965-4EF3-879D-C8463A70EB74}" destId="{ED30FF70-BD21-41C1-ADBD-108BB3B8A94E}" srcOrd="0" destOrd="0" presId="urn:microsoft.com/office/officeart/2005/8/layout/radial5"/>
    <dgm:cxn modelId="{6D7438B8-0FFA-4F12-8FC8-6F3812D51A00}" type="presOf" srcId="{96A64733-9031-4EE8-83A8-CD00AA21E83B}" destId="{7FDE9279-645D-4EB2-8EE2-3B9570D38C26}" srcOrd="0" destOrd="0" presId="urn:microsoft.com/office/officeart/2005/8/layout/radial5"/>
    <dgm:cxn modelId="{29EC2882-F9FC-4D46-B821-A783FD37CA18}" srcId="{AAB7FF41-AF50-49B2-9C95-4D7A84ECDE6B}" destId="{96A64733-9031-4EE8-83A8-CD00AA21E83B}" srcOrd="0" destOrd="0" parTransId="{49C98C0E-8932-4926-84F7-CFAC8C72776F}" sibTransId="{08D0982A-9D2D-4F64-8D7A-69113133B70E}"/>
    <dgm:cxn modelId="{EBC1C7D2-E00C-41B8-8944-81B9A1B3FA15}" type="presOf" srcId="{38ADC5E9-C5C1-4D7C-99FF-AF3D4E807325}" destId="{81408C30-17D3-40D5-8D0E-936BEB1A33E7}" srcOrd="0" destOrd="0" presId="urn:microsoft.com/office/officeart/2005/8/layout/radial5"/>
    <dgm:cxn modelId="{F5EB05B9-6CD7-4596-82A6-D3DFEFF80233}" type="presOf" srcId="{DE9703F7-00B6-4EAC-A798-7A1ADF40A1A9}" destId="{8391DE92-22B9-496D-9BF1-255D25E5AD13}" srcOrd="0" destOrd="0" presId="urn:microsoft.com/office/officeart/2005/8/layout/radial5"/>
    <dgm:cxn modelId="{3803E628-4730-4C56-A755-6381FB8FC3BD}" type="presOf" srcId="{49C98C0E-8932-4926-84F7-CFAC8C72776F}" destId="{A59C2C9F-3A99-44BC-9802-354F180141D4}" srcOrd="1" destOrd="0" presId="urn:microsoft.com/office/officeart/2005/8/layout/radial5"/>
    <dgm:cxn modelId="{3C9D03E8-36FB-44B2-9A4A-D16CFC36779E}" type="presOf" srcId="{0C3390C5-0316-499B-870B-333EA86D2D13}" destId="{817228B6-FECE-4090-B0E2-3E39FC3E3441}" srcOrd="0" destOrd="0" presId="urn:microsoft.com/office/officeart/2005/8/layout/radial5"/>
    <dgm:cxn modelId="{DEAD03A0-FAEE-4751-8800-F4730774B007}" type="presOf" srcId="{F2B02CD0-FA5B-4CAD-A837-90CA47200D40}" destId="{09AFD18A-84C1-4939-8737-ED783D9C30C8}" srcOrd="0" destOrd="0" presId="urn:microsoft.com/office/officeart/2005/8/layout/radial5"/>
    <dgm:cxn modelId="{6299F5CD-38E3-4011-B047-86E4FFD215B0}" srcId="{AAB7FF41-AF50-49B2-9C95-4D7A84ECDE6B}" destId="{2FBC9621-C9F3-4AE8-95CA-10ED24705686}" srcOrd="2" destOrd="0" parTransId="{FE514440-0FD0-4692-AB64-64D89286A827}" sibTransId="{BFCBBCE6-EE6C-4523-9D6D-C6A067A76796}"/>
    <dgm:cxn modelId="{5EA2B2EE-8EB4-4AA2-A544-3AB6A0802F93}" srcId="{AAB7FF41-AF50-49B2-9C95-4D7A84ECDE6B}" destId="{EE21C6C3-089F-42D3-B24E-888E530F1FAB}" srcOrd="5" destOrd="0" parTransId="{38ADC5E9-C5C1-4D7C-99FF-AF3D4E807325}" sibTransId="{72392FEF-7BB4-4E15-AE2D-885B34F42EEF}"/>
    <dgm:cxn modelId="{E673A932-FB8A-47BB-9A8B-A59DB1B90C60}" type="presOf" srcId="{0FD84BF1-629D-453B-826E-46E82AAA620C}" destId="{B744CF15-A6D8-487E-9E77-CAAF13E22553}" srcOrd="0" destOrd="0" presId="urn:microsoft.com/office/officeart/2005/8/layout/radial5"/>
    <dgm:cxn modelId="{F2C25F63-6168-4F90-BA18-A3C1363F248C}" srcId="{3471BF0C-B965-4EF3-879D-C8463A70EB74}" destId="{AAB7FF41-AF50-49B2-9C95-4D7A84ECDE6B}" srcOrd="0" destOrd="0" parTransId="{A9C01658-776D-4AAE-8694-8F4B34539A99}" sibTransId="{A736808A-65F0-4483-9C41-62689EA87152}"/>
    <dgm:cxn modelId="{D6281384-FA39-414A-9582-09C522284992}" type="presOf" srcId="{38ADC5E9-C5C1-4D7C-99FF-AF3D4E807325}" destId="{AC0CDC75-D424-46B5-9639-6CC17CE8D3F3}" srcOrd="1" destOrd="0" presId="urn:microsoft.com/office/officeart/2005/8/layout/radial5"/>
    <dgm:cxn modelId="{7973D59B-3088-4E0E-A93A-2735A5081649}" type="presOf" srcId="{B3E0C8D1-30D0-4602-8355-5A58F62BFCD5}" destId="{8855735C-2F81-4575-9E1E-2AC5EDE20B5E}" srcOrd="1" destOrd="0" presId="urn:microsoft.com/office/officeart/2005/8/layout/radial5"/>
    <dgm:cxn modelId="{301F9D17-1F54-4B84-9E19-5DDABF35BA99}" type="presOf" srcId="{FE514440-0FD0-4692-AB64-64D89286A827}" destId="{32AF6A79-D8DF-46FC-85CA-09FB0CB4DFEE}" srcOrd="0" destOrd="0" presId="urn:microsoft.com/office/officeart/2005/8/layout/radial5"/>
    <dgm:cxn modelId="{6B7F9D06-0993-4726-B5C9-7F6D2FDFEEA6}" type="presOf" srcId="{D27A4690-56F3-4AA5-8CC1-EE9E485ECF8D}" destId="{243DC21D-56E9-446B-8390-721767C07FF3}" srcOrd="0" destOrd="0" presId="urn:microsoft.com/office/officeart/2005/8/layout/radial5"/>
    <dgm:cxn modelId="{369D2D44-3886-45F4-A19F-899EFD315477}" srcId="{AAB7FF41-AF50-49B2-9C95-4D7A84ECDE6B}" destId="{D27A4690-56F3-4AA5-8CC1-EE9E485ECF8D}" srcOrd="4" destOrd="0" parTransId="{B3E0C8D1-30D0-4602-8355-5A58F62BFCD5}" sibTransId="{F34BEAEA-5BEA-48F0-A1EC-5C86D568AE44}"/>
    <dgm:cxn modelId="{E9C57034-BF89-4FAC-8785-81FE3659559A}" type="presParOf" srcId="{ED30FF70-BD21-41C1-ADBD-108BB3B8A94E}" destId="{2BF3DCBE-1A21-4BAB-A1D3-4298495B9F22}" srcOrd="0" destOrd="0" presId="urn:microsoft.com/office/officeart/2005/8/layout/radial5"/>
    <dgm:cxn modelId="{69B2FBB6-783A-4151-A744-8A0A08D663E6}" type="presParOf" srcId="{ED30FF70-BD21-41C1-ADBD-108BB3B8A94E}" destId="{FC8F4D7D-7E4F-4D68-B562-A56E53B03112}" srcOrd="1" destOrd="0" presId="urn:microsoft.com/office/officeart/2005/8/layout/radial5"/>
    <dgm:cxn modelId="{1C8086EA-49F4-4D32-9EE0-9A8069D219EF}" type="presParOf" srcId="{FC8F4D7D-7E4F-4D68-B562-A56E53B03112}" destId="{A59C2C9F-3A99-44BC-9802-354F180141D4}" srcOrd="0" destOrd="0" presId="urn:microsoft.com/office/officeart/2005/8/layout/radial5"/>
    <dgm:cxn modelId="{46384BF0-AB03-411F-AA59-5DDE24F56B09}" type="presParOf" srcId="{ED30FF70-BD21-41C1-ADBD-108BB3B8A94E}" destId="{7FDE9279-645D-4EB2-8EE2-3B9570D38C26}" srcOrd="2" destOrd="0" presId="urn:microsoft.com/office/officeart/2005/8/layout/radial5"/>
    <dgm:cxn modelId="{55323F44-D1AC-4045-AC8C-59EECFAFBA58}" type="presParOf" srcId="{ED30FF70-BD21-41C1-ADBD-108BB3B8A94E}" destId="{8DBEE135-EF85-4599-AAEC-D6A09E1A9A50}" srcOrd="3" destOrd="0" presId="urn:microsoft.com/office/officeart/2005/8/layout/radial5"/>
    <dgm:cxn modelId="{3E020179-ECE5-4190-A302-EA91A9DE0AEA}" type="presParOf" srcId="{8DBEE135-EF85-4599-AAEC-D6A09E1A9A50}" destId="{55B6572E-9E03-4420-8F43-5858764F7658}" srcOrd="0" destOrd="0" presId="urn:microsoft.com/office/officeart/2005/8/layout/radial5"/>
    <dgm:cxn modelId="{E082671C-ED36-4833-8EF4-A39BE33D5DC0}" type="presParOf" srcId="{ED30FF70-BD21-41C1-ADBD-108BB3B8A94E}" destId="{8391DE92-22B9-496D-9BF1-255D25E5AD13}" srcOrd="4" destOrd="0" presId="urn:microsoft.com/office/officeart/2005/8/layout/radial5"/>
    <dgm:cxn modelId="{A6794A57-B639-45C4-A9D8-40F6EE574B65}" type="presParOf" srcId="{ED30FF70-BD21-41C1-ADBD-108BB3B8A94E}" destId="{32AF6A79-D8DF-46FC-85CA-09FB0CB4DFEE}" srcOrd="5" destOrd="0" presId="urn:microsoft.com/office/officeart/2005/8/layout/radial5"/>
    <dgm:cxn modelId="{7E86FCDE-4115-4F61-82EF-ECF6CE9A6464}" type="presParOf" srcId="{32AF6A79-D8DF-46FC-85CA-09FB0CB4DFEE}" destId="{1AF9972D-AAD5-4A26-8A21-53463C9BFE33}" srcOrd="0" destOrd="0" presId="urn:microsoft.com/office/officeart/2005/8/layout/radial5"/>
    <dgm:cxn modelId="{2DE876D9-F5A7-4449-844B-0F3672558932}" type="presParOf" srcId="{ED30FF70-BD21-41C1-ADBD-108BB3B8A94E}" destId="{A70AA0F7-A89D-4A23-ABDF-9000CACC8EBF}" srcOrd="6" destOrd="0" presId="urn:microsoft.com/office/officeart/2005/8/layout/radial5"/>
    <dgm:cxn modelId="{21E6F081-FE90-4349-BAA2-C368ED0889D3}" type="presParOf" srcId="{ED30FF70-BD21-41C1-ADBD-108BB3B8A94E}" destId="{817228B6-FECE-4090-B0E2-3E39FC3E3441}" srcOrd="7" destOrd="0" presId="urn:microsoft.com/office/officeart/2005/8/layout/radial5"/>
    <dgm:cxn modelId="{3C83FCD2-4C29-4A58-881A-4A3B62A494B0}" type="presParOf" srcId="{817228B6-FECE-4090-B0E2-3E39FC3E3441}" destId="{9C837C4A-A1CE-4CE8-8FAF-299DB80B71D0}" srcOrd="0" destOrd="0" presId="urn:microsoft.com/office/officeart/2005/8/layout/radial5"/>
    <dgm:cxn modelId="{B4B0D78A-8963-4F2F-BF48-38BEFA6B7EF7}" type="presParOf" srcId="{ED30FF70-BD21-41C1-ADBD-108BB3B8A94E}" destId="{46752C45-14E3-4D22-B889-48F687244BC0}" srcOrd="8" destOrd="0" presId="urn:microsoft.com/office/officeart/2005/8/layout/radial5"/>
    <dgm:cxn modelId="{1F5E8390-2267-4A92-A0AB-D578DEAF0E7F}" type="presParOf" srcId="{ED30FF70-BD21-41C1-ADBD-108BB3B8A94E}" destId="{79249916-C004-4EE9-8A30-BC5AAD5CC7F0}" srcOrd="9" destOrd="0" presId="urn:microsoft.com/office/officeart/2005/8/layout/radial5"/>
    <dgm:cxn modelId="{504E24EC-2F7D-4A81-90CE-2666EFFD5FA2}" type="presParOf" srcId="{79249916-C004-4EE9-8A30-BC5AAD5CC7F0}" destId="{8855735C-2F81-4575-9E1E-2AC5EDE20B5E}" srcOrd="0" destOrd="0" presId="urn:microsoft.com/office/officeart/2005/8/layout/radial5"/>
    <dgm:cxn modelId="{0B38A261-7755-42EF-84A7-FE9FB50A0165}" type="presParOf" srcId="{ED30FF70-BD21-41C1-ADBD-108BB3B8A94E}" destId="{243DC21D-56E9-446B-8390-721767C07FF3}" srcOrd="10" destOrd="0" presId="urn:microsoft.com/office/officeart/2005/8/layout/radial5"/>
    <dgm:cxn modelId="{A0B7F202-AE8F-4B26-B937-57AB1472607E}" type="presParOf" srcId="{ED30FF70-BD21-41C1-ADBD-108BB3B8A94E}" destId="{81408C30-17D3-40D5-8D0E-936BEB1A33E7}" srcOrd="11" destOrd="0" presId="urn:microsoft.com/office/officeart/2005/8/layout/radial5"/>
    <dgm:cxn modelId="{E3C247E2-7DA4-489F-BAFF-D12FBEB3F523}" type="presParOf" srcId="{81408C30-17D3-40D5-8D0E-936BEB1A33E7}" destId="{AC0CDC75-D424-46B5-9639-6CC17CE8D3F3}" srcOrd="0" destOrd="0" presId="urn:microsoft.com/office/officeart/2005/8/layout/radial5"/>
    <dgm:cxn modelId="{15B1F75C-8358-4116-8C08-CA548549184F}" type="presParOf" srcId="{ED30FF70-BD21-41C1-ADBD-108BB3B8A94E}" destId="{4FA9F1CB-C98F-451C-A623-9FFC27B73A13}" srcOrd="12" destOrd="0" presId="urn:microsoft.com/office/officeart/2005/8/layout/radial5"/>
    <dgm:cxn modelId="{090CF464-167E-4991-A3D6-F0FA624F4FF5}" type="presParOf" srcId="{ED30FF70-BD21-41C1-ADBD-108BB3B8A94E}" destId="{B744CF15-A6D8-487E-9E77-CAAF13E22553}" srcOrd="13" destOrd="0" presId="urn:microsoft.com/office/officeart/2005/8/layout/radial5"/>
    <dgm:cxn modelId="{033AD0CE-56D2-4A35-86DF-7BB8D37DD75A}" type="presParOf" srcId="{B744CF15-A6D8-487E-9E77-CAAF13E22553}" destId="{4FDF58CA-5C45-4AF8-8700-BB2F34F26A89}" srcOrd="0" destOrd="0" presId="urn:microsoft.com/office/officeart/2005/8/layout/radial5"/>
    <dgm:cxn modelId="{06D9D54C-45F5-4468-8BBD-9559774B4264}" type="presParOf" srcId="{ED30FF70-BD21-41C1-ADBD-108BB3B8A94E}" destId="{09AFD18A-84C1-4939-8737-ED783D9C30C8}" srcOrd="14" destOrd="0" presId="urn:microsoft.com/office/officeart/2005/8/layout/radial5"/>
  </dgm:cxnLst>
  <dgm:bg>
    <a:solidFill>
      <a:schemeClr val="accent6">
        <a:lumMod val="20000"/>
        <a:lumOff val="80000"/>
      </a:schemeClr>
    </a:solidFill>
  </dgm:bg>
  <dgm:whole>
    <a:ln w="38100">
      <a:solidFill>
        <a:schemeClr val="accent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3DCBE-1A21-4BAB-A1D3-4298495B9F22}">
      <dsp:nvSpPr>
        <dsp:cNvPr id="0" name=""/>
        <dsp:cNvSpPr/>
      </dsp:nvSpPr>
      <dsp:spPr>
        <a:xfrm>
          <a:off x="2821750" y="1676979"/>
          <a:ext cx="3146624" cy="2270166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Народна творчість</a:t>
          </a:r>
          <a:endParaRPr lang="ru-RU" sz="3200" b="1" kern="1200" dirty="0"/>
        </a:p>
      </dsp:txBody>
      <dsp:txXfrm>
        <a:off x="3282562" y="2009437"/>
        <a:ext cx="2225000" cy="1605250"/>
      </dsp:txXfrm>
    </dsp:sp>
    <dsp:sp modelId="{FC8F4D7D-7E4F-4D68-B562-A56E53B03112}">
      <dsp:nvSpPr>
        <dsp:cNvPr id="0" name=""/>
        <dsp:cNvSpPr/>
      </dsp:nvSpPr>
      <dsp:spPr>
        <a:xfrm rot="16200000">
          <a:off x="4309269" y="1257177"/>
          <a:ext cx="171588" cy="525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>
        <a:off x="4335007" y="1388028"/>
        <a:ext cx="120112" cy="315339"/>
      </dsp:txXfrm>
    </dsp:sp>
    <dsp:sp modelId="{7FDE9279-645D-4EB2-8EE2-3B9570D38C26}">
      <dsp:nvSpPr>
        <dsp:cNvPr id="0" name=""/>
        <dsp:cNvSpPr/>
      </dsp:nvSpPr>
      <dsp:spPr>
        <a:xfrm>
          <a:off x="2954701" y="99892"/>
          <a:ext cx="2880724" cy="1253335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скоромовки</a:t>
          </a:r>
          <a:endParaRPr lang="ru-RU" sz="2800" b="1" kern="1200" dirty="0"/>
        </a:p>
      </dsp:txBody>
      <dsp:txXfrm>
        <a:off x="3376573" y="283439"/>
        <a:ext cx="2036980" cy="886241"/>
      </dsp:txXfrm>
    </dsp:sp>
    <dsp:sp modelId="{8DBEE135-EF85-4599-AAEC-D6A09E1A9A50}">
      <dsp:nvSpPr>
        <dsp:cNvPr id="0" name=""/>
        <dsp:cNvSpPr/>
      </dsp:nvSpPr>
      <dsp:spPr>
        <a:xfrm rot="19909893">
          <a:off x="5728493" y="1774068"/>
          <a:ext cx="228493" cy="525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>
        <a:off x="5732552" y="1895361"/>
        <a:ext cx="159945" cy="315339"/>
      </dsp:txXfrm>
    </dsp:sp>
    <dsp:sp modelId="{8391DE92-22B9-496D-9BF1-255D25E5AD13}">
      <dsp:nvSpPr>
        <dsp:cNvPr id="0" name=""/>
        <dsp:cNvSpPr/>
      </dsp:nvSpPr>
      <dsp:spPr>
        <a:xfrm>
          <a:off x="5741231" y="772184"/>
          <a:ext cx="2328430" cy="1391203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мирилки</a:t>
          </a:r>
          <a:endParaRPr lang="ru-RU" sz="2800" b="1" kern="1200" dirty="0"/>
        </a:p>
      </dsp:txBody>
      <dsp:txXfrm>
        <a:off x="6082222" y="975921"/>
        <a:ext cx="1646448" cy="983729"/>
      </dsp:txXfrm>
    </dsp:sp>
    <dsp:sp modelId="{32AF6A79-D8DF-46FC-85CA-09FB0CB4DFEE}">
      <dsp:nvSpPr>
        <dsp:cNvPr id="0" name=""/>
        <dsp:cNvSpPr/>
      </dsp:nvSpPr>
      <dsp:spPr>
        <a:xfrm rot="437307">
          <a:off x="6039036" y="2774413"/>
          <a:ext cx="232561" cy="525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>
        <a:off x="6039318" y="2875100"/>
        <a:ext cx="162793" cy="315339"/>
      </dsp:txXfrm>
    </dsp:sp>
    <dsp:sp modelId="{A70AA0F7-A89D-4A23-ABDF-9000CACC8EBF}">
      <dsp:nvSpPr>
        <dsp:cNvPr id="0" name=""/>
        <dsp:cNvSpPr/>
      </dsp:nvSpPr>
      <dsp:spPr>
        <a:xfrm>
          <a:off x="6359377" y="2504470"/>
          <a:ext cx="2138850" cy="1391203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заклички</a:t>
          </a:r>
          <a:endParaRPr lang="ru-RU" sz="2800" b="1" kern="1200" dirty="0"/>
        </a:p>
      </dsp:txBody>
      <dsp:txXfrm>
        <a:off x="6672604" y="2708207"/>
        <a:ext cx="1512396" cy="983729"/>
      </dsp:txXfrm>
    </dsp:sp>
    <dsp:sp modelId="{817228B6-FECE-4090-B0E2-3E39FC3E3441}">
      <dsp:nvSpPr>
        <dsp:cNvPr id="0" name=""/>
        <dsp:cNvSpPr/>
      </dsp:nvSpPr>
      <dsp:spPr>
        <a:xfrm rot="3387759">
          <a:off x="5074735" y="3700289"/>
          <a:ext cx="166486" cy="525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>
        <a:off x="5085911" y="3784586"/>
        <a:ext cx="116540" cy="315339"/>
      </dsp:txXfrm>
    </dsp:sp>
    <dsp:sp modelId="{46752C45-14E3-4D22-B889-48F687244BC0}">
      <dsp:nvSpPr>
        <dsp:cNvPr id="0" name=""/>
        <dsp:cNvSpPr/>
      </dsp:nvSpPr>
      <dsp:spPr>
        <a:xfrm>
          <a:off x="4654939" y="4063268"/>
          <a:ext cx="1839881" cy="1057565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загадки</a:t>
          </a:r>
          <a:endParaRPr lang="ru-RU" sz="2800" b="1" kern="1200" dirty="0"/>
        </a:p>
      </dsp:txBody>
      <dsp:txXfrm>
        <a:off x="4924383" y="4218145"/>
        <a:ext cx="1300993" cy="747811"/>
      </dsp:txXfrm>
    </dsp:sp>
    <dsp:sp modelId="{79249916-C004-4EE9-8A30-BC5AAD5CC7F0}">
      <dsp:nvSpPr>
        <dsp:cNvPr id="0" name=""/>
        <dsp:cNvSpPr/>
      </dsp:nvSpPr>
      <dsp:spPr>
        <a:xfrm rot="7646230">
          <a:off x="3440435" y="3676287"/>
          <a:ext cx="183611" cy="525565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 rot="10800000">
        <a:off x="3484719" y="3759531"/>
        <a:ext cx="128528" cy="315339"/>
      </dsp:txXfrm>
    </dsp:sp>
    <dsp:sp modelId="{243DC21D-56E9-446B-8390-721767C07FF3}">
      <dsp:nvSpPr>
        <dsp:cNvPr id="0" name=""/>
        <dsp:cNvSpPr/>
      </dsp:nvSpPr>
      <dsp:spPr>
        <a:xfrm>
          <a:off x="2049820" y="4030244"/>
          <a:ext cx="1948172" cy="1145614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лічилки</a:t>
          </a:r>
          <a:endParaRPr lang="ru-RU" sz="2800" b="1" kern="1200" dirty="0"/>
        </a:p>
      </dsp:txBody>
      <dsp:txXfrm>
        <a:off x="2335123" y="4198015"/>
        <a:ext cx="1377566" cy="810072"/>
      </dsp:txXfrm>
    </dsp:sp>
    <dsp:sp modelId="{81408C30-17D3-40D5-8D0E-936BEB1A33E7}">
      <dsp:nvSpPr>
        <dsp:cNvPr id="0" name=""/>
        <dsp:cNvSpPr/>
      </dsp:nvSpPr>
      <dsp:spPr>
        <a:xfrm rot="10346462">
          <a:off x="2623519" y="2773792"/>
          <a:ext cx="159321" cy="52556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 rot="10800000">
        <a:off x="2671107" y="2875761"/>
        <a:ext cx="111525" cy="315339"/>
      </dsp:txXfrm>
    </dsp:sp>
    <dsp:sp modelId="{4FA9F1CB-C98F-451C-A623-9FFC27B73A13}">
      <dsp:nvSpPr>
        <dsp:cNvPr id="0" name=""/>
        <dsp:cNvSpPr/>
      </dsp:nvSpPr>
      <dsp:spPr>
        <a:xfrm>
          <a:off x="368786" y="2504477"/>
          <a:ext cx="2204515" cy="1391203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прислів’я</a:t>
          </a:r>
          <a:endParaRPr lang="ru-RU" sz="2800" b="1" kern="1200" dirty="0"/>
        </a:p>
      </dsp:txBody>
      <dsp:txXfrm>
        <a:off x="691630" y="2708214"/>
        <a:ext cx="1558827" cy="983729"/>
      </dsp:txXfrm>
    </dsp:sp>
    <dsp:sp modelId="{B744CF15-A6D8-487E-9E77-CAAF13E22553}">
      <dsp:nvSpPr>
        <dsp:cNvPr id="0" name=""/>
        <dsp:cNvSpPr/>
      </dsp:nvSpPr>
      <dsp:spPr>
        <a:xfrm rot="12359103">
          <a:off x="2814869" y="1830029"/>
          <a:ext cx="209068" cy="525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/>
        </a:p>
      </dsp:txBody>
      <dsp:txXfrm rot="10800000">
        <a:off x="2874419" y="1948882"/>
        <a:ext cx="146348" cy="315339"/>
      </dsp:txXfrm>
    </dsp:sp>
    <dsp:sp modelId="{09AFD18A-84C1-4939-8737-ED783D9C30C8}">
      <dsp:nvSpPr>
        <dsp:cNvPr id="0" name=""/>
        <dsp:cNvSpPr/>
      </dsp:nvSpPr>
      <dsp:spPr>
        <a:xfrm>
          <a:off x="654745" y="866078"/>
          <a:ext cx="2349910" cy="1391203"/>
        </a:xfrm>
        <a:prstGeom prst="ellipse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колискові</a:t>
          </a:r>
          <a:endParaRPr lang="ru-RU" sz="2800" b="1" kern="1200" dirty="0"/>
        </a:p>
      </dsp:txBody>
      <dsp:txXfrm>
        <a:off x="998881" y="1069815"/>
        <a:ext cx="1661638" cy="983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7785" y="4180653"/>
            <a:ext cx="9578898" cy="173664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Вступ до теми. 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Перлинки </a:t>
            </a:r>
          </a:p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українсь­кої народної творчості. </a:t>
            </a: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560526" y="1159373"/>
            <a:ext cx="3178098" cy="214526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2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Читаємо і пізнаємо таємниці рідної мови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1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</p:txBody>
      </p:sp>
      <p:pic>
        <p:nvPicPr>
          <p:cNvPr id="1026" name="Picture 2" descr="Усна народна творчість - Українські тради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19" y="992458"/>
            <a:ext cx="1941969" cy="298764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6702" y="494528"/>
            <a:ext cx="10125308" cy="9662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Вчимося слухати і розуміти текст.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Оксана </a:t>
            </a:r>
            <a:r>
              <a:rPr lang="uk-UA" sz="3200" b="1" dirty="0">
                <a:solidFill>
                  <a:schemeClr val="bg1"/>
                </a:solidFill>
              </a:rPr>
              <a:t>Кротюк «Ходить сон».</a:t>
            </a:r>
          </a:p>
        </p:txBody>
      </p:sp>
      <p:pic>
        <p:nvPicPr>
          <p:cNvPr id="1026" name="Picture 2" descr="D:\2 клас\2 Читання\1 Савченко\02 Таємниці рідної мови\№015 - Вступ до теми. Колискові пісеньки - перлинки української мови\2024-09-28_220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1563608"/>
            <a:ext cx="6907194" cy="417011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71878" y="3788336"/>
            <a:ext cx="3912099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Для кого матуся співає колискову-колисанку?</a:t>
            </a:r>
          </a:p>
          <a:p>
            <a:pPr marL="357188" indent="-357188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З якою метою?</a:t>
            </a:r>
          </a:p>
          <a:p>
            <a:pPr marL="357188" indent="-357188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Чому в колисанках часто співають про кота?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AutoShape 4" descr="ЗАСПОКІЙЛИВІ КОЛИСКОВІ ПІСНІ для Дітей – Солодких Снів Малятам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11" y="1563609"/>
            <a:ext cx="3841634" cy="216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71653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800" y="498668"/>
            <a:ext cx="10145486" cy="655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6800" y="1763365"/>
            <a:ext cx="448491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Прочитати виразно текст О. Кротюк «Ходить сон», дати відповіді на запитання до нього.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198" name="Picture 6" descr="ÐÐ°ÑÑÐ¸Ð½ÐºÐ¸ Ð¿Ð¾ Ð·Ð°Ð¿ÑÐ¾ÑÑ ÐºÐ»Ð¸Ð¿Ð°ÑÑ Ð´ÐµÑÐ¸ ÑÐ¸ÑÐ°ÑÑ ÐºÐ½Ð¸Ð³Ñ Ñ ÑÐ¾Ð´Ð¸ÑÐµÐ»Ñ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87" y="1450848"/>
            <a:ext cx="5277799" cy="432779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952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370" y="5176009"/>
            <a:ext cx="2124263" cy="1522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10458" y="2519353"/>
            <a:ext cx="2124263" cy="15029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8914" y="2573665"/>
            <a:ext cx="2124263" cy="14773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370" y="2519353"/>
            <a:ext cx="2124263" cy="15220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10458" y="5176009"/>
            <a:ext cx="2124263" cy="15133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8914" y="5185579"/>
            <a:ext cx="2124263" cy="152288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1010" y="1453214"/>
            <a:ext cx="2124263" cy="2588211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8914" y="1462784"/>
            <a:ext cx="2124263" cy="2588211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4099" y="1434072"/>
            <a:ext cx="2124263" cy="2588211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370" y="4120253"/>
            <a:ext cx="2124263" cy="2588211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8914" y="4114874"/>
            <a:ext cx="2124263" cy="2588212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10458" y="4092236"/>
            <a:ext cx="2124263" cy="2597084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4145" y="494530"/>
            <a:ext cx="10522244" cy="800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5765" y="2153758"/>
            <a:ext cx="4474903" cy="43954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7091897" y="1434070"/>
            <a:ext cx="4359125" cy="725211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(щоби відкрити лист, </a:t>
            </a:r>
            <a:r>
              <a:rPr lang="uk-UA" sz="1400" i="1" dirty="0" smtClean="0">
                <a:solidFill>
                  <a:schemeClr val="accent2">
                    <a:lumMod val="75000"/>
                  </a:schemeClr>
                </a:solidFill>
              </a:rPr>
              <a:t>натисни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30203269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23257" y="1562227"/>
            <a:ext cx="4641563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Добрий </a:t>
            </a:r>
            <a:r>
              <a:rPr lang="uk-UA" sz="2800" dirty="0"/>
              <a:t>день вам, любі діти, </a:t>
            </a:r>
            <a:endParaRPr lang="ru-RU" sz="2800" dirty="0"/>
          </a:p>
          <a:p>
            <a:pPr algn="ctr"/>
            <a:r>
              <a:rPr lang="uk-UA" sz="2800" dirty="0"/>
              <a:t>Хочу я вам побажати </a:t>
            </a:r>
            <a:endParaRPr lang="ru-RU" sz="2800" dirty="0"/>
          </a:p>
          <a:p>
            <a:pPr algn="ctr"/>
            <a:r>
              <a:rPr lang="uk-UA" sz="2800" dirty="0"/>
              <a:t>Всі знання із апетитом </a:t>
            </a:r>
            <a:endParaRPr lang="ru-RU" sz="2800" dirty="0"/>
          </a:p>
          <a:p>
            <a:pPr algn="ctr"/>
            <a:r>
              <a:rPr lang="uk-UA" sz="2800" dirty="0"/>
              <a:t>На </a:t>
            </a:r>
            <a:r>
              <a:rPr lang="uk-UA" sz="2800" dirty="0" err="1"/>
              <a:t>уроці</a:t>
            </a:r>
            <a:r>
              <a:rPr lang="uk-UA" sz="2800" dirty="0"/>
              <a:t> поглинати. </a:t>
            </a:r>
            <a:endParaRPr lang="ru-RU" sz="2800" dirty="0"/>
          </a:p>
          <a:p>
            <a:pPr algn="ctr"/>
            <a:r>
              <a:rPr lang="uk-UA" sz="2800" dirty="0"/>
              <a:t>А щоб ці знання і вміння </a:t>
            </a:r>
            <a:endParaRPr lang="ru-RU" sz="2800" dirty="0"/>
          </a:p>
          <a:p>
            <a:pPr algn="ctr"/>
            <a:r>
              <a:rPr lang="uk-UA" sz="2800" dirty="0"/>
              <a:t>Вам не стали тягарем, </a:t>
            </a:r>
            <a:endParaRPr lang="ru-RU" sz="2800" dirty="0"/>
          </a:p>
          <a:p>
            <a:pPr algn="ctr"/>
            <a:r>
              <a:rPr lang="uk-UA" sz="2800" dirty="0"/>
              <a:t>Побажаю всім терпіння </a:t>
            </a:r>
            <a:endParaRPr lang="ru-RU" sz="2800" dirty="0"/>
          </a:p>
          <a:p>
            <a:pPr algn="ctr"/>
            <a:r>
              <a:rPr lang="uk-UA" sz="2800" dirty="0"/>
              <a:t>І старання. Тож почнем!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23257" y="579862"/>
            <a:ext cx="10156372" cy="7699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4000" b="1" dirty="0" smtClean="0"/>
              <a:t>Налаштування на урок</a:t>
            </a:r>
            <a:endParaRPr lang="uk-UA" sz="4000" b="1" dirty="0"/>
          </a:p>
        </p:txBody>
      </p:sp>
      <p:pic>
        <p:nvPicPr>
          <p:cNvPr id="1028" name="Picture 4" descr="D:\Картинки до тестів\Учні\діти між книг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53" y="2032755"/>
            <a:ext cx="5118236" cy="3068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7080177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8938" y="494528"/>
            <a:ext cx="9612350" cy="6986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Подарунки цього дня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3277505" y="1266380"/>
            <a:ext cx="5555215" cy="78319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Щодня ти отримуєш подарунки від життя. 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За який із них ти хочеш подякувати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сьогодні?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оє ліж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11" y="2133928"/>
            <a:ext cx="2460289" cy="142984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ами грають з дітьми - Заклад дошкільної освіти (ясла-садок) №69 &quot;Росин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14" y="2104299"/>
            <a:ext cx="1791637" cy="192714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!!!!_Эсмира_2\_free_2023-10-04-23-51-46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621" y="2133928"/>
            <a:ext cx="2002168" cy="200216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Картинки до тестів\!!!_Есміра_літера Ш+Досліджую Світ\_free_2024-01-20-22-09-20_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883" y="4031439"/>
            <a:ext cx="2329542" cy="232954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Картинки до тестів\!!!_Эсмира Настрій\Успешный\_free_2024-01-13-18-31-04_00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59" y="4230732"/>
            <a:ext cx="1943692" cy="19436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Смачні та корисні сніданки для дітей і школярів: дитяче меню на сніданок,  ідеї, кращі рецепти. Що приготувати на сніданок дитині просто, швидко,  смачно і корисно, крім каші, без молочних продуктів? Що н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621" y="4340364"/>
            <a:ext cx="2299236" cy="172442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Як намалювати сел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67" y="2133928"/>
            <a:ext cx="2619375" cy="174307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Діти читають: векторна графіка, зображення, Діти читають малюнки | Скачати 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18" y="3784515"/>
            <a:ext cx="1384524" cy="250215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7313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11741" y="2041730"/>
            <a:ext cx="5635030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uk-UA" sz="3600" b="1" dirty="0" smtClean="0"/>
              <a:t>  Рис            час            кут</a:t>
            </a:r>
            <a:endParaRPr lang="uk-UA" sz="3600" b="1" dirty="0"/>
          </a:p>
          <a:p>
            <a:pPr fontAlgn="base"/>
            <a:r>
              <a:rPr lang="uk-UA" sz="3600" b="1" dirty="0" smtClean="0"/>
              <a:t>  рись          часто        кущ</a:t>
            </a:r>
            <a:endParaRPr lang="uk-UA" sz="3600" b="1" dirty="0"/>
          </a:p>
          <a:p>
            <a:pPr fontAlgn="base"/>
            <a:r>
              <a:rPr lang="uk-UA" sz="3600" b="1" dirty="0" smtClean="0"/>
              <a:t>  рибка       чари          курс</a:t>
            </a:r>
            <a:endParaRPr lang="uk-UA" sz="3600" b="1" dirty="0"/>
          </a:p>
          <a:p>
            <a:pPr fontAlgn="base"/>
            <a:r>
              <a:rPr lang="uk-UA" sz="3600" b="1" dirty="0" smtClean="0"/>
              <a:t>  річка         честь         кінь</a:t>
            </a:r>
            <a:endParaRPr lang="uk-UA" sz="3600" b="1" dirty="0"/>
          </a:p>
          <a:p>
            <a:pPr fontAlgn="base"/>
            <a:r>
              <a:rPr lang="uk-UA" sz="3600" b="1" dirty="0" smtClean="0"/>
              <a:t>  ручка        через        кіно</a:t>
            </a:r>
          </a:p>
          <a:p>
            <a:pPr fontAlgn="base"/>
            <a:r>
              <a:rPr lang="uk-UA" sz="3600" b="1" dirty="0" smtClean="0"/>
              <a:t>  рух             чисто        коло</a:t>
            </a:r>
          </a:p>
          <a:p>
            <a:pPr fontAlgn="base"/>
            <a:r>
              <a:rPr lang="uk-UA" sz="3600" b="1" dirty="0" smtClean="0"/>
              <a:t>  рушник     число       колос</a:t>
            </a:r>
            <a:endParaRPr lang="uk-UA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23257" y="494528"/>
            <a:ext cx="10156372" cy="855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4000" b="1" dirty="0" smtClean="0"/>
              <a:t>Вправа </a:t>
            </a:r>
            <a:r>
              <a:rPr lang="uk-UA" sz="4000" b="1" dirty="0"/>
              <a:t>з техніки </a:t>
            </a:r>
            <a:r>
              <a:rPr lang="uk-UA" sz="4000" b="1" dirty="0" smtClean="0"/>
              <a:t>читання</a:t>
            </a:r>
            <a:endParaRPr lang="uk-UA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63369" y="1517119"/>
            <a:ext cx="4931773" cy="40011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Прочитай колонки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слів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на одному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диханні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Учні\Дівчинка міркує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895" y="2384433"/>
            <a:ext cx="2265725" cy="362761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46771" y="2657620"/>
            <a:ext cx="3131819" cy="224676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Знайди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і прочитай слова, в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яких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1 склад;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потім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двоскладові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Знайди і прочитай слова, що закінчуються на голосний, потім на приголосний.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111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414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18409" y="1691055"/>
            <a:ext cx="5631367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400" b="1" dirty="0" smtClean="0">
                <a:solidFill>
                  <a:schemeClr val="bg1"/>
                </a:solidFill>
              </a:rPr>
              <a:t>ми ознайомимося з </a:t>
            </a:r>
            <a:r>
              <a:rPr lang="uk-UA" sz="2400" b="1" dirty="0" smtClean="0"/>
              <a:t>новим розділом підручника </a:t>
            </a:r>
            <a:r>
              <a:rPr lang="uk-UA" sz="2400" b="1" i="1" dirty="0" smtClean="0"/>
              <a:t>«Читаємо і пізнаємо таємниці рідної мови». </a:t>
            </a:r>
          </a:p>
          <a:p>
            <a:pPr algn="ctr"/>
            <a:r>
              <a:rPr lang="uk-UA" sz="2400" b="1" dirty="0" smtClean="0"/>
              <a:t>Дізнаємось, що є перлинами української народної творчості.</a:t>
            </a:r>
          </a:p>
          <a:p>
            <a:pPr algn="ctr"/>
            <a:r>
              <a:rPr lang="uk-UA" sz="2400" b="1" dirty="0" smtClean="0"/>
              <a:t>Читатимемо науково-художнє оповідання О. Кротюк «Ходить сон».</a:t>
            </a:r>
          </a:p>
        </p:txBody>
      </p:sp>
    </p:spTree>
    <p:extLst>
      <p:ext uri="{BB962C8B-B14F-4D97-AF65-F5344CB8AC3E}">
        <p14:creationId xmlns:p14="http://schemas.microsoft.com/office/powerpoint/2010/main" val="185068158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5285" y="494529"/>
            <a:ext cx="10165935" cy="7655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Перлинки української народної </a:t>
            </a:r>
            <a:r>
              <a:rPr lang="uk-UA" sz="4000" b="1" dirty="0" smtClean="0">
                <a:solidFill>
                  <a:schemeClr val="bg1"/>
                </a:solidFill>
              </a:rPr>
              <a:t>творчості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5285" y="1344673"/>
            <a:ext cx="10165935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     Українська мова дуже давня. Вона належить до найбільш багатих і милозвучних мов світу.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     Мова оточує нас із раннього дитинства. </a:t>
            </a:r>
            <a:r>
              <a:rPr lang="uk-UA" sz="2400" b="1" dirty="0" smtClean="0">
                <a:solidFill>
                  <a:schemeClr val="bg1"/>
                </a:solidFill>
              </a:rPr>
              <a:t>В цьому розділі </a:t>
            </a:r>
            <a:r>
              <a:rPr lang="uk-UA" sz="2400" b="1" dirty="0">
                <a:solidFill>
                  <a:schemeClr val="bg1"/>
                </a:solidFill>
              </a:rPr>
              <a:t>ти послухаєш і прочитаєш перлинки української народної творчості </a:t>
            </a:r>
            <a:r>
              <a:rPr lang="uk-UA" sz="2400" b="1" dirty="0">
                <a:solidFill>
                  <a:srgbClr val="FFFF00"/>
                </a:solidFill>
              </a:rPr>
              <a:t>– колискові, лічилки, </a:t>
            </a:r>
            <a:r>
              <a:rPr lang="uk-UA" sz="2400" b="1" dirty="0" err="1">
                <a:solidFill>
                  <a:srgbClr val="FFFF00"/>
                </a:solidFill>
              </a:rPr>
              <a:t>мирилки</a:t>
            </a:r>
            <a:r>
              <a:rPr lang="uk-UA" sz="2400" b="1" dirty="0">
                <a:solidFill>
                  <a:srgbClr val="FFFF00"/>
                </a:solidFill>
              </a:rPr>
              <a:t>, </a:t>
            </a:r>
            <a:r>
              <a:rPr lang="uk-UA" sz="2400" b="1" dirty="0" err="1">
                <a:solidFill>
                  <a:srgbClr val="FFFF00"/>
                </a:solidFill>
              </a:rPr>
              <a:t>заклички</a:t>
            </a:r>
            <a:r>
              <a:rPr lang="uk-UA" sz="2400" b="1" dirty="0">
                <a:solidFill>
                  <a:srgbClr val="FFFF00"/>
                </a:solidFill>
              </a:rPr>
              <a:t>, загадки, скоромовки, прислів'я.  </a:t>
            </a:r>
            <a:r>
              <a:rPr lang="uk-UA" sz="2400" b="1" dirty="0">
                <a:solidFill>
                  <a:schemeClr val="bg1"/>
                </a:solidFill>
              </a:rPr>
              <a:t>Вони відображають життя нашого народу, ставлення </a:t>
            </a:r>
            <a:r>
              <a:rPr lang="uk-UA" sz="2400" b="1" dirty="0" smtClean="0">
                <a:solidFill>
                  <a:schemeClr val="bg1"/>
                </a:solidFill>
              </a:rPr>
              <a:t>українців </a:t>
            </a:r>
            <a:r>
              <a:rPr lang="uk-UA" sz="2400" b="1" dirty="0">
                <a:solidFill>
                  <a:schemeClr val="bg1"/>
                </a:solidFill>
              </a:rPr>
              <a:t>до людей праці, природи, рідного краю.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ÐÐ°ÑÑÐ¸Ð½ÐºÐ¸ Ð¿Ð¾ Ð·Ð°Ð¿ÑÐ¾ÑÑ ÐºÐ»Ð¸Ð¿Ð°ÑÑ ÑÐºÑÐ°Ð¸Ð½ÑÐºÐ°Ñ ÑÐ°ÑÐ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299" y="4125734"/>
            <a:ext cx="3292646" cy="249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14" y="3479180"/>
            <a:ext cx="3378818" cy="337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1605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5285" y="494530"/>
            <a:ext cx="10165935" cy="6651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Перлинки української народної </a:t>
            </a:r>
            <a:r>
              <a:rPr lang="uk-UA" sz="4000" b="1" dirty="0" smtClean="0">
                <a:solidFill>
                  <a:schemeClr val="bg1"/>
                </a:solidFill>
              </a:rPr>
              <a:t>творчості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79348693"/>
              </p:ext>
            </p:extLst>
          </p:nvPr>
        </p:nvGraphicFramePr>
        <p:xfrm>
          <a:off x="985285" y="1210376"/>
          <a:ext cx="8757294" cy="536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D:\Картинки до тестів\Учні\Діти на книжці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527" y="1403787"/>
            <a:ext cx="2217559" cy="258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51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956" y="1376395"/>
            <a:ext cx="3309810" cy="295027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0156" y="494528"/>
            <a:ext cx="10147610" cy="7990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Поради для вивчення розділу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4098" y="1351912"/>
            <a:ext cx="6651393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Будь вдумливим читачем!</a:t>
            </a:r>
            <a:endParaRPr lang="uk-UA" sz="3200" b="1" dirty="0">
              <a:solidFill>
                <a:srgbClr val="FFFF00"/>
              </a:solidFill>
            </a:endParaRP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1"/>
                </a:solidFill>
              </a:rPr>
              <a:t>Вслухайся у звучання слів, речень.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1"/>
                </a:solidFill>
              </a:rPr>
              <a:t>Міркуй над їх значенням.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1"/>
                </a:solidFill>
              </a:rPr>
              <a:t>Збагачуй своє мовлення «перлинками» усної народної творчості.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bg1"/>
                </a:solidFill>
              </a:rPr>
              <a:t>Визначай, з якою метою і де їх краще використовувати.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4100" y="4613053"/>
            <a:ext cx="3975100" cy="815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Девізом до розділу можуть бути слова Олександра Підсухи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uk-UA" sz="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5541" y="4522011"/>
            <a:ext cx="5862225" cy="1523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Ой, яка чудова українська мова!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Де береться все це, звідкіля і як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algn="r"/>
            <a:r>
              <a:rPr lang="uk-UA" sz="2800" b="1" dirty="0">
                <a:solidFill>
                  <a:schemeClr val="bg1"/>
                </a:solidFill>
              </a:rPr>
              <a:t>Олександр Підсуха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uk-UA" sz="9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855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3249" y="480354"/>
            <a:ext cx="10181063" cy="7067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Науково-художнє оповідання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2" y="2192881"/>
            <a:ext cx="8011640" cy="37795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01345" y="2795048"/>
            <a:ext cx="5121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Науково-художнє оповідання – </a:t>
            </a:r>
            <a:r>
              <a:rPr lang="ru-RU" sz="2800" b="1" dirty="0" err="1">
                <a:solidFill>
                  <a:srgbClr val="00B050"/>
                </a:solidFill>
              </a:rPr>
              <a:t>різновид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дитячої</a:t>
            </a:r>
            <a:r>
              <a:rPr lang="ru-RU" sz="2800" b="1">
                <a:solidFill>
                  <a:srgbClr val="00B050"/>
                </a:solidFill>
              </a:rPr>
              <a:t> </a:t>
            </a:r>
            <a:r>
              <a:rPr lang="ru-RU" sz="2800" b="1" smtClean="0">
                <a:solidFill>
                  <a:srgbClr val="00B050"/>
                </a:solidFill>
              </a:rPr>
              <a:t>літератури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з </a:t>
            </a:r>
            <a:r>
              <a:rPr lang="ru-RU" sz="2800" b="1" dirty="0" err="1" smtClean="0">
                <a:solidFill>
                  <a:srgbClr val="00B050"/>
                </a:solidFill>
              </a:rPr>
              <a:t>пізнавальною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інформацією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2691" y="1309129"/>
            <a:ext cx="4047891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Як ти думаєш, що таке науково-художнє оповідання?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9327" y="1337687"/>
            <a:ext cx="46920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Пригадай вірші Оксани Кротюк, з якими ми ознайомилися на </a:t>
            </a:r>
            <a:r>
              <a:rPr lang="uk-UA" sz="20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000" b="1" dirty="0" smtClean="0">
                <a:solidFill>
                  <a:schemeClr val="bg1"/>
                </a:solidFill>
              </a:rPr>
              <a:t> роботи з книжкою. Про кого вони були?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605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462</Words>
  <Application>Microsoft Office PowerPoint</Application>
  <PresentationFormat>Произвольный</PresentationFormat>
  <Paragraphs>91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174</cp:revision>
  <dcterms:created xsi:type="dcterms:W3CDTF">2018-01-05T16:38:53Z</dcterms:created>
  <dcterms:modified xsi:type="dcterms:W3CDTF">2024-09-29T17:02:59Z</dcterms:modified>
</cp:coreProperties>
</file>