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18" r:id="rId3"/>
    <p:sldId id="452" r:id="rId4"/>
    <p:sldId id="607" r:id="rId5"/>
    <p:sldId id="614" r:id="rId6"/>
    <p:sldId id="609" r:id="rId7"/>
    <p:sldId id="616" r:id="rId8"/>
    <p:sldId id="608" r:id="rId9"/>
    <p:sldId id="610" r:id="rId10"/>
    <p:sldId id="617" r:id="rId11"/>
    <p:sldId id="615" r:id="rId12"/>
    <p:sldId id="619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6FB"/>
    <a:srgbClr val="FED2F8"/>
    <a:srgbClr val="FFCCFF"/>
    <a:srgbClr val="2F3242"/>
    <a:srgbClr val="0D0D0D"/>
    <a:srgbClr val="FF3131"/>
    <a:srgbClr val="00B050"/>
    <a:srgbClr val="BA1CBA"/>
    <a:srgbClr val="9E0000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7" autoAdjust="0"/>
    <p:restoredTop sz="95205" autoAdjust="0"/>
  </p:normalViewPr>
  <p:slideViewPr>
    <p:cSldViewPr snapToGrid="0">
      <p:cViewPr varScale="1">
        <p:scale>
          <a:sx n="81" d="100"/>
          <a:sy n="81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2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w1x7pdgn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jp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2339" y="3892853"/>
            <a:ext cx="10229672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Склад чисел 11, 12, 13. Розв’язування </a:t>
            </a:r>
            <a:r>
              <a:rPr lang="uk-UA" sz="4400" b="1" dirty="0" smtClean="0">
                <a:solidFill>
                  <a:srgbClr val="7030A0"/>
                </a:solidFill>
              </a:rPr>
              <a:t>задач</a:t>
            </a:r>
            <a:r>
              <a:rPr lang="uk-UA" sz="4400" b="1" dirty="0">
                <a:solidFill>
                  <a:srgbClr val="7030A0"/>
                </a:solidFill>
              </a:rPr>
              <a:t> </a:t>
            </a:r>
            <a:r>
              <a:rPr lang="uk-UA" sz="4400" b="1" dirty="0" smtClean="0">
                <a:solidFill>
                  <a:srgbClr val="7030A0"/>
                </a:solidFill>
              </a:rPr>
              <a:t>на знаходження зменшуваного.</a:t>
            </a:r>
            <a:endParaRPr lang="ru-RU" sz="3333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328CD2B-15DF-4BD7-95AD-174EA717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1"/>
          <a:stretch/>
        </p:blipFill>
        <p:spPr>
          <a:xfrm>
            <a:off x="832338" y="981170"/>
            <a:ext cx="2916116" cy="26998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19506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1013321" y="1536401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5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1193908" y="2792412"/>
            <a:ext cx="5641654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3. Поміркуй, які числа </a:t>
            </a:r>
            <a:r>
              <a:rPr lang="uk-UA" sz="2400" b="1" dirty="0" err="1" smtClean="0">
                <a:solidFill>
                  <a:srgbClr val="7030A0"/>
                </a:solidFill>
              </a:rPr>
              <a:t>пропущено</a:t>
            </a:r>
            <a:r>
              <a:rPr lang="uk-UA" sz="2400" b="1" dirty="0" smtClean="0">
                <a:solidFill>
                  <a:srgbClr val="7030A0"/>
                </a:solidFill>
              </a:rPr>
              <a:t> в </a:t>
            </a:r>
            <a:r>
              <a:rPr lang="uk-UA" sz="2400" b="1" dirty="0" err="1" smtClean="0">
                <a:solidFill>
                  <a:srgbClr val="7030A0"/>
                </a:solidFill>
              </a:rPr>
              <a:t>рівностях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їх.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5" t="24294" r="8716" b="67903"/>
          <a:stretch/>
        </p:blipFill>
        <p:spPr>
          <a:xfrm>
            <a:off x="4693134" y="1466265"/>
            <a:ext cx="650733" cy="3634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327621C-EEFB-4AA6-8F16-DCA9422B7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24103" r="87928" b="67292"/>
          <a:stretch/>
        </p:blipFill>
        <p:spPr>
          <a:xfrm>
            <a:off x="4710553" y="2034221"/>
            <a:ext cx="673460" cy="400801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2 Додавання чисел з переходом через 10\№017 - Дод одноц чисел із переходом через 10\2024-09-29_2206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2" r="7284" b="4114"/>
          <a:stretch/>
        </p:blipFill>
        <p:spPr bwMode="auto">
          <a:xfrm>
            <a:off x="1193908" y="3801219"/>
            <a:ext cx="7033290" cy="117221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2 Додавання чисел з переходом через 10\№017 - Дод одноц чисел із переходом через 10\2024-09-29_221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21" y="2034221"/>
            <a:ext cx="7271774" cy="41491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1013321" y="1155569"/>
            <a:ext cx="5656498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4. Розв’яжи першу задачу та використай її розв’язок у другій задачі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75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8 і 6, 9 і 8, 8 і 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зменшуваного?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7 і 7, 7 і 5, 7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669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2241" y="494529"/>
            <a:ext cx="8732066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812" y="1340324"/>
            <a:ext cx="8049527" cy="1384995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735" y="5139651"/>
            <a:ext cx="1752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4" y="2828094"/>
            <a:ext cx="1209563" cy="213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23" y="2731243"/>
            <a:ext cx="1324930" cy="2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8958" y="2668330"/>
            <a:ext cx="1439140" cy="23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5529" y="2694784"/>
            <a:ext cx="1545699" cy="2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8322" y="2815292"/>
            <a:ext cx="1651971" cy="22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6518" y="5108308"/>
            <a:ext cx="1703725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7479" y="5084131"/>
            <a:ext cx="2412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6890" y="5063579"/>
            <a:ext cx="1699089" cy="830997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6572" y="5084131"/>
            <a:ext cx="1612004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676873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5343" y="551532"/>
            <a:ext cx="10280969" cy="98419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Для </a:t>
            </a:r>
            <a:r>
              <a:rPr lang="uk-UA" sz="3200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dirty="0" smtClean="0">
                <a:solidFill>
                  <a:schemeClr val="bg1"/>
                </a:solidFill>
              </a:rPr>
              <a:t>прямокутник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895343" y="1676400"/>
            <a:ext cx="10280969" cy="4364686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434" y="405931"/>
            <a:ext cx="10382491" cy="699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277" y="1324164"/>
            <a:ext cx="429714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1800" y="2160057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3290" y="2937249"/>
            <a:ext cx="45640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452" y="3839710"/>
            <a:ext cx="5473862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23" y="4668250"/>
            <a:ext cx="4564048" cy="578882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391" y="5592813"/>
            <a:ext cx="27908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70" y="1105719"/>
            <a:ext cx="958671" cy="16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1111519"/>
            <a:ext cx="1088019" cy="18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306528" y="2210727"/>
            <a:ext cx="1151741" cy="1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885" y="3273990"/>
            <a:ext cx="1232796" cy="1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59889" y="4165384"/>
            <a:ext cx="1313761" cy="17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597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0117" y="550317"/>
            <a:ext cx="10000252" cy="7626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9E884CA-DE67-4B70-985F-298139755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9990345" y="3722513"/>
            <a:ext cx="2017438" cy="2877177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4613" r="11688" b="67222"/>
          <a:stretch/>
        </p:blipFill>
        <p:spPr bwMode="auto">
          <a:xfrm rot="21112568">
            <a:off x="1059857" y="1673564"/>
            <a:ext cx="5465849" cy="20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1" t="7793" r="11688" b="67222"/>
          <a:stretch/>
        </p:blipFill>
        <p:spPr bwMode="auto">
          <a:xfrm rot="21112568">
            <a:off x="6552385" y="1773052"/>
            <a:ext cx="3637985" cy="18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1170004" y="2153523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1550530" y="1534721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400809" y="1525063"/>
            <a:ext cx="76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3385157" y="1530629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4319347" y="1555880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5234516" y="1540762"/>
            <a:ext cx="67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6133397" y="1555880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7085200" y="1554635"/>
            <a:ext cx="67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7901257" y="1534721"/>
            <a:ext cx="82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8845416" y="1558071"/>
            <a:ext cx="76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049899" y="2151807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7560539" y="2105891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6643650" y="2113612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5740056" y="2104035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4832249" y="2105891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3899059" y="2126692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980686" y="2132158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9427911" y="2113612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8502029" y="2120257"/>
            <a:ext cx="6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D1D7A39A-DA84-41A5-BAE2-C8B46FEB6BB9}"/>
              </a:ext>
            </a:extLst>
          </p:cNvPr>
          <p:cNvSpPr/>
          <p:nvPr/>
        </p:nvSpPr>
        <p:spPr>
          <a:xfrm>
            <a:off x="1067044" y="4250773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="" xmlns:a16="http://schemas.microsoft.com/office/drawing/2014/main" id="{8FB7F97E-0899-435F-8C48-FCA9746BA076}"/>
              </a:ext>
            </a:extLst>
          </p:cNvPr>
          <p:cNvSpPr/>
          <p:nvPr/>
        </p:nvSpPr>
        <p:spPr>
          <a:xfrm>
            <a:off x="943469" y="4965879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9+9</a:t>
            </a:r>
          </a:p>
        </p:txBody>
      </p:sp>
      <p:sp>
        <p:nvSpPr>
          <p:cNvPr id="54" name="Прямокутник: округлені кути 53">
            <a:extLst>
              <a:ext uri="{FF2B5EF4-FFF2-40B4-BE49-F238E27FC236}">
                <a16:creationId xmlns="" xmlns:a16="http://schemas.microsoft.com/office/drawing/2014/main" id="{2C15CF03-0497-4052-971E-7763B4FBB1CB}"/>
              </a:ext>
            </a:extLst>
          </p:cNvPr>
          <p:cNvSpPr/>
          <p:nvPr/>
        </p:nvSpPr>
        <p:spPr>
          <a:xfrm>
            <a:off x="2837651" y="4250773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кутник: округлені кути 54">
            <a:extLst>
              <a:ext uri="{FF2B5EF4-FFF2-40B4-BE49-F238E27FC236}">
                <a16:creationId xmlns="" xmlns:a16="http://schemas.microsoft.com/office/drawing/2014/main" id="{8BACCDC1-BE1A-438B-8827-4A9A58A91600}"/>
              </a:ext>
            </a:extLst>
          </p:cNvPr>
          <p:cNvSpPr/>
          <p:nvPr/>
        </p:nvSpPr>
        <p:spPr>
          <a:xfrm>
            <a:off x="2785462" y="4965879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8+8</a:t>
            </a: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="" xmlns:a16="http://schemas.microsoft.com/office/drawing/2014/main" id="{CB2B7B81-45EF-48A3-8F4A-6E27029763DC}"/>
              </a:ext>
            </a:extLst>
          </p:cNvPr>
          <p:cNvSpPr/>
          <p:nvPr/>
        </p:nvSpPr>
        <p:spPr>
          <a:xfrm>
            <a:off x="4709374" y="4250773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="" xmlns:a16="http://schemas.microsoft.com/office/drawing/2014/main" id="{7CADC9C0-93AE-40DA-A46F-431BD23A2DDC}"/>
              </a:ext>
            </a:extLst>
          </p:cNvPr>
          <p:cNvSpPr/>
          <p:nvPr/>
        </p:nvSpPr>
        <p:spPr>
          <a:xfrm>
            <a:off x="4709373" y="5007375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7+7</a:t>
            </a: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="" xmlns:a16="http://schemas.microsoft.com/office/drawing/2014/main" id="{B66180AB-5277-4C17-B706-EC3BD645D080}"/>
              </a:ext>
            </a:extLst>
          </p:cNvPr>
          <p:cNvSpPr/>
          <p:nvPr/>
        </p:nvSpPr>
        <p:spPr>
          <a:xfrm>
            <a:off x="6443062" y="4250772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рямокутник: округлені кути 61">
            <a:extLst>
              <a:ext uri="{FF2B5EF4-FFF2-40B4-BE49-F238E27FC236}">
                <a16:creationId xmlns="" xmlns:a16="http://schemas.microsoft.com/office/drawing/2014/main" id="{64E7213E-63A0-4480-83E5-8AB5D4E7157B}"/>
              </a:ext>
            </a:extLst>
          </p:cNvPr>
          <p:cNvSpPr/>
          <p:nvPr/>
        </p:nvSpPr>
        <p:spPr>
          <a:xfrm>
            <a:off x="6431391" y="5011321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6+6</a:t>
            </a:r>
          </a:p>
        </p:txBody>
      </p:sp>
      <p:sp>
        <p:nvSpPr>
          <p:cNvPr id="63" name="Прямокутник: округлені кути 62">
            <a:extLst>
              <a:ext uri="{FF2B5EF4-FFF2-40B4-BE49-F238E27FC236}">
                <a16:creationId xmlns="" xmlns:a16="http://schemas.microsoft.com/office/drawing/2014/main" id="{2726B8B6-5C4D-4FCE-B481-3C644A3CC8AB}"/>
              </a:ext>
            </a:extLst>
          </p:cNvPr>
          <p:cNvSpPr/>
          <p:nvPr/>
        </p:nvSpPr>
        <p:spPr>
          <a:xfrm>
            <a:off x="8470817" y="4250773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кутник: округлені кути 63">
            <a:extLst>
              <a:ext uri="{FF2B5EF4-FFF2-40B4-BE49-F238E27FC236}">
                <a16:creationId xmlns="" xmlns:a16="http://schemas.microsoft.com/office/drawing/2014/main" id="{844238E6-0CCD-4F27-9EAA-478A9F12A349}"/>
              </a:ext>
            </a:extLst>
          </p:cNvPr>
          <p:cNvSpPr/>
          <p:nvPr/>
        </p:nvSpPr>
        <p:spPr>
          <a:xfrm>
            <a:off x="8470817" y="5140389"/>
            <a:ext cx="1305353" cy="572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5+5</a:t>
            </a:r>
          </a:p>
        </p:txBody>
      </p:sp>
    </p:spTree>
    <p:extLst>
      <p:ext uri="{BB962C8B-B14F-4D97-AF65-F5344CB8AC3E}">
        <p14:creationId xmlns:p14="http://schemas.microsoft.com/office/powerpoint/2010/main" val="1825416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0" grpId="0"/>
      <p:bldP spid="43" grpId="0"/>
      <p:bldP spid="45" grpId="0"/>
      <p:bldP spid="46" grpId="0"/>
      <p:bldP spid="47" grpId="0"/>
      <p:bldP spid="49" grpId="0"/>
      <p:bldP spid="50" grpId="0"/>
      <p:bldP spid="7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9908" y="504052"/>
            <a:ext cx="9999784" cy="114894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 значення виразів,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записаних </a:t>
            </a:r>
            <a:r>
              <a:rPr lang="uk-UA" sz="3600" b="1" dirty="0">
                <a:solidFill>
                  <a:schemeClr val="bg1"/>
                </a:solidFill>
              </a:rPr>
              <a:t>у кожній фігурі. </a:t>
            </a:r>
          </a:p>
        </p:txBody>
      </p:sp>
      <p:sp>
        <p:nvSpPr>
          <p:cNvPr id="2" name="Трапеція 1">
            <a:extLst>
              <a:ext uri="{FF2B5EF4-FFF2-40B4-BE49-F238E27FC236}">
                <a16:creationId xmlns="" xmlns:a16="http://schemas.microsoft.com/office/drawing/2014/main" id="{3D2525C9-F30A-422F-B91F-B9BB2733AD4D}"/>
              </a:ext>
            </a:extLst>
          </p:cNvPr>
          <p:cNvSpPr/>
          <p:nvPr/>
        </p:nvSpPr>
        <p:spPr>
          <a:xfrm rot="5400000">
            <a:off x="-250968" y="2925339"/>
            <a:ext cx="5087124" cy="2378326"/>
          </a:xfrm>
          <a:prstGeom prst="trapezoid">
            <a:avLst>
              <a:gd name="adj" fmla="val 13302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Трапеція 6">
            <a:extLst>
              <a:ext uri="{FF2B5EF4-FFF2-40B4-BE49-F238E27FC236}">
                <a16:creationId xmlns="" xmlns:a16="http://schemas.microsoft.com/office/drawing/2014/main" id="{B1A67718-7655-4BAC-AF2F-6674D2F4C4B4}"/>
              </a:ext>
            </a:extLst>
          </p:cNvPr>
          <p:cNvSpPr/>
          <p:nvPr/>
        </p:nvSpPr>
        <p:spPr>
          <a:xfrm rot="5400000">
            <a:off x="2827098" y="2844275"/>
            <a:ext cx="4657727" cy="2315300"/>
          </a:xfrm>
          <a:prstGeom prst="trapezoid">
            <a:avLst>
              <a:gd name="adj" fmla="val 1330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рапеція 7">
            <a:extLst>
              <a:ext uri="{FF2B5EF4-FFF2-40B4-BE49-F238E27FC236}">
                <a16:creationId xmlns="" xmlns:a16="http://schemas.microsoft.com/office/drawing/2014/main" id="{5AE8C064-0A45-41A9-AC87-4D370AED8F14}"/>
              </a:ext>
            </a:extLst>
          </p:cNvPr>
          <p:cNvSpPr/>
          <p:nvPr/>
        </p:nvSpPr>
        <p:spPr>
          <a:xfrm rot="5400000">
            <a:off x="5926985" y="3015213"/>
            <a:ext cx="3739663" cy="1910516"/>
          </a:xfrm>
          <a:prstGeom prst="trapezoid">
            <a:avLst>
              <a:gd name="adj" fmla="val 13302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B741CF-D77D-4D53-9488-D54ECCC7B9A3}"/>
              </a:ext>
            </a:extLst>
          </p:cNvPr>
          <p:cNvSpPr txBox="1"/>
          <p:nvPr/>
        </p:nvSpPr>
        <p:spPr>
          <a:xfrm>
            <a:off x="1192091" y="1806474"/>
            <a:ext cx="2201005" cy="4524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6+5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7+4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8+3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71BB1D-346B-490D-BA45-5F5BE4DF04EC}"/>
              </a:ext>
            </a:extLst>
          </p:cNvPr>
          <p:cNvSpPr txBox="1"/>
          <p:nvPr/>
        </p:nvSpPr>
        <p:spPr>
          <a:xfrm>
            <a:off x="4289919" y="2016766"/>
            <a:ext cx="20236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7+5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8+4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62867D-DF9D-4CD5-8EE6-DF9A3097BEA5}"/>
              </a:ext>
            </a:extLst>
          </p:cNvPr>
          <p:cNvSpPr txBox="1"/>
          <p:nvPr/>
        </p:nvSpPr>
        <p:spPr>
          <a:xfrm>
            <a:off x="6733690" y="2262311"/>
            <a:ext cx="2126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4+9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5+8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6+7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7+6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8+5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59941" y="1808037"/>
            <a:ext cx="2595865" cy="9085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є спільним для цих виразів?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6">
            <a:extLst>
              <a:ext uri="{FF2B5EF4-FFF2-40B4-BE49-F238E27FC236}">
                <a16:creationId xmlns="" xmlns:a16="http://schemas.microsoft.com/office/drawing/2014/main" id="{D1D7A39A-DA84-41A5-BAE2-C8B46FEB6BB9}"/>
              </a:ext>
            </a:extLst>
          </p:cNvPr>
          <p:cNvSpPr/>
          <p:nvPr/>
        </p:nvSpPr>
        <p:spPr>
          <a:xfrm>
            <a:off x="685276" y="1939366"/>
            <a:ext cx="1013629" cy="7376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: округлені кути 6">
            <a:extLst>
              <a:ext uri="{FF2B5EF4-FFF2-40B4-BE49-F238E27FC236}">
                <a16:creationId xmlns="" xmlns:a16="http://schemas.microsoft.com/office/drawing/2014/main" id="{D1D7A39A-DA84-41A5-BAE2-C8B46FEB6BB9}"/>
              </a:ext>
            </a:extLst>
          </p:cNvPr>
          <p:cNvSpPr/>
          <p:nvPr/>
        </p:nvSpPr>
        <p:spPr>
          <a:xfrm>
            <a:off x="3491496" y="2119356"/>
            <a:ext cx="1013629" cy="7376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: округлені кути 6">
            <a:extLst>
              <a:ext uri="{FF2B5EF4-FFF2-40B4-BE49-F238E27FC236}">
                <a16:creationId xmlns="" xmlns:a16="http://schemas.microsoft.com/office/drawing/2014/main" id="{D1D7A39A-DA84-41A5-BAE2-C8B46FEB6BB9}"/>
              </a:ext>
            </a:extLst>
          </p:cNvPr>
          <p:cNvSpPr/>
          <p:nvPr/>
        </p:nvSpPr>
        <p:spPr>
          <a:xfrm>
            <a:off x="6226875" y="2339708"/>
            <a:ext cx="1013629" cy="7376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3554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72920" y="494529"/>
            <a:ext cx="9750141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приклади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67" y="516720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8EADDDC-569E-4534-B091-9F401B5E91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8" t="2056" r="24039" b="89795"/>
          <a:stretch/>
        </p:blipFill>
        <p:spPr>
          <a:xfrm>
            <a:off x="508657" y="2400049"/>
            <a:ext cx="555762" cy="4526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3055DDC-067F-4903-8052-14F7EBEB09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965745" y="2448862"/>
            <a:ext cx="394062" cy="3550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EE0F1E0-2E4A-4B46-8585-33F166EBD2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261132" y="2400047"/>
            <a:ext cx="555762" cy="4526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1DC0814-1EEC-4EA1-B84D-BB21440B96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0718" r="91204" b="82891"/>
          <a:stretch/>
        </p:blipFill>
        <p:spPr>
          <a:xfrm>
            <a:off x="1694407" y="2448862"/>
            <a:ext cx="394062" cy="3550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E456CBB-9225-450B-84A4-449DEF2420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013607" y="2389856"/>
            <a:ext cx="555762" cy="4526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C1ED0D4-B88A-4925-ACE0-48747C2CBE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9876" y="2438671"/>
            <a:ext cx="394062" cy="35505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2592222-4301-4611-88FC-A49512AFC9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8" t="2056" r="14829" b="89795"/>
          <a:stretch/>
        </p:blipFill>
        <p:spPr>
          <a:xfrm>
            <a:off x="508657" y="3160483"/>
            <a:ext cx="555762" cy="4526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B84390F-34C5-4311-8D94-81A22A741F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65745" y="3160481"/>
            <a:ext cx="394062" cy="3550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DBB27A7-C31C-436C-8AD4-FA34A4DAAD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6" t="2056" r="41111" b="89795"/>
          <a:stretch/>
        </p:blipFill>
        <p:spPr>
          <a:xfrm>
            <a:off x="1261132" y="3160481"/>
            <a:ext cx="555762" cy="4526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5204E2F-E51F-428A-B267-34E45E7964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694407" y="3209296"/>
            <a:ext cx="394062" cy="3550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2EE7E1A-0B77-43CF-AD1F-A424D6C686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013607" y="3150290"/>
            <a:ext cx="555762" cy="4526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9876" y="3199105"/>
            <a:ext cx="394062" cy="3550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C714E61-4BA9-4E4D-ABBD-CE938C31D0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423262" y="3889408"/>
            <a:ext cx="749658" cy="4526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A480669-0625-40FE-9A6B-7C061C1FC3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10718" r="84676" b="82891"/>
          <a:stretch/>
        </p:blipFill>
        <p:spPr>
          <a:xfrm>
            <a:off x="970541" y="3938223"/>
            <a:ext cx="394062" cy="35505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EA8E56AC-C8EB-4EE6-A5B1-91BA489549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1265928" y="3889408"/>
            <a:ext cx="555762" cy="45268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6B95074-928B-49AA-A0E9-6B93850962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699203" y="3938223"/>
            <a:ext cx="394062" cy="35505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F2974BA-2EA5-43D9-B739-D2442B7796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8" t="149" r="1110" b="88998"/>
          <a:stretch/>
        </p:blipFill>
        <p:spPr>
          <a:xfrm>
            <a:off x="2026647" y="3793373"/>
            <a:ext cx="945419" cy="6028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F4F3265-2CC8-4C97-B25D-F6BB51DEAF4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5683" y="3923628"/>
            <a:ext cx="394062" cy="35505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4B01B6B9-053D-4487-A2C4-046D789509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4" t="2056" r="21851" b="89795"/>
          <a:stretch/>
        </p:blipFill>
        <p:spPr>
          <a:xfrm>
            <a:off x="4963115" y="2389856"/>
            <a:ext cx="749658" cy="45268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00CD20C-F1FE-464C-8387-94FA5BDEDA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10718" r="90907" b="82891"/>
          <a:stretch/>
        </p:blipFill>
        <p:spPr>
          <a:xfrm>
            <a:off x="5471004" y="2421466"/>
            <a:ext cx="394062" cy="35505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5563BF1-AD28-4C7F-AE10-0A1BF61D0A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6" t="2056" r="51091" b="89795"/>
          <a:stretch/>
        </p:blipFill>
        <p:spPr>
          <a:xfrm>
            <a:off x="5694875" y="2400297"/>
            <a:ext cx="555762" cy="4526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F2C0B57-1AD1-48E8-8A14-79360D13B6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0718" r="84334" b="82891"/>
          <a:stretch/>
        </p:blipFill>
        <p:spPr>
          <a:xfrm>
            <a:off x="6223479" y="2402700"/>
            <a:ext cx="394062" cy="35505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D07EB641-9A9B-4273-B60B-5BB13679DF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2" t="2056" r="714" b="90964"/>
          <a:stretch/>
        </p:blipFill>
        <p:spPr>
          <a:xfrm>
            <a:off x="6674773" y="2409284"/>
            <a:ext cx="836459" cy="38773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406126" y="2432571"/>
            <a:ext cx="394062" cy="35505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9388F2C-2924-4CBD-9C0C-39D1B6CDAD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3" t="23641" r="8502" b="68706"/>
          <a:stretch/>
        </p:blipFill>
        <p:spPr>
          <a:xfrm>
            <a:off x="5169120" y="3138790"/>
            <a:ext cx="749658" cy="42518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7D74091-7A07-44B6-AFDF-B86304C327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5858059" y="3167688"/>
            <a:ext cx="394062" cy="3550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C8BEF23-8B41-4816-B5B7-DECBC5DBB7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4" t="1912" r="1353" b="90434"/>
          <a:stretch/>
        </p:blipFill>
        <p:spPr>
          <a:xfrm>
            <a:off x="6273224" y="3136516"/>
            <a:ext cx="801291" cy="425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EFCA8722-A9ED-4800-B39B-58DEC2A7C8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10718" r="84748" b="82891"/>
          <a:stretch/>
        </p:blipFill>
        <p:spPr>
          <a:xfrm>
            <a:off x="6955507" y="3167688"/>
            <a:ext cx="394062" cy="35505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CF5DBFCB-4EB7-452B-AFB4-2CC2C10911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8" t="2056" r="32659" b="89795"/>
          <a:stretch/>
        </p:blipFill>
        <p:spPr>
          <a:xfrm>
            <a:off x="7246888" y="3147638"/>
            <a:ext cx="555762" cy="45268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A5E6304-C029-4D77-AFAF-2818596D43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83157" y="3196453"/>
            <a:ext cx="394062" cy="3550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03CA9848-D97E-45CF-8402-00162EF105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5" t="1905" r="1621" b="89585"/>
          <a:stretch/>
        </p:blipFill>
        <p:spPr>
          <a:xfrm>
            <a:off x="5145049" y="3881981"/>
            <a:ext cx="782946" cy="4727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DA98031-3C3E-49EE-A668-DF3DC8471D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0718" r="91070" b="82891"/>
          <a:stretch/>
        </p:blipFill>
        <p:spPr>
          <a:xfrm>
            <a:off x="5839027" y="3905128"/>
            <a:ext cx="394062" cy="35505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EA7F3144-0F3B-4E42-8A69-4B5242253F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t="1008" r="67394" b="90301"/>
          <a:stretch/>
        </p:blipFill>
        <p:spPr>
          <a:xfrm>
            <a:off x="6202558" y="3837447"/>
            <a:ext cx="506080" cy="48277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35E3A4C-D749-424E-A6E5-65431F15E9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0718" r="84924" b="82891"/>
          <a:stretch/>
        </p:blipFill>
        <p:spPr>
          <a:xfrm>
            <a:off x="6557028" y="3913856"/>
            <a:ext cx="394062" cy="35505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0732A2A7-3598-4453-9E4D-D971CA4FED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8" t="2056" r="13429" b="89795"/>
          <a:stretch/>
        </p:blipFill>
        <p:spPr>
          <a:xfrm>
            <a:off x="6955470" y="3882016"/>
            <a:ext cx="555762" cy="45268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1819ED4-6301-4295-AFE4-BC5C89BB7D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332905" y="3901306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88D5276-5B6D-4AE3-97A1-034EE0D582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326" r="1170" b="89157"/>
          <a:stretch/>
        </p:blipFill>
        <p:spPr>
          <a:xfrm>
            <a:off x="2798440" y="2366773"/>
            <a:ext cx="917255" cy="52863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C5E4950-3702-4A91-996A-B468094AEB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507" r="2184" b="90344"/>
          <a:stretch/>
        </p:blipFill>
        <p:spPr>
          <a:xfrm>
            <a:off x="2772935" y="3128976"/>
            <a:ext cx="836460" cy="45268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67D95EDF-0114-4CA5-AE8D-39317639B0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2422" r="89356" b="89429"/>
          <a:stretch/>
        </p:blipFill>
        <p:spPr>
          <a:xfrm>
            <a:off x="3031666" y="3889406"/>
            <a:ext cx="836460" cy="45268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6F6813A-1DF2-438E-AC58-BCF9A7D862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0" t="23895" r="65246" b="67956"/>
          <a:stretch/>
        </p:blipFill>
        <p:spPr>
          <a:xfrm>
            <a:off x="7809185" y="2389589"/>
            <a:ext cx="836460" cy="4526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19E6096-16CD-4DBE-80F6-8F623373DF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3797" r="44191" b="68054"/>
          <a:stretch/>
        </p:blipFill>
        <p:spPr>
          <a:xfrm>
            <a:off x="8065518" y="3119358"/>
            <a:ext cx="836460" cy="45268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4C20357-68E7-4CE5-8422-5428276B27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1" t="23898" r="32915" b="67953"/>
          <a:stretch/>
        </p:blipFill>
        <p:spPr>
          <a:xfrm>
            <a:off x="7677867" y="3865039"/>
            <a:ext cx="836460" cy="452689"/>
          </a:xfrm>
          <a:prstGeom prst="rect">
            <a:avLst/>
          </a:prstGeom>
        </p:spPr>
      </p:pic>
      <p:sp>
        <p:nvSpPr>
          <p:cNvPr id="8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36911" y="1871054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89085" y="1913417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97853" y="2717279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6C5E4950-3702-4A91-996A-B468094AEB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2" t="1507" r="2184" b="90344"/>
          <a:stretch/>
        </p:blipFill>
        <p:spPr>
          <a:xfrm>
            <a:off x="888045" y="3613172"/>
            <a:ext cx="650968" cy="355055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463762" y="1960311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58059" y="2770348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932381" y="3515538"/>
            <a:ext cx="420821" cy="5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4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1325" y="1110343"/>
            <a:ext cx="6445400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«Рознеси листи» по будинках (запиши вирази).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B1F9723C-B731-44F2-86E6-45C20E35EDC6}"/>
              </a:ext>
            </a:extLst>
          </p:cNvPr>
          <p:cNvSpPr/>
          <p:nvPr/>
        </p:nvSpPr>
        <p:spPr>
          <a:xfrm>
            <a:off x="310605" y="2213252"/>
            <a:ext cx="3667833" cy="14966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CECDE91E-7627-4114-871E-D92D78F8B893}"/>
              </a:ext>
            </a:extLst>
          </p:cNvPr>
          <p:cNvSpPr/>
          <p:nvPr/>
        </p:nvSpPr>
        <p:spPr>
          <a:xfrm>
            <a:off x="4190934" y="2213252"/>
            <a:ext cx="3667833" cy="14966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12396B87-A869-4D82-B0A2-D21A1704B2E9}"/>
              </a:ext>
            </a:extLst>
          </p:cNvPr>
          <p:cNvSpPr/>
          <p:nvPr/>
        </p:nvSpPr>
        <p:spPr>
          <a:xfrm>
            <a:off x="8062444" y="2213252"/>
            <a:ext cx="3667833" cy="14966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рапеція 7">
            <a:extLst>
              <a:ext uri="{FF2B5EF4-FFF2-40B4-BE49-F238E27FC236}">
                <a16:creationId xmlns="" xmlns:a16="http://schemas.microsoft.com/office/drawing/2014/main" id="{84221423-E599-43F1-BAD6-26D5504A4F64}"/>
              </a:ext>
            </a:extLst>
          </p:cNvPr>
          <p:cNvSpPr/>
          <p:nvPr/>
        </p:nvSpPr>
        <p:spPr>
          <a:xfrm>
            <a:off x="190500" y="1794652"/>
            <a:ext cx="3871088" cy="617094"/>
          </a:xfrm>
          <a:prstGeom prst="trapezoid">
            <a:avLst/>
          </a:prstGeom>
          <a:solidFill>
            <a:srgbClr val="FF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Трапеція 8">
            <a:extLst>
              <a:ext uri="{FF2B5EF4-FFF2-40B4-BE49-F238E27FC236}">
                <a16:creationId xmlns="" xmlns:a16="http://schemas.microsoft.com/office/drawing/2014/main" id="{ACA9526E-F709-46EA-ABD2-E39F5CEFCDD4}"/>
              </a:ext>
            </a:extLst>
          </p:cNvPr>
          <p:cNvSpPr/>
          <p:nvPr/>
        </p:nvSpPr>
        <p:spPr>
          <a:xfrm>
            <a:off x="4098543" y="1794652"/>
            <a:ext cx="3871088" cy="617094"/>
          </a:xfrm>
          <a:prstGeom prst="trapezoid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рапеція 9">
            <a:extLst>
              <a:ext uri="{FF2B5EF4-FFF2-40B4-BE49-F238E27FC236}">
                <a16:creationId xmlns="" xmlns:a16="http://schemas.microsoft.com/office/drawing/2014/main" id="{737C9A6D-CE9F-4A17-A6E5-666843632E2D}"/>
              </a:ext>
            </a:extLst>
          </p:cNvPr>
          <p:cNvSpPr/>
          <p:nvPr/>
        </p:nvSpPr>
        <p:spPr>
          <a:xfrm>
            <a:off x="8006587" y="1794652"/>
            <a:ext cx="3871088" cy="617094"/>
          </a:xfrm>
          <a:prstGeom prst="trapezoi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05834FA5-ED79-48AD-8671-DB64FAA8BC23}"/>
              </a:ext>
            </a:extLst>
          </p:cNvPr>
          <p:cNvSpPr/>
          <p:nvPr/>
        </p:nvSpPr>
        <p:spPr>
          <a:xfrm>
            <a:off x="1725308" y="1536752"/>
            <a:ext cx="838426" cy="676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97ED57F-5479-4030-A557-92C6616B99B7}"/>
              </a:ext>
            </a:extLst>
          </p:cNvPr>
          <p:cNvSpPr/>
          <p:nvPr/>
        </p:nvSpPr>
        <p:spPr>
          <a:xfrm>
            <a:off x="5633351" y="1590708"/>
            <a:ext cx="838426" cy="676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92BBC174-423B-4461-888E-D31EF5FCEFE2}"/>
              </a:ext>
            </a:extLst>
          </p:cNvPr>
          <p:cNvSpPr/>
          <p:nvPr/>
        </p:nvSpPr>
        <p:spPr>
          <a:xfrm>
            <a:off x="9665220" y="1590708"/>
            <a:ext cx="838426" cy="676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15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C8375287-356F-4843-A182-0BB496A6CA5B}"/>
              </a:ext>
            </a:extLst>
          </p:cNvPr>
          <p:cNvSpPr/>
          <p:nvPr/>
        </p:nvSpPr>
        <p:spPr>
          <a:xfrm>
            <a:off x="419100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5D0CF793-EEFE-4920-A89D-86211122780F}"/>
              </a:ext>
            </a:extLst>
          </p:cNvPr>
          <p:cNvSpPr/>
          <p:nvPr/>
        </p:nvSpPr>
        <p:spPr>
          <a:xfrm>
            <a:off x="742950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2CE01672-E38D-4D6C-9F4B-C9B992912971}"/>
              </a:ext>
            </a:extLst>
          </p:cNvPr>
          <p:cNvSpPr/>
          <p:nvPr/>
        </p:nvSpPr>
        <p:spPr>
          <a:xfrm>
            <a:off x="1060178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E6B1CBAA-C2FA-4EED-83FC-2A7259E5661D}"/>
              </a:ext>
            </a:extLst>
          </p:cNvPr>
          <p:cNvSpPr/>
          <p:nvPr/>
        </p:nvSpPr>
        <p:spPr>
          <a:xfrm>
            <a:off x="1384028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ECF63625-04EE-4987-BB94-56E3754A17A8}"/>
              </a:ext>
            </a:extLst>
          </p:cNvPr>
          <p:cNvSpPr/>
          <p:nvPr/>
        </p:nvSpPr>
        <p:spPr>
          <a:xfrm>
            <a:off x="419100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="" xmlns:a16="http://schemas.microsoft.com/office/drawing/2014/main" id="{2B812049-04D2-4128-A0E6-F110C78A021C}"/>
              </a:ext>
            </a:extLst>
          </p:cNvPr>
          <p:cNvSpPr/>
          <p:nvPr/>
        </p:nvSpPr>
        <p:spPr>
          <a:xfrm>
            <a:off x="742950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FF6F5348-81B5-4ED8-A296-DCF9B583F8B8}"/>
              </a:ext>
            </a:extLst>
          </p:cNvPr>
          <p:cNvSpPr/>
          <p:nvPr/>
        </p:nvSpPr>
        <p:spPr>
          <a:xfrm>
            <a:off x="1060178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D032048C-37F9-44E1-80E2-427D4F3CCDEB}"/>
              </a:ext>
            </a:extLst>
          </p:cNvPr>
          <p:cNvSpPr/>
          <p:nvPr/>
        </p:nvSpPr>
        <p:spPr>
          <a:xfrm>
            <a:off x="1384028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A2A7BD76-ECDC-48EB-8FD5-29353B8351D8}"/>
              </a:ext>
            </a:extLst>
          </p:cNvPr>
          <p:cNvSpPr/>
          <p:nvPr/>
        </p:nvSpPr>
        <p:spPr>
          <a:xfrm>
            <a:off x="2464294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="" xmlns:a16="http://schemas.microsoft.com/office/drawing/2014/main" id="{935EFB3B-E271-473A-93CD-B0A69EF09E89}"/>
              </a:ext>
            </a:extLst>
          </p:cNvPr>
          <p:cNvSpPr/>
          <p:nvPr/>
        </p:nvSpPr>
        <p:spPr>
          <a:xfrm>
            <a:off x="2788144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="" xmlns:a16="http://schemas.microsoft.com/office/drawing/2014/main" id="{3CA9C8CA-6FC8-4126-87C7-97DD35179AAC}"/>
              </a:ext>
            </a:extLst>
          </p:cNvPr>
          <p:cNvSpPr/>
          <p:nvPr/>
        </p:nvSpPr>
        <p:spPr>
          <a:xfrm>
            <a:off x="3105372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кутник 25">
            <a:extLst>
              <a:ext uri="{FF2B5EF4-FFF2-40B4-BE49-F238E27FC236}">
                <a16:creationId xmlns="" xmlns:a16="http://schemas.microsoft.com/office/drawing/2014/main" id="{AC72588F-7B3C-4D35-9511-51C8E192B64B}"/>
              </a:ext>
            </a:extLst>
          </p:cNvPr>
          <p:cNvSpPr/>
          <p:nvPr/>
        </p:nvSpPr>
        <p:spPr>
          <a:xfrm>
            <a:off x="3429222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="" xmlns:a16="http://schemas.microsoft.com/office/drawing/2014/main" id="{4D9D0CE1-49E2-43B8-8D6F-DD82F7148CA5}"/>
              </a:ext>
            </a:extLst>
          </p:cNvPr>
          <p:cNvSpPr/>
          <p:nvPr/>
        </p:nvSpPr>
        <p:spPr>
          <a:xfrm>
            <a:off x="2464294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>
            <a:extLst>
              <a:ext uri="{FF2B5EF4-FFF2-40B4-BE49-F238E27FC236}">
                <a16:creationId xmlns="" xmlns:a16="http://schemas.microsoft.com/office/drawing/2014/main" id="{DFCE9311-3CBA-4026-8806-D003FB0419A9}"/>
              </a:ext>
            </a:extLst>
          </p:cNvPr>
          <p:cNvSpPr/>
          <p:nvPr/>
        </p:nvSpPr>
        <p:spPr>
          <a:xfrm>
            <a:off x="2788144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>
            <a:extLst>
              <a:ext uri="{FF2B5EF4-FFF2-40B4-BE49-F238E27FC236}">
                <a16:creationId xmlns="" xmlns:a16="http://schemas.microsoft.com/office/drawing/2014/main" id="{3847D9E4-F156-43F8-BC66-8817CB3FCFA8}"/>
              </a:ext>
            </a:extLst>
          </p:cNvPr>
          <p:cNvSpPr/>
          <p:nvPr/>
        </p:nvSpPr>
        <p:spPr>
          <a:xfrm>
            <a:off x="3105372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="" xmlns:a16="http://schemas.microsoft.com/office/drawing/2014/main" id="{8A3946AF-F9F0-4620-AF37-A9ED20E6AD7C}"/>
              </a:ext>
            </a:extLst>
          </p:cNvPr>
          <p:cNvSpPr/>
          <p:nvPr/>
        </p:nvSpPr>
        <p:spPr>
          <a:xfrm>
            <a:off x="3429222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30">
            <a:extLst>
              <a:ext uri="{FF2B5EF4-FFF2-40B4-BE49-F238E27FC236}">
                <a16:creationId xmlns="" xmlns:a16="http://schemas.microsoft.com/office/drawing/2014/main" id="{1FBB8FFB-B670-44A1-AB27-C2630CF9C387}"/>
              </a:ext>
            </a:extLst>
          </p:cNvPr>
          <p:cNvSpPr/>
          <p:nvPr/>
        </p:nvSpPr>
        <p:spPr>
          <a:xfrm>
            <a:off x="4347563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кутник 31">
            <a:extLst>
              <a:ext uri="{FF2B5EF4-FFF2-40B4-BE49-F238E27FC236}">
                <a16:creationId xmlns="" xmlns:a16="http://schemas.microsoft.com/office/drawing/2014/main" id="{D721E3D3-CE57-4B23-B3A7-1C5DDAF0926C}"/>
              </a:ext>
            </a:extLst>
          </p:cNvPr>
          <p:cNvSpPr/>
          <p:nvPr/>
        </p:nvSpPr>
        <p:spPr>
          <a:xfrm>
            <a:off x="4671413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2">
            <a:extLst>
              <a:ext uri="{FF2B5EF4-FFF2-40B4-BE49-F238E27FC236}">
                <a16:creationId xmlns="" xmlns:a16="http://schemas.microsoft.com/office/drawing/2014/main" id="{B051CEE8-0B16-4B12-BFAB-2E5500E3830B}"/>
              </a:ext>
            </a:extLst>
          </p:cNvPr>
          <p:cNvSpPr/>
          <p:nvPr/>
        </p:nvSpPr>
        <p:spPr>
          <a:xfrm>
            <a:off x="4988641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CE617441-8985-4F36-8037-F7AD4C87510E}"/>
              </a:ext>
            </a:extLst>
          </p:cNvPr>
          <p:cNvSpPr/>
          <p:nvPr/>
        </p:nvSpPr>
        <p:spPr>
          <a:xfrm>
            <a:off x="5312491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 34">
            <a:extLst>
              <a:ext uri="{FF2B5EF4-FFF2-40B4-BE49-F238E27FC236}">
                <a16:creationId xmlns="" xmlns:a16="http://schemas.microsoft.com/office/drawing/2014/main" id="{8577BD89-9B2C-4913-89B8-53C96B209549}"/>
              </a:ext>
            </a:extLst>
          </p:cNvPr>
          <p:cNvSpPr/>
          <p:nvPr/>
        </p:nvSpPr>
        <p:spPr>
          <a:xfrm>
            <a:off x="4347563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 35">
            <a:extLst>
              <a:ext uri="{FF2B5EF4-FFF2-40B4-BE49-F238E27FC236}">
                <a16:creationId xmlns="" xmlns:a16="http://schemas.microsoft.com/office/drawing/2014/main" id="{F19B63E6-B929-4227-A6FF-738E7ACB041E}"/>
              </a:ext>
            </a:extLst>
          </p:cNvPr>
          <p:cNvSpPr/>
          <p:nvPr/>
        </p:nvSpPr>
        <p:spPr>
          <a:xfrm>
            <a:off x="4671413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кутник 36">
            <a:extLst>
              <a:ext uri="{FF2B5EF4-FFF2-40B4-BE49-F238E27FC236}">
                <a16:creationId xmlns="" xmlns:a16="http://schemas.microsoft.com/office/drawing/2014/main" id="{3BE59388-5F8A-4174-9BF6-D1DD10CBE928}"/>
              </a:ext>
            </a:extLst>
          </p:cNvPr>
          <p:cNvSpPr/>
          <p:nvPr/>
        </p:nvSpPr>
        <p:spPr>
          <a:xfrm>
            <a:off x="4988641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кутник 37">
            <a:extLst>
              <a:ext uri="{FF2B5EF4-FFF2-40B4-BE49-F238E27FC236}">
                <a16:creationId xmlns="" xmlns:a16="http://schemas.microsoft.com/office/drawing/2014/main" id="{9BEE2060-A317-4A8D-B492-F15B65D7A076}"/>
              </a:ext>
            </a:extLst>
          </p:cNvPr>
          <p:cNvSpPr/>
          <p:nvPr/>
        </p:nvSpPr>
        <p:spPr>
          <a:xfrm>
            <a:off x="5312491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кутник 38">
            <a:extLst>
              <a:ext uri="{FF2B5EF4-FFF2-40B4-BE49-F238E27FC236}">
                <a16:creationId xmlns="" xmlns:a16="http://schemas.microsoft.com/office/drawing/2014/main" id="{E555C915-6F03-44FD-97D2-172CA857B305}"/>
              </a:ext>
            </a:extLst>
          </p:cNvPr>
          <p:cNvSpPr/>
          <p:nvPr/>
        </p:nvSpPr>
        <p:spPr>
          <a:xfrm>
            <a:off x="6392757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кутник 39">
            <a:extLst>
              <a:ext uri="{FF2B5EF4-FFF2-40B4-BE49-F238E27FC236}">
                <a16:creationId xmlns="" xmlns:a16="http://schemas.microsoft.com/office/drawing/2014/main" id="{09610506-A08D-4EB0-A727-36810EDA5132}"/>
              </a:ext>
            </a:extLst>
          </p:cNvPr>
          <p:cNvSpPr/>
          <p:nvPr/>
        </p:nvSpPr>
        <p:spPr>
          <a:xfrm>
            <a:off x="6716607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к 40">
            <a:extLst>
              <a:ext uri="{FF2B5EF4-FFF2-40B4-BE49-F238E27FC236}">
                <a16:creationId xmlns="" xmlns:a16="http://schemas.microsoft.com/office/drawing/2014/main" id="{DA0BA012-EE66-4D50-AA6A-43029C670480}"/>
              </a:ext>
            </a:extLst>
          </p:cNvPr>
          <p:cNvSpPr/>
          <p:nvPr/>
        </p:nvSpPr>
        <p:spPr>
          <a:xfrm>
            <a:off x="7033835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кутник 41">
            <a:extLst>
              <a:ext uri="{FF2B5EF4-FFF2-40B4-BE49-F238E27FC236}">
                <a16:creationId xmlns="" xmlns:a16="http://schemas.microsoft.com/office/drawing/2014/main" id="{B70C78B6-FF0C-405F-9B9C-693EF0D40F15}"/>
              </a:ext>
            </a:extLst>
          </p:cNvPr>
          <p:cNvSpPr/>
          <p:nvPr/>
        </p:nvSpPr>
        <p:spPr>
          <a:xfrm>
            <a:off x="7357685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кутник 42">
            <a:extLst>
              <a:ext uri="{FF2B5EF4-FFF2-40B4-BE49-F238E27FC236}">
                <a16:creationId xmlns="" xmlns:a16="http://schemas.microsoft.com/office/drawing/2014/main" id="{583AE2F2-ACB1-474F-A0EE-A094AB75559E}"/>
              </a:ext>
            </a:extLst>
          </p:cNvPr>
          <p:cNvSpPr/>
          <p:nvPr/>
        </p:nvSpPr>
        <p:spPr>
          <a:xfrm>
            <a:off x="6392757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кутник 43">
            <a:extLst>
              <a:ext uri="{FF2B5EF4-FFF2-40B4-BE49-F238E27FC236}">
                <a16:creationId xmlns="" xmlns:a16="http://schemas.microsoft.com/office/drawing/2014/main" id="{D97AC264-D684-4C60-BCE8-0BEA4CB19871}"/>
              </a:ext>
            </a:extLst>
          </p:cNvPr>
          <p:cNvSpPr/>
          <p:nvPr/>
        </p:nvSpPr>
        <p:spPr>
          <a:xfrm>
            <a:off x="6716607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Прямокутник 44">
            <a:extLst>
              <a:ext uri="{FF2B5EF4-FFF2-40B4-BE49-F238E27FC236}">
                <a16:creationId xmlns="" xmlns:a16="http://schemas.microsoft.com/office/drawing/2014/main" id="{C2804D53-DAB7-409A-B944-D8C6497019F9}"/>
              </a:ext>
            </a:extLst>
          </p:cNvPr>
          <p:cNvSpPr/>
          <p:nvPr/>
        </p:nvSpPr>
        <p:spPr>
          <a:xfrm>
            <a:off x="7033835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Прямокутник 45">
            <a:extLst>
              <a:ext uri="{FF2B5EF4-FFF2-40B4-BE49-F238E27FC236}">
                <a16:creationId xmlns="" xmlns:a16="http://schemas.microsoft.com/office/drawing/2014/main" id="{E85CC92B-B95E-4CBA-AA52-4FFA37FE590D}"/>
              </a:ext>
            </a:extLst>
          </p:cNvPr>
          <p:cNvSpPr/>
          <p:nvPr/>
        </p:nvSpPr>
        <p:spPr>
          <a:xfrm>
            <a:off x="7357685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кутник 46">
            <a:extLst>
              <a:ext uri="{FF2B5EF4-FFF2-40B4-BE49-F238E27FC236}">
                <a16:creationId xmlns="" xmlns:a16="http://schemas.microsoft.com/office/drawing/2014/main" id="{9CA1F5A5-255C-45E8-9B52-B12D832BD9EF}"/>
              </a:ext>
            </a:extLst>
          </p:cNvPr>
          <p:cNvSpPr/>
          <p:nvPr/>
        </p:nvSpPr>
        <p:spPr>
          <a:xfrm>
            <a:off x="8276026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 47">
            <a:extLst>
              <a:ext uri="{FF2B5EF4-FFF2-40B4-BE49-F238E27FC236}">
                <a16:creationId xmlns="" xmlns:a16="http://schemas.microsoft.com/office/drawing/2014/main" id="{E9978F23-67E1-4F52-9DC7-B2FAFCBA6F46}"/>
              </a:ext>
            </a:extLst>
          </p:cNvPr>
          <p:cNvSpPr/>
          <p:nvPr/>
        </p:nvSpPr>
        <p:spPr>
          <a:xfrm>
            <a:off x="8599876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кутник 48">
            <a:extLst>
              <a:ext uri="{FF2B5EF4-FFF2-40B4-BE49-F238E27FC236}">
                <a16:creationId xmlns="" xmlns:a16="http://schemas.microsoft.com/office/drawing/2014/main" id="{1659E361-D629-4D9F-ABB2-F66D1AFFE7B4}"/>
              </a:ext>
            </a:extLst>
          </p:cNvPr>
          <p:cNvSpPr/>
          <p:nvPr/>
        </p:nvSpPr>
        <p:spPr>
          <a:xfrm>
            <a:off x="8917104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рямокутник 49">
            <a:extLst>
              <a:ext uri="{FF2B5EF4-FFF2-40B4-BE49-F238E27FC236}">
                <a16:creationId xmlns="" xmlns:a16="http://schemas.microsoft.com/office/drawing/2014/main" id="{F81D5352-808C-4A3C-81EE-97CDBC8DF1E9}"/>
              </a:ext>
            </a:extLst>
          </p:cNvPr>
          <p:cNvSpPr/>
          <p:nvPr/>
        </p:nvSpPr>
        <p:spPr>
          <a:xfrm>
            <a:off x="9240954" y="2581275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рямокутник 50">
            <a:extLst>
              <a:ext uri="{FF2B5EF4-FFF2-40B4-BE49-F238E27FC236}">
                <a16:creationId xmlns="" xmlns:a16="http://schemas.microsoft.com/office/drawing/2014/main" id="{87C6EBCC-8E9E-4715-BA5A-AA6F85889CEE}"/>
              </a:ext>
            </a:extLst>
          </p:cNvPr>
          <p:cNvSpPr/>
          <p:nvPr/>
        </p:nvSpPr>
        <p:spPr>
          <a:xfrm>
            <a:off x="8276026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кутник 51">
            <a:extLst>
              <a:ext uri="{FF2B5EF4-FFF2-40B4-BE49-F238E27FC236}">
                <a16:creationId xmlns="" xmlns:a16="http://schemas.microsoft.com/office/drawing/2014/main" id="{8527DCE1-D78E-4AC9-BB11-6D9B66563E61}"/>
              </a:ext>
            </a:extLst>
          </p:cNvPr>
          <p:cNvSpPr/>
          <p:nvPr/>
        </p:nvSpPr>
        <p:spPr>
          <a:xfrm>
            <a:off x="8599876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кутник 52">
            <a:extLst>
              <a:ext uri="{FF2B5EF4-FFF2-40B4-BE49-F238E27FC236}">
                <a16:creationId xmlns="" xmlns:a16="http://schemas.microsoft.com/office/drawing/2014/main" id="{DF3D2BEB-5504-411A-B3A8-39113BF2B437}"/>
              </a:ext>
            </a:extLst>
          </p:cNvPr>
          <p:cNvSpPr/>
          <p:nvPr/>
        </p:nvSpPr>
        <p:spPr>
          <a:xfrm>
            <a:off x="8917104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 53">
            <a:extLst>
              <a:ext uri="{FF2B5EF4-FFF2-40B4-BE49-F238E27FC236}">
                <a16:creationId xmlns="" xmlns:a16="http://schemas.microsoft.com/office/drawing/2014/main" id="{DAE0A2FC-B39E-4086-9A28-FB646B899629}"/>
              </a:ext>
            </a:extLst>
          </p:cNvPr>
          <p:cNvSpPr/>
          <p:nvPr/>
        </p:nvSpPr>
        <p:spPr>
          <a:xfrm>
            <a:off x="9240954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 54">
            <a:extLst>
              <a:ext uri="{FF2B5EF4-FFF2-40B4-BE49-F238E27FC236}">
                <a16:creationId xmlns="" xmlns:a16="http://schemas.microsoft.com/office/drawing/2014/main" id="{EA445BD6-6005-491D-9B6D-AD735A2F9609}"/>
              </a:ext>
            </a:extLst>
          </p:cNvPr>
          <p:cNvSpPr/>
          <p:nvPr/>
        </p:nvSpPr>
        <p:spPr>
          <a:xfrm>
            <a:off x="10321220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рямокутник 55">
            <a:extLst>
              <a:ext uri="{FF2B5EF4-FFF2-40B4-BE49-F238E27FC236}">
                <a16:creationId xmlns="" xmlns:a16="http://schemas.microsoft.com/office/drawing/2014/main" id="{72950C28-E06D-464F-8075-C0809510DCB1}"/>
              </a:ext>
            </a:extLst>
          </p:cNvPr>
          <p:cNvSpPr/>
          <p:nvPr/>
        </p:nvSpPr>
        <p:spPr>
          <a:xfrm>
            <a:off x="10645070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кутник 56">
            <a:extLst>
              <a:ext uri="{FF2B5EF4-FFF2-40B4-BE49-F238E27FC236}">
                <a16:creationId xmlns="" xmlns:a16="http://schemas.microsoft.com/office/drawing/2014/main" id="{2D9850D4-6798-4D46-B19F-FA98926789DD}"/>
              </a:ext>
            </a:extLst>
          </p:cNvPr>
          <p:cNvSpPr/>
          <p:nvPr/>
        </p:nvSpPr>
        <p:spPr>
          <a:xfrm>
            <a:off x="10962298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="" xmlns:a16="http://schemas.microsoft.com/office/drawing/2014/main" id="{8ED64C95-C3CE-4667-A246-E6578ED294E2}"/>
              </a:ext>
            </a:extLst>
          </p:cNvPr>
          <p:cNvSpPr/>
          <p:nvPr/>
        </p:nvSpPr>
        <p:spPr>
          <a:xfrm>
            <a:off x="11286148" y="3141034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 58">
            <a:extLst>
              <a:ext uri="{FF2B5EF4-FFF2-40B4-BE49-F238E27FC236}">
                <a16:creationId xmlns="" xmlns:a16="http://schemas.microsoft.com/office/drawing/2014/main" id="{8A36E966-BB09-4C73-B10F-DE587B50AA59}"/>
              </a:ext>
            </a:extLst>
          </p:cNvPr>
          <p:cNvSpPr/>
          <p:nvPr/>
        </p:nvSpPr>
        <p:spPr>
          <a:xfrm>
            <a:off x="10321220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Прямокутник 59">
            <a:extLst>
              <a:ext uri="{FF2B5EF4-FFF2-40B4-BE49-F238E27FC236}">
                <a16:creationId xmlns="" xmlns:a16="http://schemas.microsoft.com/office/drawing/2014/main" id="{D2C1D811-752B-4320-979D-05D06A57B50F}"/>
              </a:ext>
            </a:extLst>
          </p:cNvPr>
          <p:cNvSpPr/>
          <p:nvPr/>
        </p:nvSpPr>
        <p:spPr>
          <a:xfrm>
            <a:off x="10645070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Прямокутник 60">
            <a:extLst>
              <a:ext uri="{FF2B5EF4-FFF2-40B4-BE49-F238E27FC236}">
                <a16:creationId xmlns="" xmlns:a16="http://schemas.microsoft.com/office/drawing/2014/main" id="{E8FD13CA-A515-4F26-9FB2-38CF2CA43EDB}"/>
              </a:ext>
            </a:extLst>
          </p:cNvPr>
          <p:cNvSpPr/>
          <p:nvPr/>
        </p:nvSpPr>
        <p:spPr>
          <a:xfrm>
            <a:off x="10962298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Прямокутник 61">
            <a:extLst>
              <a:ext uri="{FF2B5EF4-FFF2-40B4-BE49-F238E27FC236}">
                <a16:creationId xmlns="" xmlns:a16="http://schemas.microsoft.com/office/drawing/2014/main" id="{C1EF438C-AC0C-49AA-8FA4-BDA07E9EF52B}"/>
              </a:ext>
            </a:extLst>
          </p:cNvPr>
          <p:cNvSpPr/>
          <p:nvPr/>
        </p:nvSpPr>
        <p:spPr>
          <a:xfrm>
            <a:off x="11286148" y="2594567"/>
            <a:ext cx="323850" cy="32385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AC57226-06E1-44E8-9288-A4DD36D1DC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1401271" y="4080189"/>
            <a:ext cx="1669494" cy="106418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ABC91532-E1AC-4D86-AC91-EE71F425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3237101" y="4092732"/>
            <a:ext cx="1669494" cy="10641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53F8DD9C-85A6-457E-81FA-F64005EB3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5026674" y="4092732"/>
            <a:ext cx="1669494" cy="106418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212FD50-2D48-4167-A057-0B41146BD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6813636" y="4092732"/>
            <a:ext cx="1669494" cy="106418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F6AE7A22-23EB-4176-B092-5EF8083AD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8585275" y="4092732"/>
            <a:ext cx="1669494" cy="106418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85560FF-A4F4-40CE-A8F2-F006875D8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1401271" y="5286743"/>
            <a:ext cx="1669494" cy="106418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6E1CFCAF-3089-4AC3-B90A-D37D53EB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3237101" y="5299286"/>
            <a:ext cx="1669494" cy="106418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4584F50-E6E5-4F64-B186-65B876554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5026674" y="5299286"/>
            <a:ext cx="1669494" cy="106418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D42BA16-5904-4F69-8AB9-A0C815228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6813636" y="5299286"/>
            <a:ext cx="1669494" cy="106418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734F3E0-591E-44BA-9B45-5B400DA91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8585275" y="5299286"/>
            <a:ext cx="1669494" cy="106418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2F74199-D485-4D36-91B4-721A3C87A352}"/>
              </a:ext>
            </a:extLst>
          </p:cNvPr>
          <p:cNvSpPr txBox="1"/>
          <p:nvPr/>
        </p:nvSpPr>
        <p:spPr>
          <a:xfrm>
            <a:off x="1363852" y="4258338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7 + 9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15C6737-0950-4264-B8CF-7440CFDA4C0D}"/>
              </a:ext>
            </a:extLst>
          </p:cNvPr>
          <p:cNvSpPr txBox="1"/>
          <p:nvPr/>
        </p:nvSpPr>
        <p:spPr>
          <a:xfrm>
            <a:off x="1436309" y="5518647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8 + 8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FC93C56-0211-4065-A001-F10686A9A482}"/>
              </a:ext>
            </a:extLst>
          </p:cNvPr>
          <p:cNvSpPr txBox="1"/>
          <p:nvPr/>
        </p:nvSpPr>
        <p:spPr>
          <a:xfrm>
            <a:off x="3206774" y="4244004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7 + 7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300CB89-AFED-44BB-B123-CFE9DDE48075}"/>
              </a:ext>
            </a:extLst>
          </p:cNvPr>
          <p:cNvSpPr txBox="1"/>
          <p:nvPr/>
        </p:nvSpPr>
        <p:spPr>
          <a:xfrm>
            <a:off x="3279231" y="5504313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9 + 5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04194EC-2C52-4480-A40C-75CE61A2D173}"/>
              </a:ext>
            </a:extLst>
          </p:cNvPr>
          <p:cNvSpPr txBox="1"/>
          <p:nvPr/>
        </p:nvSpPr>
        <p:spPr>
          <a:xfrm>
            <a:off x="5040937" y="4244004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7 + 8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28828C2-456C-4532-8D84-CB61D0DC90EA}"/>
              </a:ext>
            </a:extLst>
          </p:cNvPr>
          <p:cNvSpPr txBox="1"/>
          <p:nvPr/>
        </p:nvSpPr>
        <p:spPr>
          <a:xfrm>
            <a:off x="5113394" y="5504313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8 + 6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519E7DD-5B77-4B70-9830-5C4B08355486}"/>
              </a:ext>
            </a:extLst>
          </p:cNvPr>
          <p:cNvSpPr txBox="1"/>
          <p:nvPr/>
        </p:nvSpPr>
        <p:spPr>
          <a:xfrm>
            <a:off x="6813636" y="4253608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6 + 9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828FB18-B3C0-48E2-8D80-EAF97913275F}"/>
              </a:ext>
            </a:extLst>
          </p:cNvPr>
          <p:cNvSpPr txBox="1"/>
          <p:nvPr/>
        </p:nvSpPr>
        <p:spPr>
          <a:xfrm>
            <a:off x="6886093" y="5513917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9 + 7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4F91A6A-B396-458F-A613-C644DCD5E953}"/>
              </a:ext>
            </a:extLst>
          </p:cNvPr>
          <p:cNvSpPr txBox="1"/>
          <p:nvPr/>
        </p:nvSpPr>
        <p:spPr>
          <a:xfrm>
            <a:off x="8608663" y="4244004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6 + 8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D21CBB9-6295-4B45-BD33-53B491E75A3F}"/>
              </a:ext>
            </a:extLst>
          </p:cNvPr>
          <p:cNvSpPr txBox="1"/>
          <p:nvPr/>
        </p:nvSpPr>
        <p:spPr>
          <a:xfrm>
            <a:off x="8681120" y="5504313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9 + 6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8E6BBD5-CF25-4881-99B2-D4481CF80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10341169" y="4080189"/>
            <a:ext cx="1669494" cy="106418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4FAADDBB-FB65-47B1-B004-2184EFD2A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4" b="7211"/>
          <a:stretch/>
        </p:blipFill>
        <p:spPr>
          <a:xfrm>
            <a:off x="10341169" y="5286743"/>
            <a:ext cx="1669494" cy="106418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8FECA4C-4474-4F46-91D9-AB631C08AA39}"/>
              </a:ext>
            </a:extLst>
          </p:cNvPr>
          <p:cNvSpPr txBox="1"/>
          <p:nvPr/>
        </p:nvSpPr>
        <p:spPr>
          <a:xfrm>
            <a:off x="10364557" y="4231461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6 + 10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3EA5D01-55C5-4CD7-BF6F-305598DA23CC}"/>
              </a:ext>
            </a:extLst>
          </p:cNvPr>
          <p:cNvSpPr txBox="1"/>
          <p:nvPr/>
        </p:nvSpPr>
        <p:spPr>
          <a:xfrm>
            <a:off x="10341169" y="5504313"/>
            <a:ext cx="166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10 + 5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9896EFBE-D880-4A68-8F7D-7C36B70FC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5" t="1624" r="29225" b="88918"/>
          <a:stretch/>
        </p:blipFill>
        <p:spPr>
          <a:xfrm>
            <a:off x="4314089" y="2554115"/>
            <a:ext cx="620194" cy="40603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C6A82FFC-36B1-47FA-9E2F-1A67D1197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4625955" y="2615487"/>
            <a:ext cx="400719" cy="34465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9C74C7C2-D1AC-4EAB-AB39-46A1A6868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7" t="1624" r="11363" b="88918"/>
          <a:stretch/>
        </p:blipFill>
        <p:spPr>
          <a:xfrm>
            <a:off x="4990381" y="2554115"/>
            <a:ext cx="620194" cy="40603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39A112AC-5627-461A-97A6-3B9BC29D9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5" t="1624" r="20555" b="88918"/>
          <a:stretch/>
        </p:blipFill>
        <p:spPr>
          <a:xfrm>
            <a:off x="4329267" y="3125770"/>
            <a:ext cx="620194" cy="40603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08DF5A2C-E084-4476-AC8A-48DDB4537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4641133" y="3187142"/>
            <a:ext cx="400719" cy="344657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DE31F798-DAA4-49C1-8687-3ED770CD2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3" t="1624" r="19797" b="88918"/>
          <a:stretch/>
        </p:blipFill>
        <p:spPr>
          <a:xfrm>
            <a:off x="5005559" y="3125770"/>
            <a:ext cx="620194" cy="40603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1AA3FE36-7167-44B5-AD9E-81471905D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5" t="1624" r="29225" b="88918"/>
          <a:stretch/>
        </p:blipFill>
        <p:spPr>
          <a:xfrm>
            <a:off x="419100" y="2573375"/>
            <a:ext cx="620194" cy="40603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E807EF3-21BF-4FD4-8F1B-53777ECE8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730966" y="2634747"/>
            <a:ext cx="400719" cy="34465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BB5C7EB3-F157-4CE4-8FB2-C9DDF08F37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8" t="1624" r="28982" b="88918"/>
          <a:stretch/>
        </p:blipFill>
        <p:spPr>
          <a:xfrm>
            <a:off x="1066800" y="2573375"/>
            <a:ext cx="620194" cy="40603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62D8B77D-2F78-4485-B082-6F1638EBB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2" t="1624" r="11618" b="88918"/>
          <a:stretch/>
        </p:blipFill>
        <p:spPr>
          <a:xfrm>
            <a:off x="391594" y="3125769"/>
            <a:ext cx="620194" cy="40603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ADC91208-3530-4055-9409-338D619F5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703460" y="3187141"/>
            <a:ext cx="400719" cy="34465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C0B1D31-35E0-4FC0-A458-9B761E4EE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5" t="1624" r="47065" b="88918"/>
          <a:stretch/>
        </p:blipFill>
        <p:spPr>
          <a:xfrm>
            <a:off x="1039294" y="3125769"/>
            <a:ext cx="620194" cy="406030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05474C7-C8EF-4D66-9BE1-106001A3D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5" t="1624" r="29225" b="88918"/>
          <a:stretch/>
        </p:blipFill>
        <p:spPr>
          <a:xfrm>
            <a:off x="8276026" y="2573375"/>
            <a:ext cx="620194" cy="40603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FB7A34B-5BFF-493B-9FDA-AC41E3B76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8587892" y="2634747"/>
            <a:ext cx="400719" cy="344657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DE3951B-A50A-4DF8-8813-6C9D4A68C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1" t="1624" r="20119" b="88918"/>
          <a:stretch/>
        </p:blipFill>
        <p:spPr>
          <a:xfrm>
            <a:off x="8923726" y="2573375"/>
            <a:ext cx="620194" cy="40603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55B82D7B-0895-48FA-8318-369DD1751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8" t="1624" r="20272" b="88918"/>
          <a:stretch/>
        </p:blipFill>
        <p:spPr>
          <a:xfrm>
            <a:off x="2464294" y="2573374"/>
            <a:ext cx="620194" cy="40603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4364DC2-EEA4-46BE-BCB1-7DCDC00C0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2776160" y="2634746"/>
            <a:ext cx="400719" cy="34465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260E343-59CC-4BF7-B92F-8B8A12EC6D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6" t="1624" r="37754" b="88918"/>
          <a:stretch/>
        </p:blipFill>
        <p:spPr>
          <a:xfrm>
            <a:off x="3111994" y="2573374"/>
            <a:ext cx="620194" cy="406030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86BB5DCE-2EF7-4632-85C4-5E8D697EE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1624" r="38217" b="88918"/>
          <a:stretch/>
        </p:blipFill>
        <p:spPr>
          <a:xfrm>
            <a:off x="8269404" y="3125768"/>
            <a:ext cx="620194" cy="40603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4E4945F-115B-4089-9255-F471F05E9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8581270" y="3187140"/>
            <a:ext cx="400719" cy="3446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EAAAB5D8-05F7-420D-A931-268D1FD53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7" t="1624" r="11293" b="88918"/>
          <a:stretch/>
        </p:blipFill>
        <p:spPr>
          <a:xfrm>
            <a:off x="8917104" y="3125768"/>
            <a:ext cx="620194" cy="40603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39DF789E-B9ED-4A7F-A678-5FB8FC5BC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4" t="1624" r="11786" b="88918"/>
          <a:stretch/>
        </p:blipFill>
        <p:spPr>
          <a:xfrm>
            <a:off x="6361984" y="2573373"/>
            <a:ext cx="620194" cy="40603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19D9E599-5FED-47F7-8F97-1912DD24BE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6673850" y="2634745"/>
            <a:ext cx="400719" cy="3446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923F983F-25E9-4371-B17D-F85472660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6" t="1624" r="29084" b="88918"/>
          <a:stretch/>
        </p:blipFill>
        <p:spPr>
          <a:xfrm>
            <a:off x="7009684" y="2573373"/>
            <a:ext cx="620194" cy="40603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85BEC3FA-5E5A-44F8-81E1-487919F82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6" t="1624" r="38234" b="88918"/>
          <a:stretch/>
        </p:blipFill>
        <p:spPr>
          <a:xfrm>
            <a:off x="2438249" y="3125848"/>
            <a:ext cx="620194" cy="40603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DF65F52-8F22-4ADD-A2D6-B02DA0631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2750115" y="3187220"/>
            <a:ext cx="400719" cy="344657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9C58307A-5946-447D-ABC0-3F211D24B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8" t="1624" r="20152" b="88918"/>
          <a:stretch/>
        </p:blipFill>
        <p:spPr>
          <a:xfrm>
            <a:off x="3085949" y="3125848"/>
            <a:ext cx="620194" cy="40603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4289AB3E-15C7-445E-950A-710773C77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4" t="1624" r="11786" b="88918"/>
          <a:stretch/>
        </p:blipFill>
        <p:spPr>
          <a:xfrm>
            <a:off x="10295698" y="2573373"/>
            <a:ext cx="620194" cy="40603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D2322B6E-8399-4CCE-A632-F73715CEB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10607564" y="2634745"/>
            <a:ext cx="400719" cy="3446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08BC8C10-67F5-4D63-9E3A-9A76E5894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7" t="1624" r="37813" b="88918"/>
          <a:stretch/>
        </p:blipFill>
        <p:spPr>
          <a:xfrm>
            <a:off x="10943398" y="2573373"/>
            <a:ext cx="620194" cy="406030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516A7202-6204-45F4-A21B-0C7259205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1624" r="38217" b="88918"/>
          <a:stretch/>
        </p:blipFill>
        <p:spPr>
          <a:xfrm>
            <a:off x="6372337" y="3124644"/>
            <a:ext cx="620194" cy="40603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E63817A0-7F6C-411B-A708-154EBB3F1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6684203" y="3186016"/>
            <a:ext cx="400719" cy="34465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B15F5C3E-4BFD-41B6-911B-B9E7CF41A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3" t="1226" r="2547" b="89316"/>
          <a:stretch/>
        </p:blipFill>
        <p:spPr>
          <a:xfrm>
            <a:off x="7019660" y="3124644"/>
            <a:ext cx="620194" cy="40603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3491A76F-77E7-4125-ADE4-A6A5E0E19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3" t="1079" r="-1395" b="88918"/>
          <a:stretch/>
        </p:blipFill>
        <p:spPr>
          <a:xfrm>
            <a:off x="10350614" y="3101238"/>
            <a:ext cx="863637" cy="429435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7A08C3E0-F217-4330-A860-D52B831ED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1242" r="84313" b="80730"/>
          <a:stretch/>
        </p:blipFill>
        <p:spPr>
          <a:xfrm>
            <a:off x="10905923" y="3186015"/>
            <a:ext cx="400719" cy="3446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56D4DA3F-9A61-4DB6-AA90-507CF9A2BB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8" t="1226" r="47502" b="89316"/>
          <a:stretch/>
        </p:blipFill>
        <p:spPr>
          <a:xfrm>
            <a:off x="11241380" y="3124643"/>
            <a:ext cx="620194" cy="406030"/>
          </a:xfrm>
          <a:prstGeom prst="rect">
            <a:avLst/>
          </a:prstGeom>
        </p:spPr>
      </p:pic>
      <p:sp>
        <p:nvSpPr>
          <p:cNvPr id="130" name="Прямокутник 129">
            <a:extLst>
              <a:ext uri="{FF2B5EF4-FFF2-40B4-BE49-F238E27FC236}">
                <a16:creationId xmlns="" xmlns:a16="http://schemas.microsoft.com/office/drawing/2014/main" id="{A97D5212-9BEA-4751-9ECE-BDF0590E741F}"/>
              </a:ext>
            </a:extLst>
          </p:cNvPr>
          <p:cNvSpPr/>
          <p:nvPr/>
        </p:nvSpPr>
        <p:spPr>
          <a:xfrm>
            <a:off x="1401271" y="4080189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1" name="Прямокутник 130">
            <a:extLst>
              <a:ext uri="{FF2B5EF4-FFF2-40B4-BE49-F238E27FC236}">
                <a16:creationId xmlns="" xmlns:a16="http://schemas.microsoft.com/office/drawing/2014/main" id="{B018CF0B-2174-49FC-B4D2-CE56CDCA5754}"/>
              </a:ext>
            </a:extLst>
          </p:cNvPr>
          <p:cNvSpPr/>
          <p:nvPr/>
        </p:nvSpPr>
        <p:spPr>
          <a:xfrm>
            <a:off x="1375194" y="5274233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2" name="Прямокутник 131">
            <a:extLst>
              <a:ext uri="{FF2B5EF4-FFF2-40B4-BE49-F238E27FC236}">
                <a16:creationId xmlns="" xmlns:a16="http://schemas.microsoft.com/office/drawing/2014/main" id="{D9058690-3547-4E58-B8FD-14DABC1B3495}"/>
              </a:ext>
            </a:extLst>
          </p:cNvPr>
          <p:cNvSpPr/>
          <p:nvPr/>
        </p:nvSpPr>
        <p:spPr>
          <a:xfrm>
            <a:off x="3240647" y="4092732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4" name="Прямокутник 133">
            <a:extLst>
              <a:ext uri="{FF2B5EF4-FFF2-40B4-BE49-F238E27FC236}">
                <a16:creationId xmlns="" xmlns:a16="http://schemas.microsoft.com/office/drawing/2014/main" id="{25924B81-F502-4421-BF69-6C6FCFBF2F3B}"/>
              </a:ext>
            </a:extLst>
          </p:cNvPr>
          <p:cNvSpPr/>
          <p:nvPr/>
        </p:nvSpPr>
        <p:spPr>
          <a:xfrm>
            <a:off x="3230387" y="5299286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5" name="Прямокутник 134">
            <a:extLst>
              <a:ext uri="{FF2B5EF4-FFF2-40B4-BE49-F238E27FC236}">
                <a16:creationId xmlns="" xmlns:a16="http://schemas.microsoft.com/office/drawing/2014/main" id="{51260C92-9005-4A23-BC0B-AB95E7955B87}"/>
              </a:ext>
            </a:extLst>
          </p:cNvPr>
          <p:cNvSpPr/>
          <p:nvPr/>
        </p:nvSpPr>
        <p:spPr>
          <a:xfrm>
            <a:off x="5020886" y="4092732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6" name="Прямокутник 135">
            <a:extLst>
              <a:ext uri="{FF2B5EF4-FFF2-40B4-BE49-F238E27FC236}">
                <a16:creationId xmlns="" xmlns:a16="http://schemas.microsoft.com/office/drawing/2014/main" id="{09084DDB-7E33-4EC8-AF07-BBCDE1330195}"/>
              </a:ext>
            </a:extLst>
          </p:cNvPr>
          <p:cNvSpPr/>
          <p:nvPr/>
        </p:nvSpPr>
        <p:spPr>
          <a:xfrm>
            <a:off x="5020032" y="5308189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Прямокутник 136">
            <a:extLst>
              <a:ext uri="{FF2B5EF4-FFF2-40B4-BE49-F238E27FC236}">
                <a16:creationId xmlns="" xmlns:a16="http://schemas.microsoft.com/office/drawing/2014/main" id="{E94AE3BB-75F1-4FCB-A1D0-EF87C791D6A7}"/>
              </a:ext>
            </a:extLst>
          </p:cNvPr>
          <p:cNvSpPr/>
          <p:nvPr/>
        </p:nvSpPr>
        <p:spPr>
          <a:xfrm>
            <a:off x="6798677" y="4109834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8" name="Прямокутник 137">
            <a:extLst>
              <a:ext uri="{FF2B5EF4-FFF2-40B4-BE49-F238E27FC236}">
                <a16:creationId xmlns="" xmlns:a16="http://schemas.microsoft.com/office/drawing/2014/main" id="{1DE2E57F-28D3-42F9-B98B-068BC1160361}"/>
              </a:ext>
            </a:extLst>
          </p:cNvPr>
          <p:cNvSpPr/>
          <p:nvPr/>
        </p:nvSpPr>
        <p:spPr>
          <a:xfrm>
            <a:off x="6808653" y="5299286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9" name="Прямокутник 138">
            <a:extLst>
              <a:ext uri="{FF2B5EF4-FFF2-40B4-BE49-F238E27FC236}">
                <a16:creationId xmlns="" xmlns:a16="http://schemas.microsoft.com/office/drawing/2014/main" id="{94944E5D-8969-4020-B099-5CF2E911B1B0}"/>
              </a:ext>
            </a:extLst>
          </p:cNvPr>
          <p:cNvSpPr/>
          <p:nvPr/>
        </p:nvSpPr>
        <p:spPr>
          <a:xfrm>
            <a:off x="8571678" y="4092732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0" name="Прямокутник 139">
            <a:extLst>
              <a:ext uri="{FF2B5EF4-FFF2-40B4-BE49-F238E27FC236}">
                <a16:creationId xmlns="" xmlns:a16="http://schemas.microsoft.com/office/drawing/2014/main" id="{A9E54AD3-3257-4503-A63C-69E0C2FC0221}"/>
              </a:ext>
            </a:extLst>
          </p:cNvPr>
          <p:cNvSpPr/>
          <p:nvPr/>
        </p:nvSpPr>
        <p:spPr>
          <a:xfrm>
            <a:off x="8591191" y="5299286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1" name="Прямокутник 140">
            <a:extLst>
              <a:ext uri="{FF2B5EF4-FFF2-40B4-BE49-F238E27FC236}">
                <a16:creationId xmlns="" xmlns:a16="http://schemas.microsoft.com/office/drawing/2014/main" id="{4FA9B562-3380-49D4-B43C-8DDB891BBC89}"/>
              </a:ext>
            </a:extLst>
          </p:cNvPr>
          <p:cNvSpPr/>
          <p:nvPr/>
        </p:nvSpPr>
        <p:spPr>
          <a:xfrm>
            <a:off x="10337420" y="4080189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2" name="Прямокутник 141">
            <a:extLst>
              <a:ext uri="{FF2B5EF4-FFF2-40B4-BE49-F238E27FC236}">
                <a16:creationId xmlns="" xmlns:a16="http://schemas.microsoft.com/office/drawing/2014/main" id="{AB205FC7-2752-4897-B2AA-696CF8A5EDB2}"/>
              </a:ext>
            </a:extLst>
          </p:cNvPr>
          <p:cNvSpPr/>
          <p:nvPr/>
        </p:nvSpPr>
        <p:spPr>
          <a:xfrm>
            <a:off x="10337420" y="5299286"/>
            <a:ext cx="1662402" cy="1064185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3" name="Прямоугольник 142"/>
          <p:cNvSpPr/>
          <p:nvPr/>
        </p:nvSpPr>
        <p:spPr>
          <a:xfrm>
            <a:off x="767136" y="440690"/>
            <a:ext cx="10339146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" y="5818836"/>
            <a:ext cx="1131685" cy="10391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 №2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059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9" y="525709"/>
            <a:ext cx="9943402" cy="6549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576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169" y="463756"/>
            <a:ext cx="10468707" cy="7056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Що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зображено</a:t>
            </a:r>
            <a:r>
              <a:rPr lang="ru-RU" sz="3600" b="1" dirty="0">
                <a:solidFill>
                  <a:schemeClr val="bg1"/>
                </a:solidFill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</a:rPr>
              <a:t>малюнку</a:t>
            </a:r>
            <a:r>
              <a:rPr lang="ru-RU" sz="3600" b="1" dirty="0">
                <a:solidFill>
                  <a:schemeClr val="bg1"/>
                </a:solidFill>
              </a:rPr>
              <a:t>? Опиши </a:t>
            </a:r>
            <a:r>
              <a:rPr lang="ru-RU" sz="3600" b="1" dirty="0" err="1" smtClean="0">
                <a:solidFill>
                  <a:schemeClr val="bg1"/>
                </a:solidFill>
              </a:rPr>
              <a:t>ситуацію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23CFED-2240-4DA1-B4C6-DA01AA929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385538" y="1804078"/>
            <a:ext cx="3880338" cy="411601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D4CB11-7550-4CBF-8A9D-105AD46AA1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>
          <a:xfrm>
            <a:off x="4125140" y="3733464"/>
            <a:ext cx="3144548" cy="21866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Бульбашка думок: хмарка 8">
            <a:extLst>
              <a:ext uri="{FF2B5EF4-FFF2-40B4-BE49-F238E27FC236}">
                <a16:creationId xmlns="" xmlns:a16="http://schemas.microsoft.com/office/drawing/2014/main" id="{5E8CA227-5B55-4FCB-93A1-0382A53EBC50}"/>
              </a:ext>
            </a:extLst>
          </p:cNvPr>
          <p:cNvSpPr/>
          <p:nvPr/>
        </p:nvSpPr>
        <p:spPr>
          <a:xfrm>
            <a:off x="2468684" y="1805354"/>
            <a:ext cx="4600331" cy="1807749"/>
          </a:xfrm>
          <a:prstGeom prst="cloudCallout">
            <a:avLst>
              <a:gd name="adj1" fmla="val 24476"/>
              <a:gd name="adj2" fmla="val 60151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взяли у дуплі 5 горішків. Там залишилося ще 4.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9937" y="1300757"/>
            <a:ext cx="5261585" cy="50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Як </a:t>
            </a:r>
            <a:r>
              <a:rPr lang="ru-RU" sz="2000" b="1" dirty="0" err="1">
                <a:solidFill>
                  <a:srgbClr val="7030A0"/>
                </a:solidFill>
              </a:rPr>
              <a:t>дізнатися</a:t>
            </a:r>
            <a:r>
              <a:rPr lang="ru-RU" sz="2000" b="1" dirty="0">
                <a:solidFill>
                  <a:srgbClr val="7030A0"/>
                </a:solidFill>
              </a:rPr>
              <a:t>, </a:t>
            </a:r>
            <a:r>
              <a:rPr lang="ru-RU" sz="2000" b="1" dirty="0" err="1">
                <a:solidFill>
                  <a:srgbClr val="7030A0"/>
                </a:solidFill>
              </a:rPr>
              <a:t>скільки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горішків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було</a:t>
            </a:r>
            <a:r>
              <a:rPr lang="ru-RU" sz="2000" b="1" dirty="0">
                <a:solidFill>
                  <a:srgbClr val="7030A0"/>
                </a:solidFill>
              </a:rPr>
              <a:t> в </a:t>
            </a:r>
            <a:r>
              <a:rPr lang="ru-RU" sz="2000" b="1" dirty="0" err="1">
                <a:solidFill>
                  <a:srgbClr val="7030A0"/>
                </a:solidFill>
              </a:rPr>
              <a:t>дуплі</a:t>
            </a:r>
            <a:r>
              <a:rPr lang="ru-RU" sz="20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="" xmlns:a16="http://schemas.microsoft.com/office/drawing/2014/main" id="{D1C6DC2D-DA2C-4497-9D9D-8B4418B80BAB}"/>
              </a:ext>
            </a:extLst>
          </p:cNvPr>
          <p:cNvSpPr/>
          <p:nvPr/>
        </p:nvSpPr>
        <p:spPr>
          <a:xfrm>
            <a:off x="769937" y="2179658"/>
            <a:ext cx="1495362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 – 4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D1C6DC2D-DA2C-4497-9D9D-8B4418B80BAB}"/>
              </a:ext>
            </a:extLst>
          </p:cNvPr>
          <p:cNvSpPr/>
          <p:nvPr/>
        </p:nvSpPr>
        <p:spPr>
          <a:xfrm>
            <a:off x="797169" y="2895582"/>
            <a:ext cx="1495362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5 + 4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4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745980" y="3743642"/>
            <a:ext cx="281783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зменшуваного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63815" y="2440115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59015" y="3307623"/>
            <a:ext cx="1828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C79C09D-CE29-48EF-BA40-6D6383C82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2" r="71632" b="64500"/>
          <a:stretch/>
        </p:blipFill>
        <p:spPr>
          <a:xfrm>
            <a:off x="791097" y="1481132"/>
            <a:ext cx="6336000" cy="446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402691" y="1321313"/>
            <a:ext cx="4972492" cy="1560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Учні</a:t>
            </a:r>
            <a:r>
              <a:rPr lang="ru-RU" sz="2400" b="1" dirty="0">
                <a:solidFill>
                  <a:schemeClr val="bg1"/>
                </a:solidFill>
              </a:rPr>
              <a:t> взяли з </a:t>
            </a:r>
            <a:r>
              <a:rPr lang="ru-RU" sz="2400" b="1" dirty="0" err="1">
                <a:solidFill>
                  <a:schemeClr val="bg1"/>
                </a:solidFill>
              </a:rPr>
              <a:t>полиці</a:t>
            </a:r>
            <a:r>
              <a:rPr lang="ru-RU" sz="2400" b="1" dirty="0">
                <a:solidFill>
                  <a:schemeClr val="bg1"/>
                </a:solidFill>
              </a:rPr>
              <a:t> 7 </a:t>
            </a:r>
            <a:r>
              <a:rPr lang="ru-RU" sz="2400" b="1" dirty="0" err="1">
                <a:solidFill>
                  <a:schemeClr val="bg1"/>
                </a:solidFill>
              </a:rPr>
              <a:t>геометричних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фігур</a:t>
            </a:r>
            <a:r>
              <a:rPr lang="ru-RU" sz="2400" b="1" dirty="0">
                <a:solidFill>
                  <a:schemeClr val="bg1"/>
                </a:solidFill>
              </a:rPr>
              <a:t>, і на </a:t>
            </a:r>
            <a:r>
              <a:rPr lang="ru-RU" sz="2400" b="1" dirty="0" err="1">
                <a:solidFill>
                  <a:schemeClr val="bg1"/>
                </a:solidFill>
              </a:rPr>
              <a:t>ній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залишилося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ще</a:t>
            </a:r>
            <a:r>
              <a:rPr lang="ru-RU" sz="2400" b="1" dirty="0">
                <a:solidFill>
                  <a:schemeClr val="bg1"/>
                </a:solidFill>
              </a:rPr>
              <a:t> 4 </a:t>
            </a:r>
            <a:r>
              <a:rPr lang="ru-RU" sz="2400" b="1" dirty="0" err="1">
                <a:solidFill>
                  <a:schemeClr val="bg1"/>
                </a:solidFill>
              </a:rPr>
              <a:t>фігури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фігур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було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полиці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спочатку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B1B6CA4-98B0-4601-80BF-D22DDA7C8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2084" b="25417"/>
          <a:stretch/>
        </p:blipFill>
        <p:spPr>
          <a:xfrm>
            <a:off x="7515348" y="2949478"/>
            <a:ext cx="3380571" cy="29956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47D6C1-4B25-4946-B815-82C2F81B1D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8514" r="17566" b="10697"/>
          <a:stretch/>
        </p:blipFill>
        <p:spPr>
          <a:xfrm>
            <a:off x="2475140" y="1519824"/>
            <a:ext cx="2016000" cy="11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45C991E-F284-41B2-835E-D0E0E572C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7" t="1624" r="30283" b="88918"/>
          <a:stretch/>
        </p:blipFill>
        <p:spPr>
          <a:xfrm>
            <a:off x="1041401" y="4633878"/>
            <a:ext cx="796426" cy="5214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0B2B656-00B2-4C06-8D4B-B5BD99B69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89544" y="4728740"/>
            <a:ext cx="419146" cy="2751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CC8B6CC-0602-4094-93AF-00989E4F49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1838" r="55624" b="88704"/>
          <a:stretch/>
        </p:blipFill>
        <p:spPr>
          <a:xfrm>
            <a:off x="2008690" y="4652927"/>
            <a:ext cx="510502" cy="483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6CB041A-2602-4A6D-9BF9-BC2E1CF6D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365727" y="4782548"/>
            <a:ext cx="252629" cy="165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61F2447-92A2-4B0A-99C6-BAED3F969A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23129" r="88137" b="67413"/>
          <a:stretch/>
        </p:blipFill>
        <p:spPr>
          <a:xfrm>
            <a:off x="2681620" y="4633879"/>
            <a:ext cx="696321" cy="4558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85B1213-0E9D-4356-A57F-1D43EF5E83F3}"/>
              </a:ext>
            </a:extLst>
          </p:cNvPr>
          <p:cNvSpPr txBox="1"/>
          <p:nvPr/>
        </p:nvSpPr>
        <p:spPr>
          <a:xfrm>
            <a:off x="3424210" y="4571414"/>
            <a:ext cx="88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uk-UA" sz="32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1768AA-A4E8-489A-8741-EAABB5010F54}"/>
              </a:ext>
            </a:extLst>
          </p:cNvPr>
          <p:cNvSpPr txBox="1"/>
          <p:nvPr/>
        </p:nvSpPr>
        <p:spPr>
          <a:xfrm>
            <a:off x="1096262" y="5262855"/>
            <a:ext cx="621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Відповідь: 11 фігур </a:t>
            </a:r>
            <a:r>
              <a:rPr lang="uk-UA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було  спочатку. </a:t>
            </a:r>
            <a:endParaRPr lang="uk-UA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7E6D32A-ECA1-4BBE-B849-F85E582166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55392" y="1817643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9DBF50C-8B15-4AB2-9EAF-2AAB1E97C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95182" y="1817642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71D6212-C438-4762-AB9A-EF18FE837A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05720B7-52FC-48E7-8CAC-BD186DD129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7DE1F7-C0DE-4EDB-B813-3144940AA5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69D52FC-3E3A-43E1-848E-B10C1E984C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920B143-B288-447F-8DD0-11C811964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2BD1DA6-4ED4-4165-923C-616DEDEC81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108610A-BF2C-446F-AD42-551ADAEADC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9E91344-48F6-4ED6-AA46-B34594B753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BF2389C-619D-4467-B11E-675BF5FEE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EBB9537-7F81-4499-8D24-DBFA59AA7E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FC9BE2C-6FFC-4572-897A-9B66D94176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499631" y="1817642"/>
            <a:ext cx="455016" cy="56766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DD2FB0E-1EA1-4F4E-9CD8-72EB9B145C0A}"/>
              </a:ext>
            </a:extLst>
          </p:cNvPr>
          <p:cNvSpPr txBox="1"/>
          <p:nvPr/>
        </p:nvSpPr>
        <p:spPr>
          <a:xfrm>
            <a:off x="6613195" y="3983132"/>
            <a:ext cx="203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C0BF06C-16E0-46A4-AAC1-30351A0199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67" y="3945005"/>
            <a:ext cx="2848037" cy="1675085"/>
          </a:xfrm>
          <a:prstGeom prst="rect">
            <a:avLst/>
          </a:prstGeom>
        </p:spPr>
      </p:pic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0690" y="494528"/>
            <a:ext cx="10142371" cy="7715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74280" y="2573780"/>
            <a:ext cx="2501508" cy="17921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err="1" smtClean="0">
                <a:solidFill>
                  <a:srgbClr val="7030A0"/>
                </a:solidFill>
              </a:rPr>
              <a:t>Було</a:t>
            </a:r>
            <a:r>
              <a:rPr lang="ru-RU" sz="3200" dirty="0" smtClean="0">
                <a:solidFill>
                  <a:srgbClr val="7030A0"/>
                </a:solidFill>
              </a:rPr>
              <a:t>   – </a:t>
            </a:r>
            <a:r>
              <a:rPr lang="ru-RU" sz="3200" dirty="0" smtClean="0">
                <a:solidFill>
                  <a:srgbClr val="FF0000"/>
                </a:solidFill>
              </a:rPr>
              <a:t>? ф.</a:t>
            </a:r>
          </a:p>
          <a:p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3200" dirty="0" err="1" smtClean="0">
                <a:solidFill>
                  <a:srgbClr val="7030A0"/>
                </a:solidFill>
              </a:rPr>
              <a:t>Узяли</a:t>
            </a:r>
            <a:r>
              <a:rPr lang="ru-RU" sz="3200" dirty="0" smtClean="0">
                <a:solidFill>
                  <a:srgbClr val="7030A0"/>
                </a:solidFill>
              </a:rPr>
              <a:t> – 7 ф.</a:t>
            </a:r>
          </a:p>
          <a:p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uk-UA" sz="3200" dirty="0" smtClean="0">
                <a:solidFill>
                  <a:srgbClr val="7030A0"/>
                </a:solidFill>
              </a:rPr>
              <a:t>Залиш– 4 ф.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46" name="Прямокутник: округлені кути 7">
            <a:extLst>
              <a:ext uri="{FF2B5EF4-FFF2-40B4-BE49-F238E27FC236}">
                <a16:creationId xmlns:a16="http://schemas.microsoft.com/office/drawing/2014/main" xmlns="" id="{A1CF37EA-06E0-4B0C-96D4-98D46F897F00}"/>
              </a:ext>
            </a:extLst>
          </p:cNvPr>
          <p:cNvSpPr/>
          <p:nvPr/>
        </p:nvSpPr>
        <p:spPr>
          <a:xfrm>
            <a:off x="4243331" y="2949478"/>
            <a:ext cx="288376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зменшуваного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144270" y="1712135"/>
            <a:ext cx="7142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8610520" y="2139461"/>
            <a:ext cx="1666041" cy="122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9818676" y="2462068"/>
            <a:ext cx="638990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207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8" grpId="0"/>
      <p:bldP spid="45" grpId="0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1235</TotalTime>
  <Words>463</Words>
  <Application>Microsoft Office PowerPoint</Application>
  <PresentationFormat>Произвольный</PresentationFormat>
  <Paragraphs>142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361</cp:revision>
  <dcterms:created xsi:type="dcterms:W3CDTF">2018-01-05T16:38:53Z</dcterms:created>
  <dcterms:modified xsi:type="dcterms:W3CDTF">2024-09-30T19:36:53Z</dcterms:modified>
</cp:coreProperties>
</file>