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39" r:id="rId3"/>
    <p:sldId id="334" r:id="rId4"/>
    <p:sldId id="311" r:id="rId5"/>
    <p:sldId id="312" r:id="rId6"/>
    <p:sldId id="314" r:id="rId7"/>
    <p:sldId id="316" r:id="rId8"/>
    <p:sldId id="319" r:id="rId9"/>
    <p:sldId id="328" r:id="rId10"/>
    <p:sldId id="335" r:id="rId11"/>
    <p:sldId id="336" r:id="rId12"/>
    <p:sldId id="340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yarf68nt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9924" y="4516915"/>
            <a:ext cx="9326495" cy="112371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accent6">
                    <a:lumMod val="75000"/>
                  </a:schemeClr>
                </a:solidFill>
              </a:rPr>
              <a:t>Що таке погода? 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26" y="928205"/>
            <a:ext cx="3130038" cy="28952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816043" y="961372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19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0020" y="494332"/>
            <a:ext cx="9952780" cy="7065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Для роздумів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1855" y="1327851"/>
            <a:ext cx="6143686" cy="1106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розташування</a:t>
            </a:r>
            <a:r>
              <a:rPr lang="ru-RU" sz="2800" b="1" dirty="0"/>
              <a:t> </a:t>
            </a:r>
            <a:r>
              <a:rPr lang="ru-RU" sz="2800" b="1" dirty="0" err="1"/>
              <a:t>Сонця</a:t>
            </a:r>
            <a:r>
              <a:rPr lang="ru-RU" sz="2800" b="1" dirty="0"/>
              <a:t> </a:t>
            </a:r>
            <a:r>
              <a:rPr lang="ru-RU" sz="2800" b="1" dirty="0" err="1"/>
              <a:t>впливає</a:t>
            </a:r>
            <a:r>
              <a:rPr lang="ru-RU" sz="2800" b="1" dirty="0"/>
              <a:t> на температуру </a:t>
            </a:r>
            <a:r>
              <a:rPr lang="ru-RU" sz="2800" b="1" dirty="0" err="1"/>
              <a:t>повітря</a:t>
            </a:r>
            <a:r>
              <a:rPr lang="ru-RU" sz="2800" b="1" dirty="0"/>
              <a:t> </a:t>
            </a:r>
            <a:r>
              <a:rPr lang="ru-RU" sz="2800" b="1" dirty="0" err="1"/>
              <a:t>влітку</a:t>
            </a:r>
            <a:r>
              <a:rPr lang="ru-RU" sz="2800" b="1" dirty="0"/>
              <a:t> й </a:t>
            </a:r>
            <a:r>
              <a:rPr lang="ru-RU" sz="2800" b="1" dirty="0" err="1"/>
              <a:t>восени</a:t>
            </a:r>
            <a:r>
              <a:rPr lang="ru-RU" sz="2800" b="1" dirty="0"/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1855" y="2535956"/>
            <a:ext cx="6143686" cy="1275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Як </a:t>
            </a:r>
            <a:r>
              <a:rPr lang="uk-UA" sz="2800" b="1" dirty="0" smtClean="0"/>
              <a:t>погода впливає на твоє життя? </a:t>
            </a:r>
          </a:p>
          <a:p>
            <a:pPr algn="ctr" fontAlgn="base"/>
            <a:r>
              <a:rPr lang="uk-UA" sz="2800" b="1" dirty="0" smtClean="0"/>
              <a:t>Які її показники цікавлять тебе зазвичай найбільше?</a:t>
            </a:r>
            <a:endParaRPr lang="en-US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1855" y="3896602"/>
            <a:ext cx="6143687" cy="11315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smtClean="0"/>
              <a:t>Наведи </a:t>
            </a:r>
            <a:r>
              <a:rPr lang="ru-RU" sz="2800" b="1" dirty="0" err="1" smtClean="0"/>
              <a:t>приклади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професій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залежать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погодних</a:t>
            </a:r>
            <a:r>
              <a:rPr lang="ru-RU" sz="2800" b="1" dirty="0" smtClean="0"/>
              <a:t> умов.</a:t>
            </a:r>
            <a:endParaRPr lang="en-US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" b="7647"/>
          <a:stretch/>
        </p:blipFill>
        <p:spPr>
          <a:xfrm>
            <a:off x="8320409" y="1382555"/>
            <a:ext cx="2652391" cy="39792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211855" y="5107861"/>
            <a:ext cx="6143687" cy="11315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smtClean="0"/>
              <a:t>Яка </a:t>
            </a:r>
            <a:r>
              <a:rPr lang="ru-RU" sz="2800" b="1" dirty="0" err="1" smtClean="0"/>
              <a:t>осіння</a:t>
            </a:r>
            <a:r>
              <a:rPr lang="ru-RU" sz="2800" b="1" dirty="0" smtClean="0"/>
              <a:t> погода </a:t>
            </a:r>
            <a:r>
              <a:rPr lang="ru-RU" sz="2800" b="1" dirty="0" err="1" smtClean="0"/>
              <a:t>тобі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подобається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найбільше</a:t>
            </a:r>
            <a:r>
              <a:rPr lang="ru-RU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38476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2 Людина і природа восени\№019 Що таке погода\2024-10-10_222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0" b="1025"/>
          <a:stretch/>
        </p:blipFill>
        <p:spPr bwMode="auto">
          <a:xfrm>
            <a:off x="843997" y="1850139"/>
            <a:ext cx="5487757" cy="247949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5174" y="465138"/>
            <a:ext cx="1056016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2839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43997" y="1227527"/>
            <a:ext cx="5127145" cy="52415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Допиши у визначення пропущені слова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62679" y="2044742"/>
            <a:ext cx="1503383" cy="26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неживої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38864" y="3089884"/>
            <a:ext cx="1692890" cy="26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повітря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04222" y="3870245"/>
            <a:ext cx="1846052" cy="26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хмарність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38864" y="3895953"/>
            <a:ext cx="1692890" cy="26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вітер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2 клас\4 ЯДС\1 Грущинська\2 Людина і природа восени\№019 Що таке погода\2024-10-10_223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t="17599" r="2859" b="5068"/>
          <a:stretch/>
        </p:blipFill>
        <p:spPr bwMode="auto">
          <a:xfrm>
            <a:off x="6518318" y="2044741"/>
            <a:ext cx="4822891" cy="29679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466901" y="1227526"/>
            <a:ext cx="4858439" cy="7004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Пронумеруй послідовність, у якій потрібно спостерігати за ознаками погоди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05327" y="224302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841017" y="2906222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47501" y="3369154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920577" y="367046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323131" y="4234309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787769" y="4421074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6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712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2543" y="495119"/>
            <a:ext cx="9610605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prstClr val="white"/>
                </a:solidFill>
              </a:rPr>
              <a:t>Рефлексія</a:t>
            </a:r>
            <a:endParaRPr lang="uk-UA" sz="4000" b="1" dirty="0">
              <a:solidFill>
                <a:prstClr val="white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082" y="1273630"/>
            <a:ext cx="7697699" cy="6422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75" y="1957544"/>
            <a:ext cx="3257724" cy="213455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03" y="1944467"/>
            <a:ext cx="3351589" cy="216070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92" y="4153729"/>
            <a:ext cx="3257724" cy="22654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2500828" y="4121615"/>
            <a:ext cx="3351590" cy="22314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9191077" y="2092359"/>
            <a:ext cx="1358343" cy="9038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white"/>
                </a:solidFill>
              </a:rPr>
              <a:t>Було легко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4208" y="2118279"/>
            <a:ext cx="1536620" cy="8520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цікаво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8978" y="4205512"/>
            <a:ext cx="1922625" cy="98179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white"/>
                </a:solidFill>
              </a:rPr>
              <a:t>Не все зрозуміло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80060" y="4168665"/>
            <a:ext cx="1919237" cy="937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prstClr val="white"/>
                </a:solidFill>
              </a:rPr>
              <a:t>Маю ще подумати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1161" y="484216"/>
            <a:ext cx="9982825" cy="11022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Д</a:t>
            </a:r>
            <a:r>
              <a:rPr lang="uk-UA" sz="3200" dirty="0" smtClean="0">
                <a:solidFill>
                  <a:schemeClr val="bg1"/>
                </a:solidFill>
              </a:rPr>
              <a:t>ля </a:t>
            </a:r>
            <a:r>
              <a:rPr lang="uk-UA" sz="3200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dirty="0" smtClean="0">
                <a:solidFill>
                  <a:schemeClr val="bg1"/>
                </a:solidFill>
              </a:rPr>
              <a:t>прямокутник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750475" y="1674564"/>
            <a:ext cx="10931388" cy="4749429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079475" y="1452209"/>
            <a:ext cx="4939951" cy="446079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серця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серця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Лунають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вітання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Прийми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найщиріші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мої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побажання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старанний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завзятий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Веселий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щасливий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Здоровий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сміливий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6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7" y="1471497"/>
            <a:ext cx="4480357" cy="448035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2667" y="495119"/>
            <a:ext cx="10046759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3022" y="2215914"/>
            <a:ext cx="1547483" cy="8585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Зимовий парк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55378" y="1317031"/>
            <a:ext cx="9161635" cy="56646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пейзажі. У який пейзаж ти хочеш перенестись? Чому?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07" y="1883491"/>
            <a:ext cx="3292827" cy="21117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05" y="1928813"/>
            <a:ext cx="3305541" cy="21199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07" y="4061900"/>
            <a:ext cx="3316140" cy="244175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2690505" y="4061900"/>
            <a:ext cx="3305541" cy="24633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9517325" y="2215914"/>
            <a:ext cx="1582432" cy="8719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Літнє море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5248" y="4191872"/>
            <a:ext cx="1655809" cy="760396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Весняний ліс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07754" y="4065278"/>
            <a:ext cx="1611489" cy="9289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Осінній листопад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635276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0" grpId="0" animBg="1"/>
      <p:bldP spid="1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672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8299" y="538399"/>
            <a:ext cx="10443990" cy="7167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8299" y="1303318"/>
            <a:ext cx="3194891" cy="5190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Назви властивості повітря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9884" y="3103096"/>
            <a:ext cx="3437263" cy="455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Що таке вітер?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4376" y="4781102"/>
            <a:ext cx="4461831" cy="1322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</a:t>
            </a:r>
            <a:r>
              <a:rPr lang="uk-UA" sz="2000" b="1" dirty="0" smtClean="0"/>
              <a:t>Сьогодні на </a:t>
            </a:r>
            <a:r>
              <a:rPr lang="uk-UA" sz="2000" b="1" dirty="0" err="1" smtClean="0"/>
              <a:t>уроці</a:t>
            </a:r>
            <a:r>
              <a:rPr lang="uk-UA" sz="2000" b="1" dirty="0" smtClean="0"/>
              <a:t> ми дізнаємось, що таке погода </a:t>
            </a:r>
            <a:r>
              <a:rPr lang="uk-UA" sz="2000" b="1" dirty="0"/>
              <a:t>та її складові </a:t>
            </a:r>
            <a:r>
              <a:rPr lang="uk-UA" sz="2000" b="1" dirty="0" smtClean="0"/>
              <a:t>елементи. Люди яких професій спостерігають </a:t>
            </a:r>
            <a:r>
              <a:rPr lang="uk-UA" sz="2000" b="1" dirty="0"/>
              <a:t>за </a:t>
            </a:r>
            <a:r>
              <a:rPr lang="uk-UA" sz="2000" b="1" dirty="0" smtClean="0"/>
              <a:t>погодою.</a:t>
            </a:r>
            <a:endParaRPr lang="ru-RU" sz="2000" b="1" dirty="0"/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1432460"/>
            <a:ext cx="2594176" cy="397682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164376" y="1317006"/>
            <a:ext cx="4461831" cy="7321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sz="2000" b="1" dirty="0" smtClean="0">
                <a:solidFill>
                  <a:schemeClr val="bg1"/>
                </a:solidFill>
              </a:rPr>
              <a:t> з </a:t>
            </a:r>
            <a:r>
              <a:rPr lang="ru-RU" sz="2000" b="1" dirty="0" err="1" smtClean="0">
                <a:solidFill>
                  <a:schemeClr val="bg1"/>
                </a:solidFill>
              </a:rPr>
              <a:t>повітрям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під</a:t>
            </a:r>
            <a:r>
              <a:rPr lang="ru-RU" sz="2000" b="1" dirty="0">
                <a:solidFill>
                  <a:schemeClr val="bg1"/>
                </a:solidFill>
              </a:rPr>
              <a:t> час </a:t>
            </a:r>
            <a:r>
              <a:rPr lang="ru-RU" sz="2000" b="1" dirty="0" err="1">
                <a:solidFill>
                  <a:schemeClr val="bg1"/>
                </a:solidFill>
              </a:rPr>
              <a:t>нагрівання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під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час </a:t>
            </a:r>
            <a:r>
              <a:rPr lang="ru-RU" sz="2000" b="1" dirty="0" err="1" smtClean="0">
                <a:solidFill>
                  <a:schemeClr val="bg1"/>
                </a:solidFill>
              </a:rPr>
              <a:t>охолодження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</a:p>
        </p:txBody>
      </p:sp>
      <p:pic>
        <p:nvPicPr>
          <p:cNvPr id="14" name="Picture 3" descr="D:\Картинки до тестів\Кульки\Кулька жов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894">
            <a:off x="568926" y="2054634"/>
            <a:ext cx="1821194" cy="207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 rot="20876894">
            <a:off x="604467" y="2473123"/>
            <a:ext cx="15921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Прозоре,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безбарвне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4" descr="D:\Картинки до тестів\Кульки\кулька зеле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355">
            <a:off x="1778447" y="3136164"/>
            <a:ext cx="2120852" cy="28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366355">
            <a:off x="2020228" y="3819461"/>
            <a:ext cx="1826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Не має форми – займає весь простір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5" descr="D:\Картинки до тестів\Кульки\Кулька фіолетов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0384">
            <a:off x="403606" y="3797627"/>
            <a:ext cx="1772891" cy="23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 rot="20167101">
            <a:off x="480569" y="4373976"/>
            <a:ext cx="1611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Не має смаку, запаху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6" descr="D:\Картинки до тестів\Кульки\Кулька червон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075">
            <a:off x="2853629" y="1968564"/>
            <a:ext cx="1827490" cy="24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rot="20932075">
            <a:off x="3034060" y="2751332"/>
            <a:ext cx="1645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 </a:t>
            </a:r>
            <a:r>
              <a:rPr lang="uk-UA" sz="2400" b="1" dirty="0" err="1" smtClean="0">
                <a:solidFill>
                  <a:schemeClr val="bg1"/>
                </a:solidFill>
              </a:rPr>
              <a:t>газопо-дібному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стані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9980" y="2080176"/>
            <a:ext cx="3437263" cy="9825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Повітря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під</a:t>
            </a:r>
            <a:r>
              <a:rPr lang="ru-RU" sz="2000" b="1" dirty="0">
                <a:solidFill>
                  <a:schemeClr val="bg1"/>
                </a:solidFill>
              </a:rPr>
              <a:t> час </a:t>
            </a:r>
            <a:r>
              <a:rPr lang="ru-RU" sz="2000" b="1" dirty="0" err="1">
                <a:solidFill>
                  <a:schemeClr val="bg1"/>
                </a:solidFill>
              </a:rPr>
              <a:t>нагрівання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розширюється</a:t>
            </a:r>
            <a:r>
              <a:rPr lang="ru-RU" sz="2000" b="1" dirty="0" smtClean="0">
                <a:solidFill>
                  <a:schemeClr val="bg1"/>
                </a:solidFill>
              </a:rPr>
              <a:t>, а </a:t>
            </a:r>
            <a:r>
              <a:rPr lang="ru-RU" sz="2000" b="1" dirty="0" err="1" smtClean="0">
                <a:solidFill>
                  <a:schemeClr val="bg1"/>
                </a:solidFill>
              </a:rPr>
              <a:t>під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час </a:t>
            </a:r>
            <a:r>
              <a:rPr lang="ru-RU" sz="2000" b="1" dirty="0" err="1" smtClean="0">
                <a:solidFill>
                  <a:schemeClr val="bg1"/>
                </a:solidFill>
              </a:rPr>
              <a:t>охолодження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стискається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67431" y="4295927"/>
            <a:ext cx="3437263" cy="455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Яка погода була вчора?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79884" y="3614406"/>
            <a:ext cx="3437263" cy="6495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Вітер – це рух повітря вздовж поверхні Землі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156398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5" grpId="0"/>
      <p:bldP spid="17" grpId="0"/>
      <p:bldP spid="19" grpId="0"/>
      <p:bldP spid="21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29" y="2082187"/>
            <a:ext cx="8395475" cy="395505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05133" y="2400685"/>
            <a:ext cx="5644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Погода</a:t>
            </a:r>
            <a:r>
              <a:rPr lang="uk-UA" sz="2800" b="1" dirty="0"/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– це 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певний стан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неживої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природи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визначається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тривалістю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сонячного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освітлення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температурою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повітря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станом неба 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хмарністю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опадами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вітром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7451" y="582663"/>
            <a:ext cx="10146534" cy="7173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4249" y="1398686"/>
            <a:ext cx="7329736" cy="5896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спонукає людину цікавитися погодою?</a:t>
            </a:r>
            <a:endParaRPr lang="ru-RU" sz="24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34931" y="5820935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3" y="1398686"/>
            <a:ext cx="2265306" cy="21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06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383" y="505349"/>
            <a:ext cx="10311788" cy="7065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5041" y="2824765"/>
            <a:ext cx="7072830" cy="1262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Люди давно помітили, що погода дуже мінлива.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Зранку </a:t>
            </a:r>
            <a:r>
              <a:rPr lang="uk-UA" sz="2400" b="1" dirty="0"/>
              <a:t>світить сонце, а ввечері може йти дощ. </a:t>
            </a:r>
          </a:p>
          <a:p>
            <a:pPr algn="ctr"/>
            <a:r>
              <a:rPr lang="uk-UA" sz="2400" b="1" dirty="0"/>
              <a:t>За погодою спостерігають фахівці – синоптики.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5042" y="1309580"/>
            <a:ext cx="2952896" cy="84972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 ти розумієш прислів’я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6241" y="1309580"/>
            <a:ext cx="5023692" cy="1444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 </a:t>
            </a:r>
            <a:r>
              <a:rPr lang="ru-RU" sz="2800" b="1" dirty="0" err="1"/>
              <a:t>осінній</a:t>
            </a:r>
            <a:r>
              <a:rPr lang="ru-RU" sz="2800" b="1" dirty="0"/>
              <a:t> час </a:t>
            </a:r>
            <a:r>
              <a:rPr lang="ru-RU" sz="2800" b="1" dirty="0" err="1"/>
              <a:t>сім</a:t>
            </a:r>
            <a:r>
              <a:rPr lang="ru-RU" sz="2800" b="1" dirty="0"/>
              <a:t> погод у нас: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сіє</a:t>
            </a:r>
            <a:r>
              <a:rPr lang="ru-RU" sz="2800" b="1" dirty="0"/>
              <a:t>, </a:t>
            </a:r>
            <a:r>
              <a:rPr lang="ru-RU" sz="2800" b="1" dirty="0" err="1"/>
              <a:t>віє</a:t>
            </a:r>
            <a:r>
              <a:rPr lang="ru-RU" sz="2800" b="1" dirty="0"/>
              <a:t>, </a:t>
            </a:r>
            <a:r>
              <a:rPr lang="ru-RU" sz="2800" b="1" dirty="0" err="1"/>
              <a:t>туманіє</a:t>
            </a:r>
            <a:r>
              <a:rPr lang="ru-RU" sz="2800" b="1" dirty="0"/>
              <a:t>, шумить,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гуде</a:t>
            </a:r>
            <a:r>
              <a:rPr lang="ru-RU" sz="2800" b="1" dirty="0"/>
              <a:t>, мете і </a:t>
            </a:r>
            <a:r>
              <a:rPr lang="ru-RU" sz="2800" b="1" dirty="0" err="1"/>
              <a:t>зверху</a:t>
            </a:r>
            <a:r>
              <a:rPr lang="ru-RU" sz="2800" b="1" dirty="0"/>
              <a:t> </a:t>
            </a:r>
            <a:r>
              <a:rPr lang="ru-RU" sz="2800" b="1" dirty="0" err="1"/>
              <a:t>йде</a:t>
            </a:r>
            <a:r>
              <a:rPr lang="ru-RU" sz="2800" b="1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/>
        </p:blipFill>
        <p:spPr>
          <a:xfrm>
            <a:off x="8988075" y="2923916"/>
            <a:ext cx="2138960" cy="30520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67778" y="4153360"/>
            <a:ext cx="7019077" cy="20090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Синоптики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– це </a:t>
            </a:r>
            <a:r>
              <a:rPr lang="uk-UA" sz="2800" b="1" dirty="0">
                <a:solidFill>
                  <a:schemeClr val="bg1"/>
                </a:solidFill>
              </a:rPr>
              <a:t>люди, які спостерігають  за змінами в природі, вивчають погоду.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 За допомогою  спеціальних  приладів вони </a:t>
            </a:r>
            <a:r>
              <a:rPr lang="uk-UA" sz="2800" b="1" dirty="0" err="1">
                <a:solidFill>
                  <a:schemeClr val="bg1"/>
                </a:solidFill>
              </a:rPr>
              <a:t>вчаться</a:t>
            </a:r>
            <a:r>
              <a:rPr lang="uk-UA" sz="2800" b="1" dirty="0">
                <a:solidFill>
                  <a:schemeClr val="bg1"/>
                </a:solidFill>
              </a:rPr>
              <a:t> передбачати погоду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190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58468" y="1366743"/>
            <a:ext cx="6433850" cy="79256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Синоптики  на метеостанції  проводять спостереження за всіма явищами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природи.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78" y="1342747"/>
            <a:ext cx="3679635" cy="275972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03383" y="505349"/>
            <a:ext cx="10311788" cy="7065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59277" y="4168753"/>
            <a:ext cx="5739789" cy="12878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Вони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визначають стан погоди на завтрашній день, на наступний тиждень і, навіть, на декілька місяців вперед.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2" descr="D:\2 клас\4 ЯДС\1 Грущинська\2 Людина і природа восени\№019 Що таке погода\2024-10-10_215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69" y="3055075"/>
            <a:ext cx="3578074" cy="258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803238" y="5318324"/>
            <a:ext cx="2324675" cy="90212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4. Швидкість та напрям вітру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827" y="2877885"/>
            <a:ext cx="1576614" cy="6282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3. Опади 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523" y="5107082"/>
            <a:ext cx="1964585" cy="6623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2. </a:t>
            </a:r>
            <a:r>
              <a:rPr lang="uk-UA" sz="2400" b="1" dirty="0" smtClean="0"/>
              <a:t>Хмарність 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34611" y="2649186"/>
            <a:ext cx="2407224" cy="9021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5.Атмосферний тиск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4876" y="2169804"/>
            <a:ext cx="2270680" cy="8996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1.Температура  </a:t>
            </a:r>
            <a:r>
              <a:rPr lang="uk-UA" sz="2400" b="1" dirty="0" smtClean="0"/>
              <a:t>повітря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63832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 animBg="1"/>
      <p:bldP spid="11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1884" y="494528"/>
            <a:ext cx="10250235" cy="7393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малюнки і 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05" y="2744924"/>
            <a:ext cx="3131591" cy="19540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01" y="1388190"/>
            <a:ext cx="3210190" cy="17688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" b="5169"/>
          <a:stretch/>
        </p:blipFill>
        <p:spPr>
          <a:xfrm>
            <a:off x="6057002" y="3601704"/>
            <a:ext cx="3210190" cy="21431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31886" y="1388190"/>
            <a:ext cx="3221474" cy="7393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Навіщо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людям передбачати погоду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1884" y="2272630"/>
            <a:ext cx="5056743" cy="2333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Щоби забезпечити нормальну роботу літаків, кораблів та планувати польові роботи і відпочинок, людям потрібно було навчитися завчасно складати прогноз погоди.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31883" y="4699003"/>
            <a:ext cx="505674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Прогноз</a:t>
            </a:r>
            <a:r>
              <a:rPr lang="uk-UA" sz="2800" b="1" dirty="0">
                <a:solidFill>
                  <a:srgbClr val="2F3242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– це припущення про майбутні зміни погоди.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767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383" y="374574"/>
            <a:ext cx="10278737" cy="969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Вибери </a:t>
            </a:r>
            <a:r>
              <a:rPr lang="uk-UA" sz="3200" b="1" dirty="0"/>
              <a:t>умовну позначку, яка характеризує зображену погоду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69" y="1729158"/>
            <a:ext cx="2677660" cy="16860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3838" r="1677" b="2783"/>
          <a:stretch/>
        </p:blipFill>
        <p:spPr bwMode="auto">
          <a:xfrm>
            <a:off x="3631825" y="1459239"/>
            <a:ext cx="4608000" cy="3096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29" y="4618602"/>
            <a:ext cx="2940711" cy="17476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5" y="3824262"/>
            <a:ext cx="2541888" cy="15886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Картинки до тестів\Пейзаж\Говерл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0" y="1729157"/>
            <a:ext cx="2550564" cy="19129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Туман та +9° тепла: якою буде погода на Буковині сьогодні » Чернівецький  промінь | Новини. Буковина. Чернівці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68" y="3878505"/>
            <a:ext cx="2656251" cy="15833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323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505</Words>
  <Application>Microsoft Office PowerPoint</Application>
  <PresentationFormat>Произвольный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81</cp:revision>
  <dcterms:created xsi:type="dcterms:W3CDTF">2018-01-05T16:38:53Z</dcterms:created>
  <dcterms:modified xsi:type="dcterms:W3CDTF">2024-10-13T08:24:07Z</dcterms:modified>
</cp:coreProperties>
</file>