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24" r:id="rId3"/>
    <p:sldId id="325" r:id="rId4"/>
    <p:sldId id="329" r:id="rId5"/>
    <p:sldId id="304" r:id="rId6"/>
    <p:sldId id="309" r:id="rId7"/>
    <p:sldId id="314" r:id="rId8"/>
    <p:sldId id="307" r:id="rId9"/>
    <p:sldId id="286" r:id="rId10"/>
    <p:sldId id="327" r:id="rId11"/>
    <p:sldId id="32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E13371"/>
    <a:srgbClr val="2F3242"/>
    <a:srgbClr val="722651"/>
    <a:srgbClr val="DED231"/>
    <a:srgbClr val="295FFF"/>
    <a:srgbClr val="27C268"/>
    <a:srgbClr val="FF3131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7768" y="4543141"/>
            <a:ext cx="9288653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одягатися за </a:t>
            </a:r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погодою?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"/>
          <a:stretch/>
        </p:blipFill>
        <p:spPr>
          <a:xfrm>
            <a:off x="1427768" y="969125"/>
            <a:ext cx="2690880" cy="286962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7816043" y="961372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4 ЯДС\1 Грущинська\2 Людина і природа восени\№020-021 Як одягатися за погодою і вберегтися від хвороб\2024-10-14_1427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41421" r="5" b="13"/>
          <a:stretch/>
        </p:blipFill>
        <p:spPr bwMode="auto">
          <a:xfrm>
            <a:off x="5586937" y="1227524"/>
            <a:ext cx="5738402" cy="31186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5174" y="465138"/>
            <a:ext cx="1056016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2839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43997" y="1227525"/>
            <a:ext cx="4563381" cy="137245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Чи ти погоджуєшся із твердженням, </a:t>
            </a:r>
            <a:r>
              <a:rPr lang="uk-UA" sz="2000" b="1" dirty="0" smtClean="0">
                <a:solidFill>
                  <a:srgbClr val="0070C0"/>
                </a:solidFill>
              </a:rPr>
              <a:t>що людина тоді погано одягнена, коли її вбрання не відповідає погоді й призначенню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? Познач   </a:t>
            </a:r>
            <a:r>
              <a:rPr lang="uk-UA" sz="2000" b="1" dirty="0" smtClean="0">
                <a:solidFill>
                  <a:srgbClr val="0070C0"/>
                </a:solidFill>
                <a:latin typeface="Cambria"/>
                <a:ea typeface="Cambria"/>
              </a:rPr>
              <a:t>𝑽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 . 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4704" y="3144771"/>
            <a:ext cx="4263525" cy="1012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 доглядаю за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своїм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одягом</a:t>
            </a:r>
          </a:p>
          <a:p>
            <a:pPr algn="ctr"/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взуттям.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3997" y="3361126"/>
            <a:ext cx="4563381" cy="9850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Прочитай рекомендації з догляду за взуттям і одягом. Доповни та напиши, чи ти їх дотримуєшся.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4720" y="2716157"/>
            <a:ext cx="643323" cy="46166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Так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11759" y="2734181"/>
            <a:ext cx="453970" cy="46166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Ні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7801" y="2720622"/>
            <a:ext cx="457200" cy="4572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68134" y="2720622"/>
            <a:ext cx="457200" cy="4572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65797" y="2703403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Cambria"/>
                <a:ea typeface="Cambria"/>
              </a:rPr>
              <a:t>𝑽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56884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2543" y="495119"/>
            <a:ext cx="9610605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prstClr val="white"/>
                </a:solidFill>
              </a:rPr>
              <a:t>Рефлексія</a:t>
            </a:r>
            <a:endParaRPr lang="uk-UA" sz="4000" b="1" dirty="0">
              <a:solidFill>
                <a:prstClr val="white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082" y="1273630"/>
            <a:ext cx="7697699" cy="6422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5" y="1957544"/>
            <a:ext cx="3257724" cy="213455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03" y="1944467"/>
            <a:ext cx="3351589" cy="216070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92" y="4153729"/>
            <a:ext cx="3257724" cy="22654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500828" y="4121615"/>
            <a:ext cx="3351590" cy="22314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9191077" y="2092359"/>
            <a:ext cx="1358343" cy="903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white"/>
                </a:solidFill>
              </a:rPr>
              <a:t>Було легко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4208" y="2118279"/>
            <a:ext cx="1536620" cy="8520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цікаво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8978" y="4205512"/>
            <a:ext cx="1922625" cy="98179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white"/>
                </a:solidFill>
              </a:rPr>
              <a:t>Не все зрозуміло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80060" y="4168665"/>
            <a:ext cx="1919237" cy="937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prstClr val="white"/>
                </a:solidFill>
              </a:rPr>
              <a:t>Маю ще подумати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079475" y="1452209"/>
            <a:ext cx="4939951" cy="446079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серця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серця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Лунають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вітання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Прийми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найщиріші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мої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побажання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старанний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завзятий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Веселий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щасливий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Здоровий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сміливий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6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7" y="1471497"/>
            <a:ext cx="4480357" cy="448035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2667" y="495119"/>
            <a:ext cx="10046759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3022" y="2215914"/>
            <a:ext cx="1547483" cy="8585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Зимовий парк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55378" y="1317031"/>
            <a:ext cx="9161635" cy="56646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пейзажі. У який пейзаж ти хочеш перенестись? Чому?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7" y="1883491"/>
            <a:ext cx="3292827" cy="21117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05" y="1928813"/>
            <a:ext cx="3305541" cy="21199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7" y="4061900"/>
            <a:ext cx="3316140" cy="24417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690505" y="4061900"/>
            <a:ext cx="3305541" cy="24633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517325" y="2215914"/>
            <a:ext cx="1582432" cy="8719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Літнє море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5248" y="4191872"/>
            <a:ext cx="1655809" cy="76039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Весняний ліс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07754" y="4065278"/>
            <a:ext cx="1611489" cy="928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Осінній листопад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125658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0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605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2 клас\4 ЯДС\1 Грущинська\2 Людина і природа восени\№019 Що таке погода\2024-10-10_21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3" y="2780507"/>
            <a:ext cx="3578074" cy="25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702963" y="5282853"/>
            <a:ext cx="2014913" cy="81051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4. Швидкість та напрям вітру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289" y="2714829"/>
            <a:ext cx="1320502" cy="4510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3. Опади 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9744" y="5323910"/>
            <a:ext cx="1645448" cy="6623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2. Хмарність 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4509" y="2455158"/>
            <a:ext cx="1646064" cy="7282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5.Атмосфер-ний тиск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6415" y="2053872"/>
            <a:ext cx="1675933" cy="700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1.Температу-ра  повітря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8299" y="538399"/>
            <a:ext cx="10443990" cy="7167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01" y="1972537"/>
            <a:ext cx="2454691" cy="376299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015209" y="1297301"/>
            <a:ext cx="2899507" cy="674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За </a:t>
            </a:r>
            <a:r>
              <a:rPr lang="ru-RU" sz="2000" b="1" dirty="0" err="1">
                <a:solidFill>
                  <a:schemeClr val="bg1"/>
                </a:solidFill>
              </a:rPr>
              <a:t>якими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показниками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визначають</a:t>
            </a:r>
            <a:r>
              <a:rPr lang="ru-RU" sz="2000" b="1" dirty="0">
                <a:solidFill>
                  <a:schemeClr val="bg1"/>
                </a:solidFill>
              </a:rPr>
              <a:t> погоду?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97418" y="2062910"/>
            <a:ext cx="3404213" cy="6791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Як називаються люди, які складають прогноз погоди?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41698" y="1297301"/>
            <a:ext cx="2200131" cy="674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Що таке погода?</a:t>
            </a:r>
            <a:endParaRPr lang="ru-RU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96428" y="1297301"/>
            <a:ext cx="2841664" cy="674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Погода</a:t>
            </a:r>
            <a:r>
              <a:rPr lang="uk-UA" sz="2000" b="1" dirty="0"/>
              <a:t> </a:t>
            </a:r>
            <a:r>
              <a:rPr lang="uk-UA" sz="2000" b="1" dirty="0">
                <a:solidFill>
                  <a:schemeClr val="bg1"/>
                </a:solidFill>
              </a:rPr>
              <a:t>– це  певний стан </a:t>
            </a:r>
            <a:r>
              <a:rPr lang="ru-RU" sz="2000" b="1" dirty="0" err="1">
                <a:solidFill>
                  <a:schemeClr val="bg1"/>
                </a:solidFill>
              </a:rPr>
              <a:t>неживої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природи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41623" y="2874373"/>
            <a:ext cx="2902944" cy="7423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Навіщо людям знати прогноз погоди?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68607" y="4548608"/>
            <a:ext cx="3931600" cy="14845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обговоримо одяг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різного призначення,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вчитимемося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обирати одяг по погоді,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щоб уникнути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хвороб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113" y="3699639"/>
            <a:ext cx="2996588" cy="7474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Чи впливає погода на наше здоров’я?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33522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11" grpId="0" animBg="1"/>
      <p:bldP spid="10" grpId="0" animBg="1"/>
      <p:bldP spid="17" grpId="0" animBg="1"/>
      <p:bldP spid="19" grpId="0" animBg="1"/>
      <p:bldP spid="21" grpId="0" animBg="1"/>
      <p:bldP spid="22" grpId="0" animBg="1"/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8299" y="538399"/>
            <a:ext cx="10443990" cy="7167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346" y="1295420"/>
            <a:ext cx="3383710" cy="8198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У яку погоду люди частіше хворіють?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10" y="2148266"/>
            <a:ext cx="4126205" cy="26606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5" y="2167550"/>
            <a:ext cx="3383711" cy="26193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717293" y="2142744"/>
            <a:ext cx="2574996" cy="2644106"/>
          </a:xfrm>
          <a:prstGeom prst="rect">
            <a:avLst/>
          </a:prstGeom>
          <a:solidFill>
            <a:srgbClr val="E1337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Одяг </a:t>
            </a:r>
            <a:r>
              <a:rPr lang="uk-UA" sz="2400" b="1" dirty="0" smtClean="0"/>
              <a:t>і взуття мають бути зручними. Завжди одягайся відповідно до сезону й погоди.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50810" y="1295420"/>
            <a:ext cx="6026231" cy="786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 відомо тобі, що правильно обраний одяг і взуття впливають на здоров’я?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7619" y="4971388"/>
            <a:ext cx="10234670" cy="10989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 холодну пору року носи теплий одяг, вдягай шапку, щоб не застудитися. Але й занадто тепло одягатися також не варто, щоб не 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перегрітися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та не спітніти.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214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4181" y="5527437"/>
            <a:ext cx="4363024" cy="8208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Який одяг і взуття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береш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для прогулянок?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5417" y="626732"/>
            <a:ext cx="10311788" cy="7613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Одяг і взуття бувають різного призначення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7" y="1486452"/>
            <a:ext cx="2401677" cy="24111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59451" y="3978917"/>
            <a:ext cx="1879929" cy="541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Святковий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10781" y="3963682"/>
            <a:ext cx="1787831" cy="556274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Спортивний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7" b="1877"/>
          <a:stretch/>
        </p:blipFill>
        <p:spPr>
          <a:xfrm>
            <a:off x="3776032" y="1464625"/>
            <a:ext cx="1512410" cy="24062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123763" y="3966770"/>
            <a:ext cx="1879698" cy="55318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Діловий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25">
                        <a14:foregroundMark x1="25375" y1="2205" x2="26000" y2="30869"/>
                        <a14:foregroundMark x1="23750" y1="30739" x2="20000" y2="27756"/>
                        <a14:foregroundMark x1="39500" y1="54345" x2="37500" y2="63554"/>
                        <a14:foregroundMark x1="9625" y1="58495" x2="2125" y2="46693"/>
                        <a14:foregroundMark x1="61625" y1="7393" x2="61250" y2="96628"/>
                        <a14:foregroundMark x1="85500" y1="5966" x2="77500" y2="96628"/>
                        <a14:foregroundMark x1="56125" y1="68612" x2="54875" y2="95331"/>
                        <a14:foregroundMark x1="59500" y1="31128" x2="56375" y2="24514"/>
                        <a14:foregroundMark x1="87125" y1="30220" x2="86375" y2="26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70" y="1451914"/>
            <a:ext cx="2523084" cy="24316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9166034" y="3936927"/>
            <a:ext cx="1859404" cy="563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Робочий</a:t>
            </a:r>
            <a:r>
              <a:rPr lang="ru-RU" sz="2400" b="1" dirty="0"/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57" y="1459031"/>
            <a:ext cx="2438548" cy="24385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925417" y="4603768"/>
            <a:ext cx="1773716" cy="93165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Для </a:t>
            </a:r>
            <a:r>
              <a:rPr lang="ru-RU" sz="2400" b="1" dirty="0" err="1"/>
              <a:t>відпочинку</a:t>
            </a:r>
            <a:endParaRPr lang="ru-RU" sz="2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" b="99206" l="125" r="99750">
                        <a14:foregroundMark x1="50125" y1="96825" x2="57750" y2="1587"/>
                        <a14:foregroundMark x1="66625" y1="17725" x2="47250" y2="3439"/>
                        <a14:foregroundMark x1="57375" y1="6614" x2="66375" y2="14815"/>
                        <a14:foregroundMark x1="40625" y1="36243" x2="40125" y2="28042"/>
                        <a14:foregroundMark x1="84625" y1="3175" x2="80000" y2="97090"/>
                        <a14:foregroundMark x1="78875" y1="38889" x2="69500" y2="71693"/>
                        <a14:foregroundMark x1="63750" y1="34656" x2="62125" y2="9259"/>
                        <a14:foregroundMark x1="87625" y1="43122" x2="93250" y2="47354"/>
                        <a14:backgroundMark x1="82375" y1="85979" x2="81125" y2="68254"/>
                        <a14:backgroundMark x1="48875" y1="41534" x2="46625" y2="3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67" y="4627297"/>
            <a:ext cx="3843920" cy="18162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4180" y="4544990"/>
            <a:ext cx="4363025" cy="903383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Для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життєвих</a:t>
            </a:r>
            <a:r>
              <a:rPr lang="ru-RU" sz="2400" b="1" dirty="0"/>
              <a:t> </a:t>
            </a:r>
            <a:r>
              <a:rPr lang="ru-RU" sz="2400" b="1" dirty="0" err="1" smtClean="0"/>
              <a:t>ситуацій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вчись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одягатися</a:t>
            </a:r>
            <a:r>
              <a:rPr lang="ru-RU" sz="2400" b="1" dirty="0" smtClean="0"/>
              <a:t> правильно.</a:t>
            </a:r>
            <a:r>
              <a:rPr lang="ru-RU" sz="2400" b="1" dirty="0" smtClean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686100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417" y="1481568"/>
            <a:ext cx="8732066" cy="57220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той одяг, який потрібний для осінньої прогулянки. Поясни свій вибір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14" y="4766250"/>
            <a:ext cx="1409298" cy="1478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36" y="2945797"/>
            <a:ext cx="1785804" cy="1280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42" y="4200098"/>
            <a:ext cx="1260962" cy="1260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58" y="2273567"/>
            <a:ext cx="2048144" cy="2048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54" y="3040657"/>
            <a:ext cx="2025632" cy="13137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96" y="2457682"/>
            <a:ext cx="1754388" cy="1809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58" y="4500271"/>
            <a:ext cx="1559559" cy="17013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2468" r="19920" b="20387"/>
          <a:stretch/>
        </p:blipFill>
        <p:spPr>
          <a:xfrm>
            <a:off x="7753136" y="3874610"/>
            <a:ext cx="2186610" cy="26371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61" y="2165728"/>
            <a:ext cx="2409179" cy="12848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80" y="4500271"/>
            <a:ext cx="1941378" cy="19413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1" t="5439" r="29961" b="5416"/>
          <a:stretch/>
        </p:blipFill>
        <p:spPr>
          <a:xfrm>
            <a:off x="271168" y="2003597"/>
            <a:ext cx="1975063" cy="4000769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2422595" y="2453002"/>
            <a:ext cx="2007463" cy="18099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4509037" y="4695502"/>
            <a:ext cx="1865249" cy="16197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6068495" y="2103969"/>
            <a:ext cx="1732309" cy="15935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9789138" y="2142527"/>
            <a:ext cx="2162320" cy="23577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25417" y="626732"/>
            <a:ext cx="10311788" cy="7613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Допоможи </a:t>
            </a:r>
            <a:r>
              <a:rPr lang="uk-UA" sz="4000" b="1" dirty="0" smtClean="0">
                <a:solidFill>
                  <a:schemeClr val="bg1"/>
                </a:solidFill>
              </a:rPr>
              <a:t>Наталці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089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2053" y="494528"/>
            <a:ext cx="9941763" cy="722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2053" y="1456401"/>
            <a:ext cx="4970881" cy="37655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Галя невеличка,</a:t>
            </a:r>
          </a:p>
          <a:p>
            <a:pPr algn="ctr"/>
            <a:r>
              <a:rPr lang="uk-UA" sz="2800" b="1" dirty="0"/>
              <a:t>Одяглась у три спіднички,</a:t>
            </a:r>
          </a:p>
          <a:p>
            <a:pPr algn="ctr"/>
            <a:r>
              <a:rPr lang="uk-UA" sz="2800" b="1" dirty="0"/>
              <a:t>У плетений </a:t>
            </a:r>
            <a:r>
              <a:rPr lang="uk-UA" sz="2800" b="1" dirty="0" smtClean="0"/>
              <a:t>светрик,</a:t>
            </a:r>
            <a:endParaRPr lang="uk-UA" sz="2800" b="1" dirty="0"/>
          </a:p>
          <a:p>
            <a:pPr algn="ctr"/>
            <a:r>
              <a:rPr lang="uk-UA" sz="2800" b="1" dirty="0"/>
              <a:t>У тепленький кожушок,</a:t>
            </a:r>
          </a:p>
          <a:p>
            <a:pPr algn="ctr"/>
            <a:r>
              <a:rPr lang="uk-UA" sz="2800" b="1" dirty="0"/>
              <a:t>Ще й </a:t>
            </a:r>
            <a:r>
              <a:rPr lang="uk-UA" sz="2800" b="1" dirty="0" smtClean="0"/>
              <a:t>нап’яла </a:t>
            </a:r>
            <a:r>
              <a:rPr lang="uk-UA" sz="2800" b="1" dirty="0"/>
              <a:t>на вуха,</a:t>
            </a:r>
          </a:p>
          <a:p>
            <a:pPr algn="ctr"/>
            <a:r>
              <a:rPr lang="uk-UA" sz="2800" b="1" dirty="0"/>
              <a:t>Білу шапочку із пуху.</a:t>
            </a:r>
          </a:p>
          <a:p>
            <a:pPr algn="ctr"/>
            <a:r>
              <a:rPr lang="uk-UA" sz="2800" b="1" dirty="0"/>
              <a:t>Стоїть Галя на порозі – </a:t>
            </a:r>
          </a:p>
          <a:p>
            <a:pPr algn="ctr"/>
            <a:r>
              <a:rPr lang="uk-UA" sz="2800" b="1" dirty="0"/>
              <a:t>Бо вже далі йти не в змозі.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93" y="1456403"/>
            <a:ext cx="2549195" cy="376559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8751691" y="3668542"/>
            <a:ext cx="2596563" cy="155345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вірний одяг обрала Галя для прогулянки узимку?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424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9845" y="492128"/>
            <a:ext cx="10139037" cy="790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Для роздумів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00" y="1377109"/>
            <a:ext cx="5012990" cy="9033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</a:t>
            </a:r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відмінність</a:t>
            </a:r>
            <a:r>
              <a:rPr lang="ru-RU" sz="2400" b="1" dirty="0"/>
              <a:t> </a:t>
            </a:r>
            <a:r>
              <a:rPr lang="ru-RU" sz="2400" b="1" dirty="0" err="1"/>
              <a:t>одягу</a:t>
            </a:r>
            <a:r>
              <a:rPr lang="ru-RU" sz="2400" b="1" dirty="0"/>
              <a:t> для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життєвих</a:t>
            </a:r>
            <a:r>
              <a:rPr lang="ru-RU" sz="2400" b="1" dirty="0"/>
              <a:t> </a:t>
            </a:r>
            <a:r>
              <a:rPr lang="ru-RU" sz="2400" b="1" dirty="0" err="1"/>
              <a:t>ситуацій</a:t>
            </a:r>
            <a:r>
              <a:rPr lang="ru-RU" sz="2400" b="1" dirty="0"/>
              <a:t>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1605" y="2344104"/>
            <a:ext cx="5012990" cy="891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правильно </a:t>
            </a:r>
            <a:r>
              <a:rPr lang="ru-RU" sz="2400" b="1" dirty="0" err="1"/>
              <a:t>дібрати</a:t>
            </a:r>
            <a:r>
              <a:rPr lang="ru-RU" sz="2400" b="1" dirty="0"/>
              <a:t> </a:t>
            </a:r>
            <a:r>
              <a:rPr lang="ru-RU" sz="2400" b="1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вбрання</a:t>
            </a:r>
            <a:r>
              <a:rPr lang="ru-RU" sz="2400" b="1" dirty="0"/>
              <a:t> за погодою?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432" y="3310622"/>
            <a:ext cx="4795480" cy="762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ти доглядаєш за своїм одягом?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78201" y="4165947"/>
            <a:ext cx="4474292" cy="7696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вважаєш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себе </a:t>
            </a:r>
            <a:r>
              <a:rPr lang="ru-RU" sz="2400" b="1" dirty="0" err="1"/>
              <a:t>охайним</a:t>
            </a:r>
            <a:r>
              <a:rPr lang="ru-RU" sz="2400" b="1" dirty="0"/>
              <a:t>/</a:t>
            </a:r>
            <a:r>
              <a:rPr lang="ru-RU" sz="2400" b="1" dirty="0" err="1"/>
              <a:t>охайною</a:t>
            </a:r>
            <a:r>
              <a:rPr lang="ru-RU" sz="2400" b="1" dirty="0"/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4197" y="5035004"/>
            <a:ext cx="5362352" cy="7696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 </a:t>
            </a:r>
            <a:r>
              <a:rPr lang="ru-RU" sz="2400" b="1" dirty="0" err="1" smtClean="0"/>
              <a:t>потрібно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одягатися</a:t>
            </a:r>
            <a:r>
              <a:rPr lang="ru-RU" sz="2400" b="1" dirty="0" smtClean="0"/>
              <a:t>, коли </a:t>
            </a:r>
            <a:r>
              <a:rPr lang="ru-RU" sz="2400" b="1" dirty="0" err="1" smtClean="0"/>
              <a:t>восени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настає</a:t>
            </a:r>
            <a:r>
              <a:rPr lang="ru-RU" sz="2400" b="1" dirty="0" smtClean="0"/>
              <a:t> холодна й </a:t>
            </a:r>
            <a:r>
              <a:rPr lang="ru-RU" sz="2400" b="1" dirty="0" err="1" smtClean="0"/>
              <a:t>дощова</a:t>
            </a:r>
            <a:r>
              <a:rPr lang="ru-RU" sz="2400" b="1" dirty="0" smtClean="0"/>
              <a:t> погода?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" b="7647"/>
          <a:stretch/>
        </p:blipFill>
        <p:spPr>
          <a:xfrm>
            <a:off x="8536491" y="1440534"/>
            <a:ext cx="2652391" cy="39792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40059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476</Words>
  <Application>Microsoft Office PowerPoint</Application>
  <PresentationFormat>Произвольный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80</cp:revision>
  <dcterms:created xsi:type="dcterms:W3CDTF">2018-01-05T16:38:53Z</dcterms:created>
  <dcterms:modified xsi:type="dcterms:W3CDTF">2024-10-14T18:20:28Z</dcterms:modified>
</cp:coreProperties>
</file>