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622" r:id="rId3"/>
    <p:sldId id="619" r:id="rId4"/>
    <p:sldId id="626" r:id="rId5"/>
    <p:sldId id="624" r:id="rId6"/>
    <p:sldId id="625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  <p:cmAuthor id="2" name="Василь Цупа" initials="ВЦ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1CBA"/>
    <a:srgbClr val="FFCCFF"/>
    <a:srgbClr val="0D0D0D"/>
    <a:srgbClr val="2F3242"/>
    <a:srgbClr val="295FFF"/>
    <a:srgbClr val="00B050"/>
    <a:srgbClr val="FF3131"/>
    <a:srgbClr val="9E0000"/>
    <a:srgbClr val="1694E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07" autoAdjust="0"/>
    <p:restoredTop sz="95205" autoAdjust="0"/>
  </p:normalViewPr>
  <p:slideViewPr>
    <p:cSldViewPr snapToGrid="0">
      <p:cViewPr>
        <p:scale>
          <a:sx n="86" d="100"/>
          <a:sy n="86" d="100"/>
        </p:scale>
        <p:origin x="-61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02.10.2024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02.10.2024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02.10.2024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54869" y="4251857"/>
            <a:ext cx="9873792" cy="144655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7030A0"/>
                </a:solidFill>
              </a:rPr>
              <a:t>Задачі</a:t>
            </a:r>
            <a:r>
              <a:rPr lang="uk-UA" sz="4400" b="1" dirty="0">
                <a:solidFill>
                  <a:srgbClr val="7030A0"/>
                </a:solidFill>
              </a:rPr>
              <a:t>, які розв’язуються </a:t>
            </a:r>
            <a:r>
              <a:rPr lang="uk-UA" sz="4400" b="1" dirty="0" smtClean="0">
                <a:solidFill>
                  <a:srgbClr val="7030A0"/>
                </a:solidFill>
              </a:rPr>
              <a:t>послідовно. Визначення </a:t>
            </a:r>
            <a:r>
              <a:rPr lang="uk-UA" sz="4400" b="1" dirty="0">
                <a:solidFill>
                  <a:srgbClr val="7030A0"/>
                </a:solidFill>
              </a:rPr>
              <a:t>часу за </a:t>
            </a:r>
            <a:r>
              <a:rPr lang="uk-UA" sz="4400" b="1" dirty="0" smtClean="0">
                <a:solidFill>
                  <a:srgbClr val="7030A0"/>
                </a:solidFill>
              </a:rPr>
              <a:t>годинником</a:t>
            </a:r>
            <a:endParaRPr lang="uk-UA" sz="333300" b="1" dirty="0">
              <a:solidFill>
                <a:srgbClr val="7030A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9FE528AB-A2C9-4853-93DB-009E6090A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071" y="948137"/>
            <a:ext cx="2719052" cy="2688569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399705" y="1051779"/>
            <a:ext cx="3442504" cy="2308324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Розділ </a:t>
            </a:r>
            <a:r>
              <a:rPr lang="en-US" sz="2400" b="1" dirty="0" smtClean="0">
                <a:solidFill>
                  <a:srgbClr val="7030A0"/>
                </a:solidFill>
              </a:rPr>
              <a:t>2</a:t>
            </a:r>
            <a:r>
              <a:rPr lang="uk-UA" sz="2400" b="1" dirty="0" smtClean="0">
                <a:solidFill>
                  <a:srgbClr val="7030A0"/>
                </a:solidFill>
              </a:rPr>
              <a:t>. </a:t>
            </a:r>
            <a:r>
              <a:rPr lang="uk-UA" sz="2400" b="1" dirty="0">
                <a:solidFill>
                  <a:srgbClr val="7030A0"/>
                </a:solidFill>
              </a:rPr>
              <a:t>Додавання одноцифрових чисел з переходом через 10 </a:t>
            </a:r>
            <a:endParaRPr lang="uk-UA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en-US" sz="2400" b="1" dirty="0" smtClean="0">
                <a:solidFill>
                  <a:srgbClr val="7030A0"/>
                </a:solidFill>
              </a:rPr>
              <a:t>1</a:t>
            </a:r>
            <a:r>
              <a:rPr lang="uk-UA" sz="2400" b="1" dirty="0" smtClean="0">
                <a:solidFill>
                  <a:srgbClr val="7030A0"/>
                </a:solidFill>
              </a:rPr>
              <a:t>9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76434" y="405931"/>
            <a:ext cx="10382491" cy="69978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</a:t>
            </a:r>
            <a:r>
              <a:rPr lang="uk-UA" sz="4000" b="1" dirty="0">
                <a:solidFill>
                  <a:schemeClr val="bg1"/>
                </a:solidFill>
              </a:rPr>
              <a:t>Дай мені 5</a:t>
            </a:r>
            <a:r>
              <a:rPr lang="uk-UA" sz="4000" b="1" dirty="0" smtClean="0">
                <a:solidFill>
                  <a:schemeClr val="bg1"/>
                </a:solidFill>
              </a:rPr>
              <a:t>»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47277" y="1324164"/>
            <a:ext cx="4297142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241300" algn="ctr"/>
            <a:r>
              <a:rPr lang="uk-UA" sz="2800" b="1" dirty="0" smtClean="0">
                <a:solidFill>
                  <a:schemeClr val="bg1"/>
                </a:solidFill>
              </a:rPr>
              <a:t>Вуха слухають. Один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31800" y="2160057"/>
            <a:ext cx="4564048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241300" algn="ctr"/>
            <a:r>
              <a:rPr lang="uk-UA" sz="2800" b="1" dirty="0" smtClean="0">
                <a:solidFill>
                  <a:schemeClr val="bg1"/>
                </a:solidFill>
              </a:rPr>
              <a:t>Ротик мовчить. Два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13290" y="2937249"/>
            <a:ext cx="4564048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241300" algn="ctr"/>
            <a:r>
              <a:rPr lang="uk-UA" sz="2800" b="1" dirty="0" smtClean="0">
                <a:solidFill>
                  <a:schemeClr val="bg1"/>
                </a:solidFill>
              </a:rPr>
              <a:t>Очі дивляться. Три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21452" y="3839710"/>
            <a:ext cx="5473862" cy="57888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Руки</a:t>
            </a:r>
            <a:r>
              <a:rPr lang="uk-UA" sz="2800" b="1" dirty="0">
                <a:solidFill>
                  <a:schemeClr val="bg1"/>
                </a:solidFill>
              </a:rPr>
              <a:t>, ноги не </a:t>
            </a:r>
            <a:r>
              <a:rPr lang="uk-UA" sz="2800" b="1" dirty="0" smtClean="0">
                <a:solidFill>
                  <a:schemeClr val="bg1"/>
                </a:solidFill>
              </a:rPr>
              <a:t>рухаються. Чотири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07923" y="4668250"/>
            <a:ext cx="4564048" cy="578882"/>
          </a:xfrm>
          <a:prstGeom prst="roundRect">
            <a:avLst/>
          </a:prstGeom>
          <a:solidFill>
            <a:srgbClr val="FF5050"/>
          </a:solidFill>
        </p:spPr>
        <p:txBody>
          <a:bodyPr wrap="square" rtlCol="0">
            <a:spAutoFit/>
          </a:bodyPr>
          <a:lstStyle/>
          <a:p>
            <a:pPr indent="241300" algn="ctr"/>
            <a:r>
              <a:rPr lang="uk-UA" sz="2800" b="1" dirty="0" smtClean="0">
                <a:solidFill>
                  <a:schemeClr val="bg1"/>
                </a:solidFill>
              </a:rPr>
              <a:t>Голова працює. П’ять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36391" y="5592813"/>
            <a:ext cx="279082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Дай мені 5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24" name="Picture 6" descr="D:\Картинки до тестів\Палець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770" y="1105719"/>
            <a:ext cx="958671" cy="169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7" descr="D:\Картинки до тестів\Палець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46" y="1111519"/>
            <a:ext cx="1088019" cy="183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D:\Картинки до тестів\Пальці 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441">
            <a:off x="10306528" y="2210727"/>
            <a:ext cx="1151741" cy="189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D:\Картинки до тестів\Пальці 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1681">
            <a:off x="1013885" y="3273990"/>
            <a:ext cx="1232796" cy="187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D:\Картинки до тестів\Пальці 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54">
            <a:off x="8959889" y="4165384"/>
            <a:ext cx="1313761" cy="176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90971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71953" y="482465"/>
            <a:ext cx="10860072" cy="86159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Повтори таблиці додавання одноцифрових чисел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52088" y="2040300"/>
            <a:ext cx="3734718" cy="65969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11 – це 9 і 2, 8 і 3, 7 і …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553936" y="1411160"/>
            <a:ext cx="1773716" cy="6291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12 – це …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553936" y="2040515"/>
            <a:ext cx="1738939" cy="60625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13 – це …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555662" y="3183399"/>
            <a:ext cx="1738939" cy="5558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15 – це …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530176" y="2648268"/>
            <a:ext cx="1773716" cy="555894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14 – це …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587242" y="4285517"/>
            <a:ext cx="1738939" cy="607559"/>
          </a:xfrm>
          <a:prstGeom prst="roundRect">
            <a:avLst/>
          </a:prstGeom>
          <a:solidFill>
            <a:srgbClr val="BA1CBA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17 – це …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558837" y="3727569"/>
            <a:ext cx="1773716" cy="5558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16 – це …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CB741CF-D77D-4D53-9488-D54ECCC7B9A3}"/>
              </a:ext>
            </a:extLst>
          </p:cNvPr>
          <p:cNvSpPr txBox="1"/>
          <p:nvPr/>
        </p:nvSpPr>
        <p:spPr>
          <a:xfrm>
            <a:off x="571953" y="1936906"/>
            <a:ext cx="1311932" cy="452431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2+9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3+8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4+7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5+6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6+5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7+4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8+3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9+2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571BB1D-346B-490D-BA45-5F5BE4DF04EC}"/>
              </a:ext>
            </a:extLst>
          </p:cNvPr>
          <p:cNvSpPr txBox="1"/>
          <p:nvPr/>
        </p:nvSpPr>
        <p:spPr>
          <a:xfrm>
            <a:off x="1964432" y="2490903"/>
            <a:ext cx="1197410" cy="39703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3+9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4+8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5+7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6+6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7+5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8+4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9+3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D62867D-DF9D-4CD5-8EE6-DF9A3097BEA5}"/>
              </a:ext>
            </a:extLst>
          </p:cNvPr>
          <p:cNvSpPr txBox="1"/>
          <p:nvPr/>
        </p:nvSpPr>
        <p:spPr>
          <a:xfrm>
            <a:off x="3238260" y="3033009"/>
            <a:ext cx="1168487" cy="34163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4+9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5+8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6+7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7+6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8+5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9+4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FCB741CF-D77D-4D53-9488-D54ECCC7B9A3}"/>
              </a:ext>
            </a:extLst>
          </p:cNvPr>
          <p:cNvSpPr txBox="1"/>
          <p:nvPr/>
        </p:nvSpPr>
        <p:spPr>
          <a:xfrm>
            <a:off x="4476277" y="3587007"/>
            <a:ext cx="1239193" cy="2862322"/>
          </a:xfrm>
          <a:prstGeom prst="rect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5+9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6+8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7+7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8+6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9+5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B571BB1D-346B-490D-BA45-5F5BE4DF04EC}"/>
              </a:ext>
            </a:extLst>
          </p:cNvPr>
          <p:cNvSpPr txBox="1"/>
          <p:nvPr/>
        </p:nvSpPr>
        <p:spPr>
          <a:xfrm>
            <a:off x="5789619" y="4157416"/>
            <a:ext cx="1215476" cy="23083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6+9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7+8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8+7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9+6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AD62867D-DF9D-4CD5-8EE6-DF9A3097BEA5}"/>
              </a:ext>
            </a:extLst>
          </p:cNvPr>
          <p:cNvSpPr txBox="1"/>
          <p:nvPr/>
        </p:nvSpPr>
        <p:spPr>
          <a:xfrm>
            <a:off x="8159549" y="5226543"/>
            <a:ext cx="1161155" cy="1200329"/>
          </a:xfrm>
          <a:prstGeom prst="rect">
            <a:avLst/>
          </a:prstGeom>
          <a:solidFill>
            <a:srgbClr val="BA1CBA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8+9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9+8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21CECBD3-EE24-4127-9A15-F903E75D5E61}"/>
              </a:ext>
            </a:extLst>
          </p:cNvPr>
          <p:cNvSpPr txBox="1"/>
          <p:nvPr/>
        </p:nvSpPr>
        <p:spPr>
          <a:xfrm>
            <a:off x="7088695" y="4672546"/>
            <a:ext cx="1010068" cy="17543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7+9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8+8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9+7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825341" y="1344058"/>
            <a:ext cx="805155" cy="6596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823511" y="1405071"/>
            <a:ext cx="4563295" cy="55557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Закінчи </a:t>
            </a:r>
            <a:r>
              <a:rPr lang="uk-UA" sz="2400" b="1" dirty="0">
                <a:solidFill>
                  <a:srgbClr val="7030A0"/>
                </a:solidFill>
              </a:rPr>
              <a:t>речення за зразком: 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160559" y="1865926"/>
            <a:ext cx="805155" cy="6596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352396" y="2442793"/>
            <a:ext cx="805155" cy="659694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8270019" y="4566849"/>
            <a:ext cx="805155" cy="659694"/>
          </a:xfrm>
          <a:prstGeom prst="roundRect">
            <a:avLst/>
          </a:prstGeom>
          <a:solidFill>
            <a:srgbClr val="BA1CBA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625766" y="3033009"/>
            <a:ext cx="805155" cy="659694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5994779" y="3544501"/>
            <a:ext cx="805155" cy="6596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7191151" y="4047062"/>
            <a:ext cx="805155" cy="6596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AD62867D-DF9D-4CD5-8EE6-DF9A3097BEA5}"/>
              </a:ext>
            </a:extLst>
          </p:cNvPr>
          <p:cNvSpPr txBox="1"/>
          <p:nvPr/>
        </p:nvSpPr>
        <p:spPr>
          <a:xfrm>
            <a:off x="9386806" y="5763992"/>
            <a:ext cx="1161155" cy="646331"/>
          </a:xfrm>
          <a:prstGeom prst="rect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9+9</a:t>
            </a:r>
            <a:endParaRPr lang="uk-UA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9543053" y="5272717"/>
            <a:ext cx="805155" cy="659694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585516" y="4865355"/>
            <a:ext cx="1773716" cy="5558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18 – це …</a:t>
            </a:r>
          </a:p>
        </p:txBody>
      </p:sp>
    </p:spTree>
    <p:extLst>
      <p:ext uri="{BB962C8B-B14F-4D97-AF65-F5344CB8AC3E}">
        <p14:creationId xmlns:p14="http://schemas.microsoft.com/office/powerpoint/2010/main" val="337272385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1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2 клас\3 Математика\1 Листопад\2 Додавання чисел з переходом через 10\№020 - Тематична робота\2024-10-02_13054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47" b="505"/>
          <a:stretch/>
        </p:blipFill>
        <p:spPr bwMode="auto">
          <a:xfrm>
            <a:off x="983575" y="1288973"/>
            <a:ext cx="10099393" cy="516682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983575" y="350262"/>
            <a:ext cx="10099393" cy="86159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Тематична робота 2 </a:t>
            </a:r>
            <a:endParaRPr lang="uk-UA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72660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642944" y="1315328"/>
            <a:ext cx="2744031" cy="2446555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059" y="1315328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78805" y="350262"/>
            <a:ext cx="9904163" cy="86159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</a:t>
            </a:r>
            <a:r>
              <a:rPr lang="uk-UA" sz="3600" b="1" dirty="0">
                <a:solidFill>
                  <a:schemeClr val="bg1"/>
                </a:solidFill>
              </a:rPr>
              <a:t>«Мікрофон» </a:t>
            </a:r>
          </a:p>
        </p:txBody>
      </p:sp>
      <p:pic>
        <p:nvPicPr>
          <p:cNvPr id="5122" name="Picture 2" descr="Милая девушка поет с микрофоном | Бесплатно вектор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469" y="2384387"/>
            <a:ext cx="2243649" cy="390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144" y="2846158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000263" y="2974483"/>
            <a:ext cx="4120601" cy="787400"/>
          </a:xfrm>
          <a:prstGeom prst="roundRect">
            <a:avLst/>
          </a:prstGeom>
          <a:solidFill>
            <a:srgbClr val="9A57C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Назви суму чисел </a:t>
            </a:r>
            <a:r>
              <a:rPr lang="uk-UA" sz="2400" b="1" dirty="0" smtClean="0">
                <a:solidFill>
                  <a:schemeClr val="bg1"/>
                </a:solidFill>
              </a:rPr>
              <a:t>6 </a:t>
            </a:r>
            <a:r>
              <a:rPr lang="uk-UA" sz="2400" b="1" dirty="0" smtClean="0">
                <a:solidFill>
                  <a:schemeClr val="bg1"/>
                </a:solidFill>
              </a:rPr>
              <a:t>і 6</a:t>
            </a:r>
            <a:r>
              <a:rPr lang="uk-UA" sz="2400" b="1" dirty="0" smtClean="0">
                <a:solidFill>
                  <a:schemeClr val="bg1"/>
                </a:solidFill>
              </a:rPr>
              <a:t>, 8 і 8, </a:t>
            </a:r>
            <a:r>
              <a:rPr lang="uk-UA" sz="2400" b="1" dirty="0" smtClean="0">
                <a:solidFill>
                  <a:schemeClr val="bg1"/>
                </a:solidFill>
              </a:rPr>
              <a:t>7 і </a:t>
            </a:r>
            <a:r>
              <a:rPr lang="uk-UA" sz="2400" b="1" dirty="0" smtClean="0">
                <a:solidFill>
                  <a:schemeClr val="bg1"/>
                </a:solidFill>
              </a:rPr>
              <a:t>7</a:t>
            </a:r>
            <a:r>
              <a:rPr lang="uk-UA" sz="2400" b="1" dirty="0">
                <a:solidFill>
                  <a:schemeClr val="bg1"/>
                </a:solidFill>
              </a:rPr>
              <a:t>, 9 і 9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689" y="4584215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4301986" y="4010141"/>
            <a:ext cx="4489475" cy="25889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Закінчи речення за зразком: </a:t>
            </a:r>
          </a:p>
          <a:p>
            <a:r>
              <a:rPr lang="uk-UA" sz="2400" b="1" dirty="0" smtClean="0">
                <a:solidFill>
                  <a:schemeClr val="bg1"/>
                </a:solidFill>
              </a:rPr>
              <a:t>11 – це 9 і 2, 8 і 3, 7 і …</a:t>
            </a:r>
          </a:p>
          <a:p>
            <a:r>
              <a:rPr lang="uk-UA" sz="2400" b="1" dirty="0" smtClean="0">
                <a:solidFill>
                  <a:schemeClr val="bg1"/>
                </a:solidFill>
              </a:rPr>
              <a:t>12 – це 9 і …            13 – це …</a:t>
            </a:r>
          </a:p>
          <a:p>
            <a:r>
              <a:rPr lang="uk-UA" sz="2400" b="1" dirty="0" smtClean="0">
                <a:solidFill>
                  <a:schemeClr val="bg1"/>
                </a:solidFill>
              </a:rPr>
              <a:t>14 – це …                 15 – це …</a:t>
            </a:r>
          </a:p>
          <a:p>
            <a:r>
              <a:rPr lang="uk-UA" sz="2400" b="1" dirty="0" smtClean="0">
                <a:solidFill>
                  <a:schemeClr val="bg1"/>
                </a:solidFill>
              </a:rPr>
              <a:t>16 – це …                 17 – це …</a:t>
            </a:r>
          </a:p>
          <a:p>
            <a:r>
              <a:rPr lang="uk-UA" sz="2400" b="1" dirty="0" smtClean="0">
                <a:solidFill>
                  <a:schemeClr val="bg1"/>
                </a:solidFill>
              </a:rPr>
              <a:t>18 – це …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627225" y="1443652"/>
            <a:ext cx="4882863" cy="787400"/>
          </a:xfrm>
          <a:prstGeom prst="roundRect">
            <a:avLst/>
          </a:prstGeom>
          <a:solidFill>
            <a:srgbClr val="9A57C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Назви суму чисел </a:t>
            </a:r>
            <a:r>
              <a:rPr lang="uk-UA" sz="2400" b="1" dirty="0" smtClean="0">
                <a:solidFill>
                  <a:schemeClr val="bg1"/>
                </a:solidFill>
              </a:rPr>
              <a:t>8 </a:t>
            </a:r>
            <a:r>
              <a:rPr lang="uk-UA" sz="2400" b="1" dirty="0" smtClean="0">
                <a:solidFill>
                  <a:schemeClr val="bg1"/>
                </a:solidFill>
              </a:rPr>
              <a:t>і 7, </a:t>
            </a:r>
            <a:r>
              <a:rPr lang="uk-UA" sz="2400" b="1" dirty="0" smtClean="0">
                <a:solidFill>
                  <a:schemeClr val="bg1"/>
                </a:solidFill>
              </a:rPr>
              <a:t>9 </a:t>
            </a:r>
            <a:r>
              <a:rPr lang="uk-UA" sz="2400" b="1" dirty="0" smtClean="0">
                <a:solidFill>
                  <a:schemeClr val="bg1"/>
                </a:solidFill>
              </a:rPr>
              <a:t>і 5, 6 і 9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10900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92241" y="494529"/>
            <a:ext cx="8732066" cy="67704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Вправа </a:t>
            </a:r>
            <a:r>
              <a:rPr lang="uk-UA" sz="3600" b="1" dirty="0" smtClean="0">
                <a:solidFill>
                  <a:schemeClr val="bg1"/>
                </a:solidFill>
              </a:rPr>
              <a:t>«Незакінчене речення». Рефлексія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75812" y="1340324"/>
            <a:ext cx="8049527" cy="1384995"/>
          </a:xfrm>
          <a:prstGeom prst="rect">
            <a:avLst/>
          </a:prstGeom>
          <a:solidFill>
            <a:srgbClr val="FF5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Сьогодні на уроці я дізнався/дізналась про…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Найбільш цікавим було…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Урок запам'ятався мені тим, що </a:t>
            </a:r>
            <a:r>
              <a:rPr lang="uk-UA" sz="2800" b="1" dirty="0" smtClean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1735" y="5139651"/>
            <a:ext cx="17526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Було </a:t>
            </a:r>
            <a:r>
              <a:rPr lang="uk-UA" sz="2400" b="1" dirty="0"/>
              <a:t>складно!</a:t>
            </a:r>
            <a:endParaRPr lang="ru-RU" sz="2400" b="1" dirty="0"/>
          </a:p>
        </p:txBody>
      </p:sp>
      <p:pic>
        <p:nvPicPr>
          <p:cNvPr id="1030" name="Picture 6" descr="D:\Картинки до тестів\Палець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54" y="2828094"/>
            <a:ext cx="1209563" cy="213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Картинки до тестів\Палець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323" y="2731243"/>
            <a:ext cx="1324930" cy="223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Картинки до тестів\Пальці 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441">
            <a:off x="5358958" y="2668330"/>
            <a:ext cx="1439140" cy="236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Картинки до тестів\Пальці 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1681">
            <a:off x="7345529" y="2694784"/>
            <a:ext cx="1545699" cy="235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Картинки до тестів\Пальці 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54">
            <a:off x="9498322" y="2815292"/>
            <a:ext cx="1651971" cy="222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7266518" y="5108308"/>
            <a:ext cx="1703725" cy="830997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/>
              <a:t>Все було легко! </a:t>
            </a:r>
            <a:endParaRPr lang="ru-RU" sz="24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587479" y="5084131"/>
            <a:ext cx="241261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Я </a:t>
            </a:r>
            <a:r>
              <a:rPr lang="uk-UA" sz="2400" b="1" dirty="0"/>
              <a:t>трошки </a:t>
            </a:r>
            <a:r>
              <a:rPr lang="uk-UA" sz="2400" b="1" dirty="0" smtClean="0"/>
              <a:t>втомилась /втомився! </a:t>
            </a:r>
            <a:endParaRPr lang="ru-RU" sz="24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9606890" y="5063579"/>
            <a:ext cx="1699089" cy="830997"/>
          </a:xfrm>
          <a:prstGeom prst="rect">
            <a:avLst/>
          </a:prstGeom>
          <a:solidFill>
            <a:srgbClr val="FF66F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У </a:t>
            </a:r>
            <a:r>
              <a:rPr lang="uk-UA" sz="2400" b="1" dirty="0"/>
              <a:t>мене все </a:t>
            </a:r>
            <a:r>
              <a:rPr lang="uk-UA" sz="2400" b="1" dirty="0" smtClean="0"/>
              <a:t>вийшло</a:t>
            </a:r>
            <a:endParaRPr lang="ru-RU" sz="24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246572" y="5084131"/>
            <a:ext cx="1612004" cy="830997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Було </a:t>
            </a:r>
            <a:r>
              <a:rPr lang="uk-UA" sz="2400" b="1" dirty="0"/>
              <a:t>цікаво!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47688627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1356</TotalTime>
  <Words>286</Words>
  <Application>Microsoft Office PowerPoint</Application>
  <PresentationFormat>Произвольный</PresentationFormat>
  <Paragraphs>85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388</cp:revision>
  <dcterms:created xsi:type="dcterms:W3CDTF">2018-01-05T16:38:53Z</dcterms:created>
  <dcterms:modified xsi:type="dcterms:W3CDTF">2024-10-02T11:04:09Z</dcterms:modified>
</cp:coreProperties>
</file>