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331" r:id="rId3"/>
    <p:sldId id="337" r:id="rId4"/>
    <p:sldId id="332" r:id="rId5"/>
    <p:sldId id="338" r:id="rId6"/>
    <p:sldId id="301" r:id="rId7"/>
    <p:sldId id="335" r:id="rId8"/>
    <p:sldId id="328" r:id="rId9"/>
    <p:sldId id="330" r:id="rId10"/>
    <p:sldId id="333" r:id="rId11"/>
    <p:sldId id="334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295FFF"/>
    <a:srgbClr val="00B050"/>
    <a:srgbClr val="FFFF00"/>
    <a:srgbClr val="1694E9"/>
    <a:srgbClr val="FFB441"/>
    <a:srgbClr val="709E32"/>
    <a:srgbClr val="000000"/>
    <a:srgbClr val="00206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84" autoAdjust="0"/>
    <p:restoredTop sz="94660"/>
  </p:normalViewPr>
  <p:slideViewPr>
    <p:cSldViewPr snapToGrid="0">
      <p:cViewPr varScale="1">
        <p:scale>
          <a:sx n="86" d="100"/>
          <a:sy n="86" d="100"/>
        </p:scale>
        <p:origin x="-58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81B1E-F8C4-4597-843A-0EAE9000DD23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11BE1E0-2FCF-4F5D-B40C-C9F46BE22818}">
      <dgm:prSet phldrT="[Текст]"/>
      <dgm:spPr>
        <a:solidFill>
          <a:srgbClr val="FFC000"/>
        </a:solidFill>
      </dgm:spPr>
      <dgm:t>
        <a:bodyPr/>
        <a:lstStyle/>
        <a:p>
          <a:r>
            <a:rPr lang="uk-UA" b="1" dirty="0" smtClean="0"/>
            <a:t>урок</a:t>
          </a:r>
          <a:endParaRPr lang="ru-RU" b="1" dirty="0"/>
        </a:p>
      </dgm:t>
    </dgm:pt>
    <dgm:pt modelId="{52B989FD-C89F-4D37-843F-7A4F643DDB8A}" type="parTrans" cxnId="{D5EA7B3E-0D3C-4575-BBE9-4B8768AA9395}">
      <dgm:prSet/>
      <dgm:spPr/>
      <dgm:t>
        <a:bodyPr/>
        <a:lstStyle/>
        <a:p>
          <a:endParaRPr lang="ru-RU"/>
        </a:p>
      </dgm:t>
    </dgm:pt>
    <dgm:pt modelId="{20403D49-7A16-4E5C-8E4F-DA110DC9157C}" type="sibTrans" cxnId="{D5EA7B3E-0D3C-4575-BBE9-4B8768AA9395}">
      <dgm:prSet/>
      <dgm:spPr/>
      <dgm:t>
        <a:bodyPr/>
        <a:lstStyle/>
        <a:p>
          <a:endParaRPr lang="ru-RU"/>
        </a:p>
      </dgm:t>
    </dgm:pt>
    <dgm:pt modelId="{E14F5D1D-2235-4A78-B962-6AB89CDB34AD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uk-UA" sz="3600" b="1" dirty="0" smtClean="0"/>
            <a:t>цікавий</a:t>
          </a:r>
          <a:endParaRPr lang="ru-RU" sz="3600" b="1" dirty="0"/>
        </a:p>
      </dgm:t>
    </dgm:pt>
    <dgm:pt modelId="{46F52824-6C77-4C95-9D70-53F13A911034}" type="parTrans" cxnId="{B995C2F3-31AA-4CD2-8210-F04AC07A9B66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909382CF-1F2A-4D18-A109-203AD92C7D67}" type="sibTrans" cxnId="{B995C2F3-31AA-4CD2-8210-F04AC07A9B66}">
      <dgm:prSet/>
      <dgm:spPr/>
      <dgm:t>
        <a:bodyPr/>
        <a:lstStyle/>
        <a:p>
          <a:endParaRPr lang="ru-RU"/>
        </a:p>
      </dgm:t>
    </dgm:pt>
    <dgm:pt modelId="{F016CD53-4314-44C8-8851-271A8386442A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3600" b="1" dirty="0" smtClean="0"/>
            <a:t>нудний</a:t>
          </a:r>
          <a:endParaRPr lang="ru-RU" sz="3600" b="1" dirty="0"/>
        </a:p>
      </dgm:t>
    </dgm:pt>
    <dgm:pt modelId="{E85B6E4D-70A7-4DB1-A1A0-A1519B498753}" type="parTrans" cxnId="{748E59BD-2C29-4AF4-AC12-330BF3616D1D}">
      <dgm:prSet/>
      <dgm:spPr>
        <a:solidFill>
          <a:srgbClr val="7030A0"/>
        </a:solidFill>
      </dgm:spPr>
      <dgm:t>
        <a:bodyPr/>
        <a:lstStyle/>
        <a:p>
          <a:endParaRPr lang="ru-RU"/>
        </a:p>
      </dgm:t>
    </dgm:pt>
    <dgm:pt modelId="{7A085252-BEF4-44B7-81C7-91A5E37EA4E6}" type="sibTrans" cxnId="{748E59BD-2C29-4AF4-AC12-330BF3616D1D}">
      <dgm:prSet/>
      <dgm:spPr/>
      <dgm:t>
        <a:bodyPr/>
        <a:lstStyle/>
        <a:p>
          <a:endParaRPr lang="ru-RU"/>
        </a:p>
      </dgm:t>
    </dgm:pt>
    <dgm:pt modelId="{C7962517-4C5C-42CA-BFBB-E232FC2B266D}">
      <dgm:prSet phldrT="[Текст]" custT="1"/>
      <dgm:spPr>
        <a:solidFill>
          <a:srgbClr val="E838BA"/>
        </a:solidFill>
      </dgm:spPr>
      <dgm:t>
        <a:bodyPr/>
        <a:lstStyle/>
        <a:p>
          <a:r>
            <a:rPr lang="uk-UA" sz="3600" b="1" dirty="0" err="1" smtClean="0"/>
            <a:t>пізнаваль</a:t>
          </a:r>
          <a:r>
            <a:rPr lang="uk-UA" sz="3600" b="1" dirty="0" smtClean="0"/>
            <a:t>-ний</a:t>
          </a:r>
          <a:endParaRPr lang="ru-RU" sz="3600" b="1" dirty="0"/>
        </a:p>
      </dgm:t>
    </dgm:pt>
    <dgm:pt modelId="{FB51DD19-8365-4539-BC19-2E62842AA665}" type="parTrans" cxnId="{61E4E69C-425F-4B4A-8490-8F0B3788F53E}">
      <dgm:prSet/>
      <dgm:spPr>
        <a:solidFill>
          <a:srgbClr val="E838BA"/>
        </a:solidFill>
      </dgm:spPr>
      <dgm:t>
        <a:bodyPr/>
        <a:lstStyle/>
        <a:p>
          <a:endParaRPr lang="ru-RU"/>
        </a:p>
      </dgm:t>
    </dgm:pt>
    <dgm:pt modelId="{60323AE2-2A5B-47A8-BDF0-E4C81AB8B28B}" type="sibTrans" cxnId="{61E4E69C-425F-4B4A-8490-8F0B3788F53E}">
      <dgm:prSet/>
      <dgm:spPr/>
      <dgm:t>
        <a:bodyPr/>
        <a:lstStyle/>
        <a:p>
          <a:endParaRPr lang="ru-RU"/>
        </a:p>
      </dgm:t>
    </dgm:pt>
    <dgm:pt modelId="{3F736675-4146-4E95-9E88-00E945979D80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3600" b="1" dirty="0" smtClean="0"/>
            <a:t>довгий</a:t>
          </a:r>
          <a:endParaRPr lang="ru-RU" sz="3600" b="1" dirty="0"/>
        </a:p>
      </dgm:t>
    </dgm:pt>
    <dgm:pt modelId="{0751368C-5490-4419-8EE3-56792E0EC74B}" type="parTrans" cxnId="{26F7FA7E-8C96-4B9B-8184-630B3FB46B95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BF7E7A0F-8BFE-41BF-91F1-281379ED4C9F}" type="sibTrans" cxnId="{26F7FA7E-8C96-4B9B-8184-630B3FB46B95}">
      <dgm:prSet/>
      <dgm:spPr/>
      <dgm:t>
        <a:bodyPr/>
        <a:lstStyle/>
        <a:p>
          <a:endParaRPr lang="ru-RU"/>
        </a:p>
      </dgm:t>
    </dgm:pt>
    <dgm:pt modelId="{2252AE63-8550-48D5-B76D-33F4776E21D7}">
      <dgm:prSet custT="1"/>
      <dgm:spPr>
        <a:solidFill>
          <a:srgbClr val="FF3300"/>
        </a:solidFill>
      </dgm:spPr>
      <dgm:t>
        <a:bodyPr/>
        <a:lstStyle/>
        <a:p>
          <a:r>
            <a:rPr lang="uk-UA" sz="3600" b="1" dirty="0" smtClean="0"/>
            <a:t>швидкий</a:t>
          </a:r>
          <a:endParaRPr lang="ru-RU" sz="3600" b="1" dirty="0"/>
        </a:p>
      </dgm:t>
    </dgm:pt>
    <dgm:pt modelId="{43D7AFE5-A151-4A39-BE65-75D4FCB60E50}" type="parTrans" cxnId="{91C5C2D8-1F85-480C-BB37-28924ED47A5F}">
      <dgm:prSet/>
      <dgm:spPr>
        <a:solidFill>
          <a:srgbClr val="FF3300"/>
        </a:solidFill>
      </dgm:spPr>
      <dgm:t>
        <a:bodyPr/>
        <a:lstStyle/>
        <a:p>
          <a:endParaRPr lang="ru-RU"/>
        </a:p>
      </dgm:t>
    </dgm:pt>
    <dgm:pt modelId="{49FC656A-AA47-4A86-9894-149F4A5DC331}" type="sibTrans" cxnId="{91C5C2D8-1F85-480C-BB37-28924ED47A5F}">
      <dgm:prSet/>
      <dgm:spPr/>
      <dgm:t>
        <a:bodyPr/>
        <a:lstStyle/>
        <a:p>
          <a:endParaRPr lang="ru-RU"/>
        </a:p>
      </dgm:t>
    </dgm:pt>
    <dgm:pt modelId="{E3DA2B5F-5B05-4A0B-A7DD-509193D4E17C}" type="pres">
      <dgm:prSet presAssocID="{D4781B1E-F8C4-4597-843A-0EAE9000DD2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DA17EA-73B1-430F-B0C0-A6399710F092}" type="pres">
      <dgm:prSet presAssocID="{D11BE1E0-2FCF-4F5D-B40C-C9F46BE22818}" presName="centerShape" presStyleLbl="node0" presStyleIdx="0" presStyleCnt="1"/>
      <dgm:spPr/>
      <dgm:t>
        <a:bodyPr/>
        <a:lstStyle/>
        <a:p>
          <a:endParaRPr lang="ru-RU"/>
        </a:p>
      </dgm:t>
    </dgm:pt>
    <dgm:pt modelId="{322D643B-98E7-48FB-B365-19A4E35E80BE}" type="pres">
      <dgm:prSet presAssocID="{46F52824-6C77-4C95-9D70-53F13A911034}" presName="parTrans" presStyleLbl="bgSibTrans2D1" presStyleIdx="0" presStyleCnt="5"/>
      <dgm:spPr/>
      <dgm:t>
        <a:bodyPr/>
        <a:lstStyle/>
        <a:p>
          <a:endParaRPr lang="ru-RU"/>
        </a:p>
      </dgm:t>
    </dgm:pt>
    <dgm:pt modelId="{93688CAB-E69F-4828-B1A4-C8BA928A3C5C}" type="pres">
      <dgm:prSet presAssocID="{E14F5D1D-2235-4A78-B962-6AB89CDB34A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F4133-705B-422C-A43F-E1CBC8EB6FB8}" type="pres">
      <dgm:prSet presAssocID="{E85B6E4D-70A7-4DB1-A1A0-A1519B498753}" presName="parTrans" presStyleLbl="bgSibTrans2D1" presStyleIdx="1" presStyleCnt="5"/>
      <dgm:spPr/>
      <dgm:t>
        <a:bodyPr/>
        <a:lstStyle/>
        <a:p>
          <a:endParaRPr lang="ru-RU"/>
        </a:p>
      </dgm:t>
    </dgm:pt>
    <dgm:pt modelId="{F21D2CB4-61F7-4C96-88D6-482ADA1F7E14}" type="pres">
      <dgm:prSet presAssocID="{F016CD53-4314-44C8-8851-271A8386442A}" presName="node" presStyleLbl="node1" presStyleIdx="1" presStyleCnt="5" custRadScaleRad="105946" custRadScaleInc="-179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F4519-05E7-4E60-B563-B73106BC51CA}" type="pres">
      <dgm:prSet presAssocID="{FB51DD19-8365-4539-BC19-2E62842AA665}" presName="parTrans" presStyleLbl="bgSibTrans2D1" presStyleIdx="2" presStyleCnt="5"/>
      <dgm:spPr/>
      <dgm:t>
        <a:bodyPr/>
        <a:lstStyle/>
        <a:p>
          <a:endParaRPr lang="ru-RU"/>
        </a:p>
      </dgm:t>
    </dgm:pt>
    <dgm:pt modelId="{2BCCC9C3-A556-4EBF-A2F7-AA7AE81151C5}" type="pres">
      <dgm:prSet presAssocID="{C7962517-4C5C-42CA-BFBB-E232FC2B266D}" presName="node" presStyleLbl="node1" presStyleIdx="2" presStyleCnt="5" custScaleX="131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86CE5-EC7C-46F2-A933-03A0CFACB5F2}" type="pres">
      <dgm:prSet presAssocID="{0751368C-5490-4419-8EE3-56792E0EC74B}" presName="parTrans" presStyleLbl="bgSibTrans2D1" presStyleIdx="3" presStyleCnt="5"/>
      <dgm:spPr/>
      <dgm:t>
        <a:bodyPr/>
        <a:lstStyle/>
        <a:p>
          <a:endParaRPr lang="ru-RU"/>
        </a:p>
      </dgm:t>
    </dgm:pt>
    <dgm:pt modelId="{886191E9-BEED-4D49-9BC0-55CF97BBD098}" type="pres">
      <dgm:prSet presAssocID="{3F736675-4146-4E95-9E88-00E945979D80}" presName="node" presStyleLbl="node1" presStyleIdx="3" presStyleCnt="5" custRadScaleRad="102763" custRadScaleInc="20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48452-783F-4794-8177-6F90FAAEFC3F}" type="pres">
      <dgm:prSet presAssocID="{43D7AFE5-A151-4A39-BE65-75D4FCB60E50}" presName="parTrans" presStyleLbl="bgSibTrans2D1" presStyleIdx="4" presStyleCnt="5"/>
      <dgm:spPr/>
      <dgm:t>
        <a:bodyPr/>
        <a:lstStyle/>
        <a:p>
          <a:endParaRPr lang="ru-RU"/>
        </a:p>
      </dgm:t>
    </dgm:pt>
    <dgm:pt modelId="{BB208B9D-B692-4ADE-BCA6-F15EAB400D8C}" type="pres">
      <dgm:prSet presAssocID="{2252AE63-8550-48D5-B76D-33F4776E21D7}" presName="node" presStyleLbl="node1" presStyleIdx="4" presStyleCnt="5" custScaleX="1170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4405A8-5CD8-4124-B895-45340BE9776C}" type="presOf" srcId="{FB51DD19-8365-4539-BC19-2E62842AA665}" destId="{57DF4519-05E7-4E60-B563-B73106BC51CA}" srcOrd="0" destOrd="0" presId="urn:microsoft.com/office/officeart/2005/8/layout/radial4"/>
    <dgm:cxn modelId="{B995C2F3-31AA-4CD2-8210-F04AC07A9B66}" srcId="{D11BE1E0-2FCF-4F5D-B40C-C9F46BE22818}" destId="{E14F5D1D-2235-4A78-B962-6AB89CDB34AD}" srcOrd="0" destOrd="0" parTransId="{46F52824-6C77-4C95-9D70-53F13A911034}" sibTransId="{909382CF-1F2A-4D18-A109-203AD92C7D67}"/>
    <dgm:cxn modelId="{61E4E69C-425F-4B4A-8490-8F0B3788F53E}" srcId="{D11BE1E0-2FCF-4F5D-B40C-C9F46BE22818}" destId="{C7962517-4C5C-42CA-BFBB-E232FC2B266D}" srcOrd="2" destOrd="0" parTransId="{FB51DD19-8365-4539-BC19-2E62842AA665}" sibTransId="{60323AE2-2A5B-47A8-BDF0-E4C81AB8B28B}"/>
    <dgm:cxn modelId="{E86A51DF-9949-479A-B1CB-ABE363AC5EEC}" type="presOf" srcId="{3F736675-4146-4E95-9E88-00E945979D80}" destId="{886191E9-BEED-4D49-9BC0-55CF97BBD098}" srcOrd="0" destOrd="0" presId="urn:microsoft.com/office/officeart/2005/8/layout/radial4"/>
    <dgm:cxn modelId="{523E3FC7-BD0C-4EFC-ACE9-EC3808DC87DF}" type="presOf" srcId="{0751368C-5490-4419-8EE3-56792E0EC74B}" destId="{CDA86CE5-EC7C-46F2-A933-03A0CFACB5F2}" srcOrd="0" destOrd="0" presId="urn:microsoft.com/office/officeart/2005/8/layout/radial4"/>
    <dgm:cxn modelId="{26F7FA7E-8C96-4B9B-8184-630B3FB46B95}" srcId="{D11BE1E0-2FCF-4F5D-B40C-C9F46BE22818}" destId="{3F736675-4146-4E95-9E88-00E945979D80}" srcOrd="3" destOrd="0" parTransId="{0751368C-5490-4419-8EE3-56792E0EC74B}" sibTransId="{BF7E7A0F-8BFE-41BF-91F1-281379ED4C9F}"/>
    <dgm:cxn modelId="{9B9159A0-3027-4052-A44C-D6F2BFB6E476}" type="presOf" srcId="{D4781B1E-F8C4-4597-843A-0EAE9000DD23}" destId="{E3DA2B5F-5B05-4A0B-A7DD-509193D4E17C}" srcOrd="0" destOrd="0" presId="urn:microsoft.com/office/officeart/2005/8/layout/radial4"/>
    <dgm:cxn modelId="{B6C1E650-CB1E-478F-84B2-1A0F837F0F92}" type="presOf" srcId="{46F52824-6C77-4C95-9D70-53F13A911034}" destId="{322D643B-98E7-48FB-B365-19A4E35E80BE}" srcOrd="0" destOrd="0" presId="urn:microsoft.com/office/officeart/2005/8/layout/radial4"/>
    <dgm:cxn modelId="{884D4092-7527-43D0-ABD1-FF2CB13B29C0}" type="presOf" srcId="{E85B6E4D-70A7-4DB1-A1A0-A1519B498753}" destId="{97AF4133-705B-422C-A43F-E1CBC8EB6FB8}" srcOrd="0" destOrd="0" presId="urn:microsoft.com/office/officeart/2005/8/layout/radial4"/>
    <dgm:cxn modelId="{CBF5F196-680E-493A-8766-DD66487EA3E5}" type="presOf" srcId="{2252AE63-8550-48D5-B76D-33F4776E21D7}" destId="{BB208B9D-B692-4ADE-BCA6-F15EAB400D8C}" srcOrd="0" destOrd="0" presId="urn:microsoft.com/office/officeart/2005/8/layout/radial4"/>
    <dgm:cxn modelId="{D83A9355-E58D-46FF-943D-98CFE3493647}" type="presOf" srcId="{D11BE1E0-2FCF-4F5D-B40C-C9F46BE22818}" destId="{A1DA17EA-73B1-430F-B0C0-A6399710F092}" srcOrd="0" destOrd="0" presId="urn:microsoft.com/office/officeart/2005/8/layout/radial4"/>
    <dgm:cxn modelId="{91C5C2D8-1F85-480C-BB37-28924ED47A5F}" srcId="{D11BE1E0-2FCF-4F5D-B40C-C9F46BE22818}" destId="{2252AE63-8550-48D5-B76D-33F4776E21D7}" srcOrd="4" destOrd="0" parTransId="{43D7AFE5-A151-4A39-BE65-75D4FCB60E50}" sibTransId="{49FC656A-AA47-4A86-9894-149F4A5DC331}"/>
    <dgm:cxn modelId="{F26F1258-093F-48AA-883C-34485264ADD7}" type="presOf" srcId="{F016CD53-4314-44C8-8851-271A8386442A}" destId="{F21D2CB4-61F7-4C96-88D6-482ADA1F7E14}" srcOrd="0" destOrd="0" presId="urn:microsoft.com/office/officeart/2005/8/layout/radial4"/>
    <dgm:cxn modelId="{F99A6185-6C30-4990-8DE5-80EE96D61271}" type="presOf" srcId="{C7962517-4C5C-42CA-BFBB-E232FC2B266D}" destId="{2BCCC9C3-A556-4EBF-A2F7-AA7AE81151C5}" srcOrd="0" destOrd="0" presId="urn:microsoft.com/office/officeart/2005/8/layout/radial4"/>
    <dgm:cxn modelId="{1C203B21-BDDE-41CD-B983-DB49070CC245}" type="presOf" srcId="{43D7AFE5-A151-4A39-BE65-75D4FCB60E50}" destId="{ADD48452-783F-4794-8177-6F90FAAEFC3F}" srcOrd="0" destOrd="0" presId="urn:microsoft.com/office/officeart/2005/8/layout/radial4"/>
    <dgm:cxn modelId="{D5EA7B3E-0D3C-4575-BBE9-4B8768AA9395}" srcId="{D4781B1E-F8C4-4597-843A-0EAE9000DD23}" destId="{D11BE1E0-2FCF-4F5D-B40C-C9F46BE22818}" srcOrd="0" destOrd="0" parTransId="{52B989FD-C89F-4D37-843F-7A4F643DDB8A}" sibTransId="{20403D49-7A16-4E5C-8E4F-DA110DC9157C}"/>
    <dgm:cxn modelId="{748E59BD-2C29-4AF4-AC12-330BF3616D1D}" srcId="{D11BE1E0-2FCF-4F5D-B40C-C9F46BE22818}" destId="{F016CD53-4314-44C8-8851-271A8386442A}" srcOrd="1" destOrd="0" parTransId="{E85B6E4D-70A7-4DB1-A1A0-A1519B498753}" sibTransId="{7A085252-BEF4-44B7-81C7-91A5E37EA4E6}"/>
    <dgm:cxn modelId="{BDEF7159-5F35-4D42-804A-AEFD9362A310}" type="presOf" srcId="{E14F5D1D-2235-4A78-B962-6AB89CDB34AD}" destId="{93688CAB-E69F-4828-B1A4-C8BA928A3C5C}" srcOrd="0" destOrd="0" presId="urn:microsoft.com/office/officeart/2005/8/layout/radial4"/>
    <dgm:cxn modelId="{E05DFEF1-D0D9-49EB-88A3-8E165D068321}" type="presParOf" srcId="{E3DA2B5F-5B05-4A0B-A7DD-509193D4E17C}" destId="{A1DA17EA-73B1-430F-B0C0-A6399710F092}" srcOrd="0" destOrd="0" presId="urn:microsoft.com/office/officeart/2005/8/layout/radial4"/>
    <dgm:cxn modelId="{87829738-F8C9-4FAA-9769-F3CA9F7C8BA0}" type="presParOf" srcId="{E3DA2B5F-5B05-4A0B-A7DD-509193D4E17C}" destId="{322D643B-98E7-48FB-B365-19A4E35E80BE}" srcOrd="1" destOrd="0" presId="urn:microsoft.com/office/officeart/2005/8/layout/radial4"/>
    <dgm:cxn modelId="{7D9DEFC9-5718-4C7F-AC24-85E6AA25D655}" type="presParOf" srcId="{E3DA2B5F-5B05-4A0B-A7DD-509193D4E17C}" destId="{93688CAB-E69F-4828-B1A4-C8BA928A3C5C}" srcOrd="2" destOrd="0" presId="urn:microsoft.com/office/officeart/2005/8/layout/radial4"/>
    <dgm:cxn modelId="{EC35A1D4-222F-4E51-8B47-5611F93C9301}" type="presParOf" srcId="{E3DA2B5F-5B05-4A0B-A7DD-509193D4E17C}" destId="{97AF4133-705B-422C-A43F-E1CBC8EB6FB8}" srcOrd="3" destOrd="0" presId="urn:microsoft.com/office/officeart/2005/8/layout/radial4"/>
    <dgm:cxn modelId="{816241D2-0125-4545-99B2-97AF4F05F746}" type="presParOf" srcId="{E3DA2B5F-5B05-4A0B-A7DD-509193D4E17C}" destId="{F21D2CB4-61F7-4C96-88D6-482ADA1F7E14}" srcOrd="4" destOrd="0" presId="urn:microsoft.com/office/officeart/2005/8/layout/radial4"/>
    <dgm:cxn modelId="{1860387A-8D80-40BF-8ED7-D18832EE44C3}" type="presParOf" srcId="{E3DA2B5F-5B05-4A0B-A7DD-509193D4E17C}" destId="{57DF4519-05E7-4E60-B563-B73106BC51CA}" srcOrd="5" destOrd="0" presId="urn:microsoft.com/office/officeart/2005/8/layout/radial4"/>
    <dgm:cxn modelId="{DE1CE340-5637-4970-B738-7AF8DBDBF42E}" type="presParOf" srcId="{E3DA2B5F-5B05-4A0B-A7DD-509193D4E17C}" destId="{2BCCC9C3-A556-4EBF-A2F7-AA7AE81151C5}" srcOrd="6" destOrd="0" presId="urn:microsoft.com/office/officeart/2005/8/layout/radial4"/>
    <dgm:cxn modelId="{E43837B2-92D3-4733-9782-CC85B370023A}" type="presParOf" srcId="{E3DA2B5F-5B05-4A0B-A7DD-509193D4E17C}" destId="{CDA86CE5-EC7C-46F2-A933-03A0CFACB5F2}" srcOrd="7" destOrd="0" presId="urn:microsoft.com/office/officeart/2005/8/layout/radial4"/>
    <dgm:cxn modelId="{8AA64AD0-779B-411F-B8B4-CE45DAC35C9B}" type="presParOf" srcId="{E3DA2B5F-5B05-4A0B-A7DD-509193D4E17C}" destId="{886191E9-BEED-4D49-9BC0-55CF97BBD098}" srcOrd="8" destOrd="0" presId="urn:microsoft.com/office/officeart/2005/8/layout/radial4"/>
    <dgm:cxn modelId="{0C039D41-32F7-4AB3-B2DC-425EE4D859BA}" type="presParOf" srcId="{E3DA2B5F-5B05-4A0B-A7DD-509193D4E17C}" destId="{ADD48452-783F-4794-8177-6F90FAAEFC3F}" srcOrd="9" destOrd="0" presId="urn:microsoft.com/office/officeart/2005/8/layout/radial4"/>
    <dgm:cxn modelId="{3F7255B2-EC35-47D0-B4BC-AF0834BDC266}" type="presParOf" srcId="{E3DA2B5F-5B05-4A0B-A7DD-509193D4E17C}" destId="{BB208B9D-B692-4ADE-BCA6-F15EAB400D8C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A17EA-73B1-430F-B0C0-A6399710F092}">
      <dsp:nvSpPr>
        <dsp:cNvPr id="0" name=""/>
        <dsp:cNvSpPr/>
      </dsp:nvSpPr>
      <dsp:spPr>
        <a:xfrm>
          <a:off x="3775616" y="2953872"/>
          <a:ext cx="2188617" cy="2188617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600" b="1" kern="1200" dirty="0" smtClean="0"/>
            <a:t>урок</a:t>
          </a:r>
          <a:endParaRPr lang="ru-RU" sz="5600" b="1" kern="1200" dirty="0"/>
        </a:p>
      </dsp:txBody>
      <dsp:txXfrm>
        <a:off x="4096132" y="3274388"/>
        <a:ext cx="1547585" cy="1547585"/>
      </dsp:txXfrm>
    </dsp:sp>
    <dsp:sp modelId="{322D643B-98E7-48FB-B365-19A4E35E80BE}">
      <dsp:nvSpPr>
        <dsp:cNvPr id="0" name=""/>
        <dsp:cNvSpPr/>
      </dsp:nvSpPr>
      <dsp:spPr>
        <a:xfrm rot="10800000">
          <a:off x="1654428" y="3736303"/>
          <a:ext cx="2004522" cy="623756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688CAB-E69F-4828-B1A4-C8BA928A3C5C}">
      <dsp:nvSpPr>
        <dsp:cNvPr id="0" name=""/>
        <dsp:cNvSpPr/>
      </dsp:nvSpPr>
      <dsp:spPr>
        <a:xfrm>
          <a:off x="614834" y="3216506"/>
          <a:ext cx="2079186" cy="1663349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цікавий</a:t>
          </a:r>
          <a:endParaRPr lang="ru-RU" sz="3600" b="1" kern="1200" dirty="0"/>
        </a:p>
      </dsp:txBody>
      <dsp:txXfrm>
        <a:off x="663552" y="3265224"/>
        <a:ext cx="1981750" cy="1565913"/>
      </dsp:txXfrm>
    </dsp:sp>
    <dsp:sp modelId="{97AF4133-705B-422C-A43F-E1CBC8EB6FB8}">
      <dsp:nvSpPr>
        <dsp:cNvPr id="0" name=""/>
        <dsp:cNvSpPr/>
      </dsp:nvSpPr>
      <dsp:spPr>
        <a:xfrm rot="13111308">
          <a:off x="1966847" y="2295059"/>
          <a:ext cx="2185200" cy="623756"/>
        </a:xfrm>
        <a:prstGeom prst="leftArrow">
          <a:avLst>
            <a:gd name="adj1" fmla="val 60000"/>
            <a:gd name="adj2" fmla="val 5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D2CB4-61F7-4C96-88D6-482ADA1F7E14}">
      <dsp:nvSpPr>
        <dsp:cNvPr id="0" name=""/>
        <dsp:cNvSpPr/>
      </dsp:nvSpPr>
      <dsp:spPr>
        <a:xfrm>
          <a:off x="1165035" y="1094777"/>
          <a:ext cx="2079186" cy="1663349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нудний</a:t>
          </a:r>
          <a:endParaRPr lang="ru-RU" sz="3600" b="1" kern="1200" dirty="0"/>
        </a:p>
      </dsp:txBody>
      <dsp:txXfrm>
        <a:off x="1213753" y="1143495"/>
        <a:ext cx="1981750" cy="1565913"/>
      </dsp:txXfrm>
    </dsp:sp>
    <dsp:sp modelId="{57DF4519-05E7-4E60-B563-B73106BC51CA}">
      <dsp:nvSpPr>
        <dsp:cNvPr id="0" name=""/>
        <dsp:cNvSpPr/>
      </dsp:nvSpPr>
      <dsp:spPr>
        <a:xfrm rot="16200000">
          <a:off x="3867664" y="1523067"/>
          <a:ext cx="2004522" cy="623756"/>
        </a:xfrm>
        <a:prstGeom prst="leftArrow">
          <a:avLst>
            <a:gd name="adj1" fmla="val 60000"/>
            <a:gd name="adj2" fmla="val 50000"/>
          </a:avLst>
        </a:prstGeom>
        <a:solidFill>
          <a:srgbClr val="E838B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CCC9C3-A556-4EBF-A2F7-AA7AE81151C5}">
      <dsp:nvSpPr>
        <dsp:cNvPr id="0" name=""/>
        <dsp:cNvSpPr/>
      </dsp:nvSpPr>
      <dsp:spPr>
        <a:xfrm>
          <a:off x="3506883" y="1009"/>
          <a:ext cx="2726084" cy="1663349"/>
        </a:xfrm>
        <a:prstGeom prst="roundRect">
          <a:avLst>
            <a:gd name="adj" fmla="val 10000"/>
          </a:avLst>
        </a:prstGeom>
        <a:solidFill>
          <a:srgbClr val="E838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err="1" smtClean="0"/>
            <a:t>пізнаваль</a:t>
          </a:r>
          <a:r>
            <a:rPr lang="uk-UA" sz="3600" b="1" kern="1200" dirty="0" smtClean="0"/>
            <a:t>-ний</a:t>
          </a:r>
          <a:endParaRPr lang="ru-RU" sz="3600" b="1" kern="1200" dirty="0"/>
        </a:p>
      </dsp:txBody>
      <dsp:txXfrm>
        <a:off x="3555601" y="49727"/>
        <a:ext cx="2628648" cy="1565913"/>
      </dsp:txXfrm>
    </dsp:sp>
    <dsp:sp modelId="{CDA86CE5-EC7C-46F2-A933-03A0CFACB5F2}">
      <dsp:nvSpPr>
        <dsp:cNvPr id="0" name=""/>
        <dsp:cNvSpPr/>
      </dsp:nvSpPr>
      <dsp:spPr>
        <a:xfrm rot="19350511">
          <a:off x="5618948" y="2360707"/>
          <a:ext cx="2088480" cy="62375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</dsp:sp>
    <dsp:sp modelId="{886191E9-BEED-4D49-9BC0-55CF97BBD098}">
      <dsp:nvSpPr>
        <dsp:cNvPr id="0" name=""/>
        <dsp:cNvSpPr/>
      </dsp:nvSpPr>
      <dsp:spPr>
        <a:xfrm>
          <a:off x="6452141" y="1205341"/>
          <a:ext cx="2079186" cy="1663349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довгий</a:t>
          </a:r>
          <a:endParaRPr lang="ru-RU" sz="3600" b="1" kern="1200" dirty="0"/>
        </a:p>
      </dsp:txBody>
      <dsp:txXfrm>
        <a:off x="6500859" y="1254059"/>
        <a:ext cx="1981750" cy="1565913"/>
      </dsp:txXfrm>
    </dsp:sp>
    <dsp:sp modelId="{ADD48452-783F-4794-8177-6F90FAAEFC3F}">
      <dsp:nvSpPr>
        <dsp:cNvPr id="0" name=""/>
        <dsp:cNvSpPr/>
      </dsp:nvSpPr>
      <dsp:spPr>
        <a:xfrm>
          <a:off x="6080899" y="3736303"/>
          <a:ext cx="2004522" cy="623756"/>
        </a:xfrm>
        <a:prstGeom prst="leftArrow">
          <a:avLst>
            <a:gd name="adj1" fmla="val 60000"/>
            <a:gd name="adj2" fmla="val 50000"/>
          </a:avLst>
        </a:prstGeom>
        <a:solidFill>
          <a:srgbClr val="FF33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208B9D-B692-4ADE-BCA6-F15EAB400D8C}">
      <dsp:nvSpPr>
        <dsp:cNvPr id="0" name=""/>
        <dsp:cNvSpPr/>
      </dsp:nvSpPr>
      <dsp:spPr>
        <a:xfrm>
          <a:off x="6868671" y="3216506"/>
          <a:ext cx="2433501" cy="1663349"/>
        </a:xfrm>
        <a:prstGeom prst="roundRect">
          <a:avLst>
            <a:gd name="adj" fmla="val 10000"/>
          </a:avLst>
        </a:prstGeom>
        <a:solidFill>
          <a:srgbClr val="FF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швидкий</a:t>
          </a:r>
          <a:endParaRPr lang="ru-RU" sz="3600" b="1" kern="1200" dirty="0"/>
        </a:p>
      </dsp:txBody>
      <dsp:txXfrm>
        <a:off x="6917389" y="3265224"/>
        <a:ext cx="2336065" cy="1565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08.10.2024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08.10.2024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08.10.2024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44906" y="4267434"/>
            <a:ext cx="9661398" cy="173664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chemeClr val="accent2">
                    <a:lumMod val="75000"/>
                  </a:schemeClr>
                </a:solidFill>
              </a:rPr>
              <a:t>Українська </a:t>
            </a:r>
            <a:r>
              <a:rPr lang="uk-UA" sz="4800" b="1" dirty="0">
                <a:solidFill>
                  <a:schemeClr val="accent2">
                    <a:lumMod val="75000"/>
                  </a:schemeClr>
                </a:solidFill>
              </a:rPr>
              <a:t>народна казка </a:t>
            </a:r>
            <a:endParaRPr lang="uk-UA" sz="4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4800" b="1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uk-UA" sz="4800" b="1" dirty="0">
                <a:solidFill>
                  <a:schemeClr val="accent2">
                    <a:lumMod val="75000"/>
                  </a:schemeClr>
                </a:solidFill>
              </a:rPr>
              <a:t>Кіт і пес» </a:t>
            </a:r>
            <a:endParaRPr lang="uk-UA" sz="48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906" y="891705"/>
            <a:ext cx="2773363" cy="2773363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31177" y="1084950"/>
            <a:ext cx="3275127" cy="2145268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</a:rPr>
              <a:t>Розділ 2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Читаємо і пізнаємо таємниці рідної мови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Урок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74319" y="617193"/>
            <a:ext cx="9408910" cy="7990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Пояснення домашнього </a:t>
            </a:r>
            <a:r>
              <a:rPr lang="uk-UA" sz="4000" b="1" dirty="0" smtClean="0">
                <a:solidFill>
                  <a:schemeClr val="bg1"/>
                </a:solidFill>
              </a:rPr>
              <a:t>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29380" y="1903120"/>
            <a:ext cx="3732442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Прочитай </a:t>
            </a:r>
            <a:r>
              <a:rPr lang="uk-UA" sz="3200" b="1" dirty="0">
                <a:solidFill>
                  <a:srgbClr val="FFFF00"/>
                </a:solidFill>
              </a:rPr>
              <a:t>казку. </a:t>
            </a:r>
            <a:r>
              <a:rPr lang="uk-UA" sz="3200" b="1" dirty="0" smtClean="0">
                <a:solidFill>
                  <a:srgbClr val="FFFF00"/>
                </a:solidFill>
              </a:rPr>
              <a:t>Намалюй </a:t>
            </a:r>
            <a:r>
              <a:rPr lang="uk-UA" sz="3200" b="1" dirty="0">
                <a:solidFill>
                  <a:srgbClr val="FFFF00"/>
                </a:solidFill>
              </a:rPr>
              <a:t>свій малюнок до казки.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8198" name="Picture 6" descr="ÐÐ°ÑÑÐ¸Ð½ÐºÐ¸ Ð¿Ð¾ Ð·Ð°Ð¿ÑÐ¾ÑÑ ÐºÐ»Ð¸Ð¿Ð°ÑÑ Ð´ÐµÑÐ¸ ÑÐ¸ÑÐ°ÑÑ ÐºÐ½Ð¸Ð³Ñ Ñ ÑÐ¾Ð´Ð¸ÑÐµÐ»ÑÐ¼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605" y="1582156"/>
            <a:ext cx="4714257" cy="386569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51233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9677" y="574543"/>
            <a:ext cx="8732067" cy="5880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 Вправа «Урок був»</a:t>
            </a: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969995104"/>
              </p:ext>
            </p:extLst>
          </p:nvPr>
        </p:nvGraphicFramePr>
        <p:xfrm>
          <a:off x="1543051" y="1337310"/>
          <a:ext cx="9917008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941328" y="1327263"/>
            <a:ext cx="3219193" cy="9194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Опиши,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яким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був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цей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урок для тебе. 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19046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2235030" y="1440387"/>
            <a:ext cx="7377522" cy="72525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Наш світ – багатий і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різноманітний. Переглянь ілюстрації. </a:t>
            </a:r>
          </a:p>
          <a:p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Яка з них передає твої емоції при слові </a:t>
            </a:r>
            <a:r>
              <a:rPr lang="uk-UA" sz="2000" b="1" i="1" dirty="0" smtClean="0">
                <a:solidFill>
                  <a:schemeClr val="accent2">
                    <a:lumMod val="75000"/>
                  </a:schemeClr>
                </a:solidFill>
              </a:rPr>
              <a:t>творчість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? Чому?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024569" y="515702"/>
            <a:ext cx="9959829" cy="8393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Налаштування на урок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Картинки по запросу творчість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74" y="2340372"/>
            <a:ext cx="2587713" cy="20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Похожее изображение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3"/>
          <a:stretch/>
        </p:blipFill>
        <p:spPr bwMode="auto">
          <a:xfrm>
            <a:off x="4822757" y="4243959"/>
            <a:ext cx="2602040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Картинки по запросу творчість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272" y="2340372"/>
            <a:ext cx="2944640" cy="1903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Психологія творчості. Що таке творчість та як стати креативною людиною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95" y="4437420"/>
            <a:ext cx="3747723" cy="1694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Логіка+творчість для дітей 5-6 років | Діти в місті Тернопіль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194" y="4437420"/>
            <a:ext cx="3294717" cy="1741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Що таке творчість що таке творча людин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785" y="2375304"/>
            <a:ext cx="3796091" cy="1868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762012" y="1617885"/>
            <a:ext cx="5662785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Дзвенить струмочком 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рідна мова,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Усі слова знайомі в ній,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Але читати кожне слово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У мові правильно зумій.</a:t>
            </a:r>
          </a:p>
        </p:txBody>
      </p:sp>
      <p:pic>
        <p:nvPicPr>
          <p:cNvPr id="1026" name="Picture 2" descr="D:\Картинки до тестів\Людина\Красуня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272" y="1621222"/>
            <a:ext cx="2270291" cy="4638961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3746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1058833" y="525052"/>
            <a:ext cx="10014333" cy="77493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altLang="ru-RU" sz="4000" b="1" dirty="0" smtClean="0"/>
              <a:t>Асоціативний кущ</a:t>
            </a:r>
            <a:endParaRPr lang="ru-RU" altLang="ru-RU" sz="4000" b="1" dirty="0" smtClean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5603" name="Picture 2" descr="D:\4 клас\2 ЧИТАННЯ\Савченко\Усна нар творчість\1 Усна народна творчість\2022-09-28_2320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t="9861" r="595" b="515"/>
          <a:stretch/>
        </p:blipFill>
        <p:spPr bwMode="auto">
          <a:xfrm>
            <a:off x="3084723" y="1454227"/>
            <a:ext cx="8394602" cy="480977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9246" y="1898127"/>
            <a:ext cx="2105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</a:rPr>
              <a:t>прислів’я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26578" y="1898128"/>
            <a:ext cx="22847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</a:rPr>
              <a:t>колискові 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86393" y="1878684"/>
            <a:ext cx="26325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</a:rPr>
              <a:t>скоромовки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86348" y="3450378"/>
            <a:ext cx="13153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</a:rPr>
              <a:t>казки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118161" y="4985909"/>
            <a:ext cx="17491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</a:rPr>
              <a:t>лічилки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59147" y="4995446"/>
            <a:ext cx="20457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err="1" smtClean="0">
                <a:solidFill>
                  <a:srgbClr val="002060"/>
                </a:solidFill>
              </a:rPr>
              <a:t>з</a:t>
            </a:r>
            <a:r>
              <a:rPr lang="uk-UA" sz="3600" b="1" dirty="0" err="1" smtClean="0">
                <a:solidFill>
                  <a:srgbClr val="002060"/>
                </a:solidFill>
              </a:rPr>
              <a:t>аклички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75399" y="4985909"/>
            <a:ext cx="20008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err="1" smtClean="0">
                <a:solidFill>
                  <a:srgbClr val="002060"/>
                </a:solidFill>
              </a:rPr>
              <a:t>мирилки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99857" y="3451541"/>
            <a:ext cx="17519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</a:rPr>
              <a:t>загадки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539827" y="1428837"/>
            <a:ext cx="2346591" cy="219235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Пригадай, що відноситься до перлин усної народної творчості України. Склади асоціативний кущ.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Усна народна творчість - Українські традиції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23" y="3773542"/>
            <a:ext cx="1618797" cy="249045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51519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41722" y="582906"/>
            <a:ext cx="10063279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Відгадай 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42524" y="1638566"/>
            <a:ext cx="4148118" cy="33711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</a:rPr>
              <a:t>Вірний друг у мене є</a:t>
            </a:r>
            <a:r>
              <a:rPr lang="uk-UA" sz="2400" dirty="0" smtClean="0">
                <a:solidFill>
                  <a:schemeClr val="bg1"/>
                </a:solidFill>
              </a:rPr>
              <a:t>,</a:t>
            </a:r>
          </a:p>
          <a:p>
            <a:r>
              <a:rPr lang="uk-UA" sz="2400" dirty="0" smtClean="0">
                <a:solidFill>
                  <a:schemeClr val="bg1"/>
                </a:solidFill>
              </a:rPr>
              <a:t>Мені </a:t>
            </a:r>
            <a:r>
              <a:rPr lang="uk-UA" sz="2400" dirty="0">
                <a:solidFill>
                  <a:schemeClr val="bg1"/>
                </a:solidFill>
              </a:rPr>
              <a:t>лапу подає</a:t>
            </a:r>
            <a:r>
              <a:rPr lang="uk-UA" sz="2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uk-UA" sz="2400" dirty="0" smtClean="0">
                <a:solidFill>
                  <a:schemeClr val="bg1"/>
                </a:solidFill>
              </a:rPr>
              <a:t>Заглядає </a:t>
            </a:r>
            <a:r>
              <a:rPr lang="uk-UA" sz="2400" dirty="0">
                <a:solidFill>
                  <a:schemeClr val="bg1"/>
                </a:solidFill>
              </a:rPr>
              <a:t>щиро в очі</a:t>
            </a:r>
            <a:r>
              <a:rPr lang="uk-UA" sz="2400" dirty="0" smtClean="0">
                <a:solidFill>
                  <a:schemeClr val="bg1"/>
                </a:solidFill>
              </a:rPr>
              <a:t>,</a:t>
            </a:r>
          </a:p>
          <a:p>
            <a:r>
              <a:rPr lang="uk-UA" sz="2400" dirty="0" smtClean="0">
                <a:solidFill>
                  <a:schemeClr val="bg1"/>
                </a:solidFill>
              </a:rPr>
              <a:t>Мовби </a:t>
            </a:r>
            <a:r>
              <a:rPr lang="uk-UA" sz="2400" dirty="0">
                <a:solidFill>
                  <a:schemeClr val="bg1"/>
                </a:solidFill>
              </a:rPr>
              <a:t>щось сказати хоче</a:t>
            </a:r>
            <a:r>
              <a:rPr lang="uk-UA" sz="2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uk-UA" sz="2400" dirty="0" smtClean="0">
                <a:solidFill>
                  <a:schemeClr val="bg1"/>
                </a:solidFill>
              </a:rPr>
              <a:t>Замість </a:t>
            </a:r>
            <a:r>
              <a:rPr lang="uk-UA" sz="2400" dirty="0">
                <a:solidFill>
                  <a:schemeClr val="bg1"/>
                </a:solidFill>
              </a:rPr>
              <a:t>слів лиш чути гав</a:t>
            </a:r>
            <a:r>
              <a:rPr lang="uk-UA" sz="2400" dirty="0" smtClean="0">
                <a:solidFill>
                  <a:schemeClr val="bg1"/>
                </a:solidFill>
              </a:rPr>
              <a:t>,</a:t>
            </a:r>
          </a:p>
          <a:p>
            <a:r>
              <a:rPr lang="uk-UA" sz="2400" dirty="0" smtClean="0">
                <a:solidFill>
                  <a:schemeClr val="bg1"/>
                </a:solidFill>
              </a:rPr>
              <a:t>Всіх </a:t>
            </a:r>
            <a:r>
              <a:rPr lang="uk-UA" sz="2400" dirty="0">
                <a:solidFill>
                  <a:schemeClr val="bg1"/>
                </a:solidFill>
              </a:rPr>
              <a:t>котів порозганяв</a:t>
            </a:r>
            <a:r>
              <a:rPr lang="uk-UA" sz="2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uk-UA" sz="2400" dirty="0" smtClean="0">
                <a:solidFill>
                  <a:schemeClr val="bg1"/>
                </a:solidFill>
              </a:rPr>
              <a:t>Хто </a:t>
            </a:r>
            <a:r>
              <a:rPr lang="uk-UA" sz="2400" dirty="0">
                <a:solidFill>
                  <a:schemeClr val="bg1"/>
                </a:solidFill>
              </a:rPr>
              <a:t>скажіть цей розбишака</a:t>
            </a:r>
            <a:r>
              <a:rPr lang="uk-UA" sz="2400" dirty="0" smtClean="0">
                <a:solidFill>
                  <a:schemeClr val="bg1"/>
                </a:solidFill>
              </a:rPr>
              <a:t>,</a:t>
            </a:r>
          </a:p>
          <a:p>
            <a:r>
              <a:rPr lang="uk-UA" sz="2400" dirty="0" smtClean="0">
                <a:solidFill>
                  <a:schemeClr val="bg1"/>
                </a:solidFill>
              </a:rPr>
              <a:t>Знають </a:t>
            </a:r>
            <a:r>
              <a:rPr lang="uk-UA" sz="2400" dirty="0">
                <a:solidFill>
                  <a:schemeClr val="bg1"/>
                </a:solidFill>
              </a:rPr>
              <a:t>всі, що це</a:t>
            </a:r>
            <a:r>
              <a:rPr lang="uk-UA" sz="2400" dirty="0" smtClean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07617" y="4408172"/>
            <a:ext cx="1197434" cy="510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70C0"/>
                </a:solidFill>
              </a:rPr>
              <a:t>собака</a:t>
            </a:r>
          </a:p>
        </p:txBody>
      </p:sp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4704" y="4289782"/>
            <a:ext cx="1286083" cy="187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ÐÐ°ÑÑÐ¸Ð½ÐºÐ¸ Ð¿Ð¾ Ð·Ð°Ð¿ÑÐ¾ÑÑ ÐºÐ»Ð¸Ð¿Ð°ÑÑ ÑÐ¾Ð±Ð°ÐºÐ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72849" y="3598368"/>
            <a:ext cx="1957921" cy="246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7017746" y="1638566"/>
            <a:ext cx="4219460" cy="25538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dirty="0" err="1"/>
              <a:t>Хто</a:t>
            </a:r>
            <a:r>
              <a:rPr lang="ru-RU" sz="2400" dirty="0"/>
              <a:t> з хвостиком і з </a:t>
            </a:r>
            <a:r>
              <a:rPr lang="ru-RU" sz="2400" dirty="0" err="1"/>
              <a:t>вушками</a:t>
            </a:r>
            <a:r>
              <a:rPr lang="ru-RU" sz="2400" dirty="0" smtClean="0"/>
              <a:t>,</a:t>
            </a:r>
          </a:p>
          <a:p>
            <a:r>
              <a:rPr lang="ru-RU" sz="2400" dirty="0" smtClean="0"/>
              <a:t>В </a:t>
            </a:r>
            <a:r>
              <a:rPr lang="ru-RU" sz="2400" dirty="0"/>
              <a:t>кого лапки з подушками</a:t>
            </a:r>
            <a:r>
              <a:rPr lang="ru-RU" sz="2400" dirty="0" smtClean="0"/>
              <a:t>?</a:t>
            </a:r>
          </a:p>
          <a:p>
            <a:r>
              <a:rPr lang="ru-RU" sz="2400" dirty="0" smtClean="0"/>
              <a:t>Як </a:t>
            </a:r>
            <a:r>
              <a:rPr lang="ru-RU" sz="2400" dirty="0"/>
              <a:t>ступа, </a:t>
            </a:r>
            <a:r>
              <a:rPr lang="ru-RU" sz="2400" dirty="0" err="1"/>
              <a:t>ніхто</a:t>
            </a:r>
            <a:r>
              <a:rPr lang="ru-RU" sz="2400" dirty="0"/>
              <a:t> не </a:t>
            </a:r>
            <a:r>
              <a:rPr lang="ru-RU" sz="2400" dirty="0" err="1"/>
              <a:t>чує</a:t>
            </a:r>
            <a:r>
              <a:rPr lang="ru-RU" sz="2400" dirty="0" smtClean="0"/>
              <a:t>,</a:t>
            </a:r>
          </a:p>
          <a:p>
            <a:r>
              <a:rPr lang="ru-RU" sz="2400" dirty="0" smtClean="0"/>
              <a:t>Тихо </a:t>
            </a:r>
            <a:r>
              <a:rPr lang="ru-RU" sz="2400" dirty="0"/>
              <a:t>крадучись, </a:t>
            </a:r>
            <a:r>
              <a:rPr lang="ru-RU" sz="2400" dirty="0" err="1"/>
              <a:t>полює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І </a:t>
            </a:r>
            <a:r>
              <a:rPr lang="ru-RU" sz="2400" dirty="0" err="1"/>
              <a:t>маленькі</a:t>
            </a:r>
            <a:r>
              <a:rPr lang="ru-RU" sz="2400" dirty="0"/>
              <a:t> </a:t>
            </a:r>
            <a:r>
              <a:rPr lang="ru-RU" sz="2400" dirty="0" err="1"/>
              <a:t>сірі</a:t>
            </a:r>
            <a:r>
              <a:rPr lang="ru-RU" sz="2400" dirty="0"/>
              <a:t> </a:t>
            </a:r>
            <a:r>
              <a:rPr lang="ru-RU" sz="2400" dirty="0" smtClean="0"/>
              <a:t>мишки</a:t>
            </a:r>
          </a:p>
          <a:p>
            <a:r>
              <a:rPr lang="ru-RU" sz="2400" dirty="0" err="1" smtClean="0"/>
              <a:t>Утікають</a:t>
            </a:r>
            <a:r>
              <a:rPr lang="ru-RU" sz="2400" dirty="0" smtClean="0"/>
              <a:t> </a:t>
            </a:r>
            <a:r>
              <a:rPr lang="ru-RU" sz="2400" dirty="0" err="1"/>
              <a:t>геть</a:t>
            </a:r>
            <a:r>
              <a:rPr lang="ru-RU" sz="2400" dirty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16020" y="3560494"/>
            <a:ext cx="1197434" cy="5107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кішки</a:t>
            </a: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7745378" y="4348160"/>
            <a:ext cx="3544025" cy="153484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Що ти знаєш про відносини між собакою і котом? Подумай, чому склалися такі відносини?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0940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11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41723" y="582906"/>
            <a:ext cx="9861630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754140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18764" y="1629023"/>
            <a:ext cx="5767597" cy="43926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</a:rPr>
              <a:t>Сьогодні на уроці читання </a:t>
            </a:r>
            <a:r>
              <a:rPr lang="uk-UA" sz="2800" dirty="0" smtClean="0">
                <a:solidFill>
                  <a:schemeClr val="bg1"/>
                </a:solidFill>
              </a:rPr>
              <a:t>ми поспілкуємося на тему </a:t>
            </a:r>
          </a:p>
          <a:p>
            <a:pPr algn="ctr"/>
            <a:r>
              <a:rPr lang="uk-UA" sz="2800" i="1" dirty="0" smtClean="0">
                <a:solidFill>
                  <a:schemeClr val="bg1"/>
                </a:solidFill>
              </a:rPr>
              <a:t>«</a:t>
            </a:r>
            <a:r>
              <a:rPr lang="uk-UA" sz="2800" i="1" dirty="0">
                <a:solidFill>
                  <a:schemeClr val="bg1"/>
                </a:solidFill>
              </a:rPr>
              <a:t>Поробиш усю роботу, </a:t>
            </a:r>
            <a:endParaRPr lang="uk-UA" sz="2800" i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i="1" dirty="0" smtClean="0">
                <a:solidFill>
                  <a:schemeClr val="bg1"/>
                </a:solidFill>
              </a:rPr>
              <a:t>то </a:t>
            </a:r>
            <a:r>
              <a:rPr lang="uk-UA" sz="2800" i="1" dirty="0">
                <a:solidFill>
                  <a:schemeClr val="bg1"/>
                </a:solidFill>
              </a:rPr>
              <a:t>й </a:t>
            </a:r>
            <a:r>
              <a:rPr lang="uk-UA" sz="2800" i="1" dirty="0" err="1">
                <a:solidFill>
                  <a:schemeClr val="bg1"/>
                </a:solidFill>
              </a:rPr>
              <a:t>поспиш</a:t>
            </a:r>
            <a:r>
              <a:rPr lang="uk-UA" sz="2800" i="1" dirty="0">
                <a:solidFill>
                  <a:schemeClr val="bg1"/>
                </a:solidFill>
              </a:rPr>
              <a:t> в </a:t>
            </a:r>
            <a:r>
              <a:rPr lang="uk-UA" sz="2800" i="1" dirty="0" smtClean="0">
                <a:solidFill>
                  <a:schemeClr val="bg1"/>
                </a:solidFill>
              </a:rPr>
              <a:t>охоту». </a:t>
            </a:r>
          </a:p>
          <a:p>
            <a:pPr algn="ctr"/>
            <a:r>
              <a:rPr lang="uk-UA" sz="2800" dirty="0" smtClean="0"/>
              <a:t>Дізнаємось</a:t>
            </a:r>
            <a:r>
              <a:rPr lang="uk-UA" sz="2800" i="1" dirty="0" smtClean="0"/>
              <a:t>, </a:t>
            </a:r>
            <a:r>
              <a:rPr lang="uk-UA" sz="2800" dirty="0" smtClean="0"/>
              <a:t>що таке </a:t>
            </a:r>
            <a:r>
              <a:rPr lang="uk-UA" sz="2800" dirty="0" smtClean="0"/>
              <a:t>казка,</a:t>
            </a:r>
            <a:endParaRPr lang="uk-UA" sz="2800" dirty="0" smtClean="0"/>
          </a:p>
          <a:p>
            <a:pPr algn="ctr"/>
            <a:r>
              <a:rPr lang="uk-UA" sz="2800" dirty="0" smtClean="0"/>
              <a:t>вчитимемося виразно читати казку, визначати її головну думку.</a:t>
            </a:r>
          </a:p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Подивимося мультфільм </a:t>
            </a:r>
            <a:endParaRPr lang="uk-UA" sz="2800" dirty="0" smtClean="0">
              <a:solidFill>
                <a:schemeClr val="bg1"/>
              </a:solidFill>
            </a:endParaRPr>
          </a:p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«</a:t>
            </a:r>
            <a:r>
              <a:rPr lang="uk-UA" sz="2800" dirty="0">
                <a:solidFill>
                  <a:schemeClr val="bg1"/>
                </a:solidFill>
              </a:rPr>
              <a:t>Про всіх на світі». </a:t>
            </a:r>
            <a:r>
              <a:rPr lang="uk-UA" sz="2800" dirty="0" smtClean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140033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62757" y="582664"/>
            <a:ext cx="9945510" cy="6492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ÐÐ°ÑÑÐ¸Ð½ÐºÐ¸ Ð¿Ð¾ Ð·Ð°Ð¿ÑÐ¾ÑÑ ÐºÐ¾Ñ Ð¸ ÑÐ¾Ð±Ð°Ðº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332" y="2896130"/>
            <a:ext cx="5132094" cy="325521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62757" y="3130059"/>
            <a:ext cx="3273205" cy="84504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що може йти мова в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казці « Кіт і пес»? 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27133" y="1394842"/>
            <a:ext cx="4797368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uk-UA" altLang="ru-RU" sz="2800" b="1" dirty="0">
                <a:solidFill>
                  <a:schemeClr val="bg1"/>
                </a:solidFill>
              </a:rPr>
              <a:t>Казка – це розповідний твір про вигадані, часто фантастичні події</a:t>
            </a:r>
            <a:endParaRPr lang="ru-RU" alt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62757" y="1579306"/>
            <a:ext cx="3273205" cy="53521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Що таке казка? 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13945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3384" y="582664"/>
            <a:ext cx="10344838" cy="6492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Українська народна казка «Кіт і пес»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53357" y="5731014"/>
            <a:ext cx="7304183" cy="66091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Знайди і закінчи речення: «Тим часом я живу в теплі , …»</a:t>
            </a:r>
          </a:p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Знайди початок речення і прочитай «… і міцно засинав»</a:t>
            </a:r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29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2 клас\2 Читання\1 Савченко\02 Таємниці рідної мови\№020- Поробиш усю роботу, то й поспиш в охоту. «Кіт і пес» УНК\2024-10-07_2113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58" y="1395703"/>
            <a:ext cx="7304183" cy="362127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2642" y="3439579"/>
            <a:ext cx="3865718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3538" indent="-363538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FFFF00"/>
                </a:solidFill>
              </a:rPr>
              <a:t>Чим був незадоволений кіт?</a:t>
            </a:r>
          </a:p>
          <a:p>
            <a:pPr marL="363538" indent="-363538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FFFF00"/>
                </a:solidFill>
              </a:rPr>
              <a:t>Що йому порадив пес?</a:t>
            </a:r>
          </a:p>
          <a:p>
            <a:pPr marL="363538" indent="-363538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FFFF00"/>
                </a:solidFill>
              </a:rPr>
              <a:t>Яке речення є прислів'ям? Ти погоджуєшся з ним</a:t>
            </a:r>
            <a:r>
              <a:rPr lang="uk-UA" sz="2000" b="1" dirty="0" smtClean="0">
                <a:solidFill>
                  <a:srgbClr val="FFFF00"/>
                </a:solidFill>
              </a:rPr>
              <a:t>? Чому?</a:t>
            </a:r>
            <a:endParaRPr lang="uk-UA" sz="2000" b="1" dirty="0" smtClean="0">
              <a:solidFill>
                <a:srgbClr val="FFFF00"/>
              </a:solidFill>
            </a:endParaRPr>
          </a:p>
          <a:p>
            <a:pPr marL="363538" indent="-363538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FFFF00"/>
                </a:solidFill>
              </a:rPr>
              <a:t>З якою інтонацією </a:t>
            </a:r>
            <a:r>
              <a:rPr lang="uk-UA" sz="2000" b="1" dirty="0" smtClean="0">
                <a:solidFill>
                  <a:srgbClr val="FFFF00"/>
                </a:solidFill>
              </a:rPr>
              <a:t>прочитаєш </a:t>
            </a:r>
            <a:r>
              <a:rPr lang="uk-UA" sz="2000" b="1" dirty="0">
                <a:solidFill>
                  <a:srgbClr val="FFFF00"/>
                </a:solidFill>
              </a:rPr>
              <a:t>слова кота, а з якою – пса</a:t>
            </a:r>
            <a:r>
              <a:rPr lang="uk-UA" sz="2000" b="1" dirty="0" smtClean="0">
                <a:solidFill>
                  <a:srgbClr val="FFFF00"/>
                </a:solidFill>
              </a:rPr>
              <a:t>?</a:t>
            </a:r>
          </a:p>
          <a:p>
            <a:pPr marL="363538" indent="-363538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rgbClr val="FFFF00"/>
                </a:solidFill>
              </a:rPr>
              <a:t>Яка головна думка казки?</a:t>
            </a:r>
            <a:endParaRPr lang="uk-UA" sz="2000" b="1" dirty="0">
              <a:solidFill>
                <a:srgbClr val="FFFF00"/>
              </a:solidFill>
            </a:endParaRPr>
          </a:p>
        </p:txBody>
      </p:sp>
      <p:pic>
        <p:nvPicPr>
          <p:cNvPr id="11" name="Picture 2" descr="ÐÐ°ÑÑÐ¸Ð½ÐºÐ¸ Ð¿Ð¾ Ð·Ð°Ð¿ÑÐ¾ÑÑ ÐºÐ»Ð¸Ð¿Ð°ÑÑ ÑÐ¾Ð±Ð°ÐºÐ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86" y="1395703"/>
            <a:ext cx="1288431" cy="194000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511"/>
          <a:stretch/>
        </p:blipFill>
        <p:spPr bwMode="auto">
          <a:xfrm>
            <a:off x="2212931" y="2141583"/>
            <a:ext cx="1749859" cy="119412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153358" y="4925435"/>
            <a:ext cx="7304183" cy="76160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Череда - </a:t>
            </a:r>
            <a:r>
              <a:rPr lang="uk-UA" sz="2000" dirty="0" smtClean="0">
                <a:solidFill>
                  <a:srgbClr val="0070C0"/>
                </a:solidFill>
              </a:rPr>
              <a:t>г</a:t>
            </a:r>
            <a:r>
              <a:rPr lang="ru-RU" sz="2000" dirty="0" err="1" smtClean="0">
                <a:solidFill>
                  <a:srgbClr val="0070C0"/>
                </a:solidFill>
              </a:rPr>
              <a:t>урт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свійських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тварин</a:t>
            </a:r>
            <a:r>
              <a:rPr lang="ru-RU" sz="2000" dirty="0">
                <a:solidFill>
                  <a:srgbClr val="0070C0"/>
                </a:solidFill>
              </a:rPr>
              <a:t> (перев. </a:t>
            </a:r>
            <a:r>
              <a:rPr lang="ru-RU" sz="2000" dirty="0" err="1">
                <a:solidFill>
                  <a:srgbClr val="0070C0"/>
                </a:solidFill>
              </a:rPr>
              <a:t>великої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рогатої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худоби</a:t>
            </a:r>
            <a:r>
              <a:rPr lang="ru-RU" sz="2000" dirty="0">
                <a:solidFill>
                  <a:srgbClr val="0070C0"/>
                </a:solidFill>
              </a:rPr>
              <a:t>), </a:t>
            </a:r>
            <a:r>
              <a:rPr lang="ru-RU" sz="2000" dirty="0" err="1">
                <a:solidFill>
                  <a:srgbClr val="0070C0"/>
                </a:solidFill>
              </a:rPr>
              <a:t>які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утримуються</a:t>
            </a:r>
            <a:r>
              <a:rPr lang="ru-RU" sz="2000" dirty="0">
                <a:solidFill>
                  <a:srgbClr val="0070C0"/>
                </a:solidFill>
              </a:rPr>
              <a:t>, </a:t>
            </a:r>
            <a:r>
              <a:rPr lang="ru-RU" sz="2000" dirty="0" err="1">
                <a:solidFill>
                  <a:srgbClr val="0070C0"/>
                </a:solidFill>
              </a:rPr>
              <a:t>пасуться</a:t>
            </a:r>
            <a:r>
              <a:rPr lang="ru-RU" sz="2000" dirty="0">
                <a:solidFill>
                  <a:srgbClr val="0070C0"/>
                </a:solidFill>
              </a:rPr>
              <a:t> разом</a:t>
            </a:r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endParaRPr lang="uk-UA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0222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620859" y="1926977"/>
            <a:ext cx="2438523" cy="368139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uk-UA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луками</a:t>
            </a:r>
          </a:p>
          <a:p>
            <a:pPr eaLnBrk="0" hangingPunct="0">
              <a:defRPr/>
            </a:pPr>
            <a:r>
              <a:rPr lang="uk-UA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череду</a:t>
            </a:r>
          </a:p>
          <a:p>
            <a:pPr eaLnBrk="0" hangingPunct="0">
              <a:defRPr/>
            </a:pPr>
            <a:r>
              <a:rPr lang="uk-UA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вечеряв</a:t>
            </a:r>
          </a:p>
          <a:p>
            <a:pPr eaLnBrk="0" hangingPunct="0">
              <a:defRPr/>
            </a:pPr>
            <a:r>
              <a:rPr lang="uk-UA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засинав</a:t>
            </a:r>
          </a:p>
          <a:p>
            <a:pPr eaLnBrk="0" hangingPunct="0">
              <a:defRPr/>
            </a:pPr>
            <a:r>
              <a:rPr lang="uk-UA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життя</a:t>
            </a:r>
          </a:p>
          <a:p>
            <a:pPr eaLnBrk="0" hangingPunct="0">
              <a:defRPr/>
            </a:pPr>
            <a:r>
              <a:rPr lang="uk-UA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їси  </a:t>
            </a:r>
            <a:endParaRPr lang="ru-RU" sz="4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8505429" y="1926978"/>
            <a:ext cx="2544489" cy="368139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uk-UA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пасти</a:t>
            </a:r>
          </a:p>
          <a:p>
            <a:pPr eaLnBrk="0" hangingPunct="0">
              <a:defRPr/>
            </a:pPr>
            <a:r>
              <a:rPr lang="uk-UA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гасав</a:t>
            </a:r>
          </a:p>
          <a:p>
            <a:pPr eaLnBrk="0" hangingPunct="0">
              <a:defRPr/>
            </a:pPr>
            <a:r>
              <a:rPr lang="uk-UA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міцно</a:t>
            </a:r>
          </a:p>
          <a:p>
            <a:pPr eaLnBrk="0" hangingPunct="0">
              <a:defRPr/>
            </a:pPr>
            <a:r>
              <a:rPr lang="uk-UA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гарно</a:t>
            </a:r>
          </a:p>
          <a:p>
            <a:pPr eaLnBrk="0" hangingPunct="0">
              <a:defRPr/>
            </a:pPr>
            <a:r>
              <a:rPr lang="uk-UA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всмак</a:t>
            </a:r>
          </a:p>
          <a:p>
            <a:pPr eaLnBrk="0" hangingPunct="0">
              <a:defRPr/>
            </a:pPr>
            <a:r>
              <a:rPr lang="uk-UA" sz="4000" b="1" dirty="0" smtClean="0">
                <a:solidFill>
                  <a:schemeClr val="bg1"/>
                </a:solidFill>
                <a:latin typeface="+mj-lt"/>
              </a:rPr>
              <a:t>клопітне</a:t>
            </a:r>
            <a:endParaRPr lang="uk-UA" sz="40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5562340" y="2258638"/>
            <a:ext cx="2788595" cy="619644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5643784" y="2258638"/>
            <a:ext cx="2751432" cy="619644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643784" y="3452498"/>
            <a:ext cx="2788595" cy="67122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5731073" y="3569465"/>
            <a:ext cx="2774356" cy="598203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113" y="1901405"/>
            <a:ext cx="2610230" cy="368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 стрелкой 16"/>
          <p:cNvCxnSpPr/>
          <p:nvPr/>
        </p:nvCxnSpPr>
        <p:spPr>
          <a:xfrm>
            <a:off x="5716834" y="4852552"/>
            <a:ext cx="2788595" cy="513349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5576579" y="4852552"/>
            <a:ext cx="2774356" cy="513349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862935" y="494529"/>
            <a:ext cx="10392894" cy="7067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слова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210201" y="1261574"/>
            <a:ext cx="8045628" cy="59154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З'єднай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стрілочками відповідні словосполучення з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казки.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30832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82198" y="507847"/>
            <a:ext cx="10631277" cy="7747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Перегляд </a:t>
            </a:r>
            <a:r>
              <a:rPr lang="uk-UA" sz="3600" b="1" dirty="0" err="1">
                <a:solidFill>
                  <a:schemeClr val="bg1"/>
                </a:solidFill>
              </a:rPr>
              <a:t>мультфільма</a:t>
            </a:r>
            <a:r>
              <a:rPr lang="uk-UA" sz="3600" b="1" dirty="0">
                <a:solidFill>
                  <a:schemeClr val="bg1"/>
                </a:solidFill>
              </a:rPr>
              <a:t> «Про всіх на </a:t>
            </a:r>
            <a:r>
              <a:rPr lang="uk-UA" sz="3600" b="1" dirty="0" smtClean="0">
                <a:solidFill>
                  <a:schemeClr val="bg1"/>
                </a:solidFill>
              </a:rPr>
              <a:t>світі»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" name="videoplayback (1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1445" y="1293578"/>
            <a:ext cx="6864824" cy="514861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782198" y="1434367"/>
            <a:ext cx="2677358" cy="196176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Чи подобаються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тобі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мультфільми про тварин? </a:t>
            </a:r>
            <a:endParaRPr lang="uk-UA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Розкажи,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про що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цей мультфільм? </a:t>
            </a:r>
          </a:p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Хто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його дійові особи?</a:t>
            </a:r>
          </a:p>
        </p:txBody>
      </p:sp>
      <p:pic>
        <p:nvPicPr>
          <p:cNvPr id="2050" name="Picture 2" descr="D:\2 клас\2 Читання\1 Савченко\02 Таємниці рідної мови\№020- Поробиш усю роботу, то й поспиш в охоту. «Кіт і пес» УНК\2024-10-08_1414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98" y="3700750"/>
            <a:ext cx="2677385" cy="147717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41097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4842</TotalTime>
  <Words>427</Words>
  <Application>Microsoft Office PowerPoint</Application>
  <PresentationFormat>Произвольный</PresentationFormat>
  <Paragraphs>93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Асоціативний кущ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324</cp:revision>
  <dcterms:created xsi:type="dcterms:W3CDTF">2018-01-05T16:38:53Z</dcterms:created>
  <dcterms:modified xsi:type="dcterms:W3CDTF">2024-10-08T11:32:10Z</dcterms:modified>
</cp:coreProperties>
</file>