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19" r:id="rId3"/>
    <p:sldId id="315" r:id="rId4"/>
    <p:sldId id="316" r:id="rId5"/>
    <p:sldId id="300" r:id="rId6"/>
    <p:sldId id="309" r:id="rId7"/>
    <p:sldId id="287" r:id="rId8"/>
    <p:sldId id="312" r:id="rId9"/>
    <p:sldId id="292" r:id="rId10"/>
    <p:sldId id="318" r:id="rId11"/>
    <p:sldId id="317" r:id="rId12"/>
    <p:sldId id="32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FF3131"/>
    <a:srgbClr val="2F3242"/>
    <a:srgbClr val="722651"/>
    <a:srgbClr val="DED23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5754" y="4226392"/>
            <a:ext cx="9705860" cy="10215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Як рослини зустрічають осінь? 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54" y="957024"/>
            <a:ext cx="4120487" cy="25753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35331" y="1225893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10017852" cy="717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2744" y="1443909"/>
            <a:ext cx="6041227" cy="7153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Коли </a:t>
            </a:r>
            <a:r>
              <a:rPr lang="ru-RU" sz="2800" b="1" dirty="0" err="1"/>
              <a:t>достигають</a:t>
            </a:r>
            <a:r>
              <a:rPr lang="ru-RU" sz="2800" b="1" dirty="0"/>
              <a:t> плоди на </a:t>
            </a:r>
            <a:r>
              <a:rPr lang="ru-RU" sz="2800" b="1" dirty="0" err="1"/>
              <a:t>каштані</a:t>
            </a:r>
            <a:r>
              <a:rPr lang="ru-RU" sz="2800" b="1" dirty="0"/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8973" y="2247575"/>
            <a:ext cx="6044998" cy="9375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осінні</a:t>
            </a:r>
            <a:r>
              <a:rPr lang="ru-RU" sz="2800" b="1" dirty="0" smtClean="0"/>
              <a:t> плоди </a:t>
            </a:r>
            <a:r>
              <a:rPr lang="ru-RU" sz="2800" b="1" dirty="0" err="1" smtClean="0"/>
              <a:t>приносять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користь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здоров’я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8973" y="3263702"/>
            <a:ext cx="6044998" cy="10167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Хто</a:t>
            </a:r>
            <a:r>
              <a:rPr lang="ru-RU" sz="2800" b="1" dirty="0" smtClean="0"/>
              <a:t> з </a:t>
            </a:r>
            <a:r>
              <a:rPr lang="ru-RU" sz="2800" b="1" dirty="0" err="1" smtClean="0"/>
              <a:t>тварин</a:t>
            </a:r>
            <a:r>
              <a:rPr lang="ru-RU" sz="2800" b="1" dirty="0" smtClean="0"/>
              <a:t> любить </a:t>
            </a:r>
            <a:r>
              <a:rPr lang="ru-RU" sz="2800" b="1" dirty="0" err="1" smtClean="0"/>
              <a:t>ласувати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жолудями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t="970" r="5658" b="711"/>
          <a:stretch/>
        </p:blipFill>
        <p:spPr>
          <a:xfrm>
            <a:off x="7466173" y="1279223"/>
            <a:ext cx="3737981" cy="501344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7649" r="7598" b="2138"/>
          <a:stretch/>
        </p:blipFill>
        <p:spPr>
          <a:xfrm>
            <a:off x="1730168" y="4387441"/>
            <a:ext cx="2445224" cy="18339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Як харчуватися восени: осінні овочі та фрук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57" y="4387441"/>
            <a:ext cx="2627340" cy="18227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064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 клас\4 ЯДС\1 Грущинська\2 Людина і природа восени\№022 Як рослини зустрічають осінь\2024-10-17_141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4" y="2254048"/>
            <a:ext cx="5809368" cy="202170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4 ЯДС\1 Грущинська\2 Людина і природа восени\№022 Як рослини зустрічають осінь\2024-10-17_141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24" y="1243197"/>
            <a:ext cx="6013430" cy="46510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37424" y="465138"/>
            <a:ext cx="978953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2839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27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48371" y="1243197"/>
            <a:ext cx="3671867" cy="8172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Які ознаки осені згадуються у вірші? Підкресли.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48371" y="4494533"/>
            <a:ext cx="3682814" cy="107499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Зафарбуй корисні для здоров’я людини плоди, що достигають восени.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48554" y="1651804"/>
            <a:ext cx="2311561" cy="1630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74245" y="1245348"/>
            <a:ext cx="1630496" cy="1630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79345" y="4065481"/>
            <a:ext cx="2199412" cy="1860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83566" y="3250417"/>
            <a:ext cx="1630496" cy="1630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12694" y="3250417"/>
            <a:ext cx="16294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54087" y="3777391"/>
            <a:ext cx="2788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840516" y="3511592"/>
            <a:ext cx="19797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9182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617" y="495119"/>
            <a:ext cx="8732067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2" y="2004697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6" y="1982926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4" y="2014044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99071" y="5134977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3103" y="5134978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61251" y="5134976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2045836"/>
            <a:ext cx="2104295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146915" y="5134974"/>
            <a:ext cx="2430916" cy="91747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втомлений/</a:t>
            </a:r>
          </a:p>
          <a:p>
            <a:pPr algn="ctr"/>
            <a:r>
              <a:rPr lang="uk-UA" sz="2400" b="1" dirty="0" smtClean="0"/>
              <a:t>втомлена!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28702" y="1329786"/>
            <a:ext cx="6785993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33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977" y="495119"/>
            <a:ext cx="9518172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2" y="1545771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82" y="1545769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5" y="1545770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84976" y="4906379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5431" y="4906378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32652" y="4800597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1545771"/>
            <a:ext cx="2104295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7" y="4792784"/>
            <a:ext cx="2430916" cy="917479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страшний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09787" y="1681379"/>
            <a:ext cx="496663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/>
              <a:t>В школі справу хоч яку</a:t>
            </a:r>
            <a:endParaRPr lang="ru-RU" sz="3200" dirty="0"/>
          </a:p>
          <a:p>
            <a:r>
              <a:rPr lang="uk-UA" sz="3200" dirty="0"/>
              <a:t>Починають по дзвінку.</a:t>
            </a:r>
            <a:endParaRPr lang="ru-RU" sz="3200" dirty="0"/>
          </a:p>
          <a:p>
            <a:r>
              <a:rPr lang="uk-UA" sz="3200" dirty="0"/>
              <a:t>Тож хвилини не втрачаєм,</a:t>
            </a:r>
            <a:endParaRPr lang="ru-RU" sz="3200" dirty="0"/>
          </a:p>
          <a:p>
            <a:r>
              <a:rPr lang="uk-UA" sz="3200" dirty="0"/>
              <a:t>Все нове запам’ятаєм.</a:t>
            </a:r>
            <a:endParaRPr lang="ru-RU" sz="3200" dirty="0"/>
          </a:p>
        </p:txBody>
      </p:sp>
      <p:pic>
        <p:nvPicPr>
          <p:cNvPr id="4098" name="Picture 2" descr="D:\Картинки до тестів\Учні\Учні-за-партам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34" y="1681379"/>
            <a:ext cx="4576385" cy="36465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301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25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48299" y="538399"/>
            <a:ext cx="10443990" cy="844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1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02" y="1624505"/>
            <a:ext cx="2454691" cy="376299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48298" y="1464187"/>
            <a:ext cx="3731517" cy="806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інфекційні хвороби ти знаєш?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8298" y="2345666"/>
            <a:ext cx="3686102" cy="9442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робиш</a:t>
            </a:r>
            <a:r>
              <a:rPr lang="ru-RU" sz="2400" b="1" dirty="0"/>
              <a:t> для того, </a:t>
            </a:r>
            <a:r>
              <a:rPr lang="ru-RU" sz="2400" b="1" dirty="0" err="1"/>
              <a:t>аби</a:t>
            </a:r>
            <a:r>
              <a:rPr lang="ru-RU" sz="2400" b="1" dirty="0"/>
              <a:t> не </a:t>
            </a:r>
            <a:r>
              <a:rPr lang="ru-RU" sz="2400" b="1" dirty="0" err="1"/>
              <a:t>захворіти</a:t>
            </a:r>
            <a:r>
              <a:rPr lang="ru-RU" sz="2400" b="1" dirty="0"/>
              <a:t>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68798" y="4772936"/>
            <a:ext cx="5158452" cy="130837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ознайомимось з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осінніми  змінами  в житті  рослин, з плодами, які достигають восени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70302" y="1561724"/>
            <a:ext cx="4054209" cy="6118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Відгадай загадку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16440" y="2256199"/>
            <a:ext cx="4054209" cy="18508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Жовте</a:t>
            </a:r>
            <a:r>
              <a:rPr lang="ru-RU" sz="2800" b="1" dirty="0"/>
              <a:t> </a:t>
            </a:r>
            <a:r>
              <a:rPr lang="ru-RU" sz="2800" b="1" dirty="0" err="1"/>
              <a:t>листячко</a:t>
            </a:r>
            <a:r>
              <a:rPr lang="ru-RU" sz="2800" b="1" dirty="0"/>
              <a:t> </a:t>
            </a:r>
            <a:r>
              <a:rPr lang="ru-RU" sz="2800" b="1" dirty="0" err="1"/>
              <a:t>летить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 err="1"/>
              <a:t>Під</a:t>
            </a:r>
            <a:r>
              <a:rPr lang="ru-RU" sz="2800" b="1" dirty="0"/>
              <a:t> ногами </a:t>
            </a:r>
            <a:r>
              <a:rPr lang="ru-RU" sz="2800" b="1" dirty="0" err="1" smtClean="0"/>
              <a:t>шелестить</a:t>
            </a:r>
            <a:r>
              <a:rPr lang="ru-RU" sz="2800" b="1" dirty="0" smtClean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/>
              <a:t>Сонце</a:t>
            </a:r>
            <a:r>
              <a:rPr lang="ru-RU" sz="2800" b="1" dirty="0"/>
              <a:t> </a:t>
            </a:r>
            <a:r>
              <a:rPr lang="ru-RU" sz="2800" b="1" dirty="0" err="1"/>
              <a:t>вже</a:t>
            </a:r>
            <a:r>
              <a:rPr lang="ru-RU" sz="2800" b="1" dirty="0"/>
              <a:t> не </a:t>
            </a:r>
            <a:r>
              <a:rPr lang="ru-RU" sz="2800" b="1" dirty="0" err="1" smtClean="0"/>
              <a:t>припікає</a:t>
            </a:r>
            <a:r>
              <a:rPr lang="ru-RU" sz="2800" b="1" dirty="0" smtClean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І коли </a:t>
            </a:r>
            <a:r>
              <a:rPr lang="ru-RU" sz="2800" b="1" dirty="0" err="1"/>
              <a:t>це</a:t>
            </a:r>
            <a:r>
              <a:rPr lang="ru-RU" sz="2800" b="1" dirty="0"/>
              <a:t> все </a:t>
            </a:r>
            <a:r>
              <a:rPr lang="ru-RU" sz="2800" b="1" dirty="0" err="1"/>
              <a:t>буває</a:t>
            </a:r>
            <a:r>
              <a:rPr lang="ru-RU" sz="2800" b="1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4892" y="4136395"/>
            <a:ext cx="19762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F3242"/>
                </a:solidFill>
              </a:rPr>
              <a:t>Восени</a:t>
            </a:r>
            <a:endParaRPr lang="ru-RU" sz="2800" b="1" dirty="0">
              <a:solidFill>
                <a:srgbClr val="2F324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6" y="3506002"/>
            <a:ext cx="4120487" cy="25753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3890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0839" y="538916"/>
            <a:ext cx="9727894" cy="816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4308" y="1464927"/>
            <a:ext cx="4418889" cy="10069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осінні</a:t>
            </a:r>
            <a:r>
              <a:rPr lang="ru-RU" sz="2400" b="1" dirty="0"/>
              <a:t> </a:t>
            </a:r>
            <a:r>
              <a:rPr lang="ru-RU" sz="2400" b="1" dirty="0" err="1"/>
              <a:t>явища</a:t>
            </a:r>
            <a:r>
              <a:rPr lang="ru-RU" sz="2400" b="1" dirty="0"/>
              <a:t> </a:t>
            </a:r>
            <a:r>
              <a:rPr lang="ru-RU" sz="2400" b="1" dirty="0" err="1"/>
              <a:t>відбуваються</a:t>
            </a:r>
            <a:r>
              <a:rPr lang="ru-RU" sz="2400" b="1" dirty="0"/>
              <a:t> в </a:t>
            </a:r>
            <a:r>
              <a:rPr lang="ru-RU" sz="2400" b="1" dirty="0" err="1"/>
              <a:t>природі</a:t>
            </a:r>
            <a:r>
              <a:rPr lang="ru-RU" sz="2400" b="1" dirty="0"/>
              <a:t> </a:t>
            </a:r>
            <a:r>
              <a:rPr lang="ru-RU" sz="2400" b="1" dirty="0" err="1"/>
              <a:t>восени</a:t>
            </a:r>
            <a:r>
              <a:rPr lang="ru-RU" sz="2400" b="1" dirty="0"/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3854" y="1407943"/>
            <a:ext cx="5618603" cy="11369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Зниження температури </a:t>
            </a:r>
            <a:r>
              <a:rPr lang="uk-UA" sz="2400" b="1" dirty="0" smtClean="0"/>
              <a:t>повітря, зміна тривалості </a:t>
            </a:r>
            <a:r>
              <a:rPr lang="uk-UA" sz="2400" b="1" dirty="0"/>
              <a:t>дня восени впливає на життя рослин. </a:t>
            </a:r>
            <a:r>
              <a:rPr lang="uk-UA" sz="2400" b="1" dirty="0" smtClean="0"/>
              <a:t>Відбувається </a:t>
            </a:r>
            <a:endParaRPr lang="uk-UA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32744" r="70544" b="27647"/>
          <a:stretch/>
        </p:blipFill>
        <p:spPr>
          <a:xfrm>
            <a:off x="6136171" y="3408758"/>
            <a:ext cx="1986100" cy="280554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5" t="38628" r="38431" b="19804"/>
          <a:stretch/>
        </p:blipFill>
        <p:spPr>
          <a:xfrm>
            <a:off x="1346437" y="3376190"/>
            <a:ext cx="2150572" cy="28143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341452" y="2489492"/>
            <a:ext cx="2155557" cy="7902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пожовтіння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листя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066" y="2514458"/>
            <a:ext cx="2576346" cy="8943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Достигання</a:t>
            </a:r>
            <a:r>
              <a:rPr lang="ru-RU" sz="2400" b="1" dirty="0"/>
              <a:t> </a:t>
            </a:r>
            <a:r>
              <a:rPr lang="ru-RU" sz="2400" b="1" dirty="0" err="1"/>
              <a:t>плодів</a:t>
            </a:r>
            <a:r>
              <a:rPr lang="ru-RU" sz="2400" b="1" dirty="0"/>
              <a:t> і </a:t>
            </a:r>
            <a:r>
              <a:rPr lang="ru-RU" sz="2400" b="1" dirty="0" err="1" smtClean="0"/>
              <a:t>насіння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60083" y="2544897"/>
            <a:ext cx="1738276" cy="790210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листопад </a:t>
            </a:r>
            <a:endParaRPr lang="ru-RU" sz="2400" b="1" dirty="0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4" descr="10 найкорисніших осінніх продукті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r="1852"/>
          <a:stretch/>
        </p:blipFill>
        <p:spPr bwMode="auto">
          <a:xfrm>
            <a:off x="3701554" y="3514037"/>
            <a:ext cx="2295412" cy="19393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1 листопада: народний календар і астровіс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20" y="2643322"/>
            <a:ext cx="2679023" cy="15308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8349820" y="4220296"/>
            <a:ext cx="3372127" cy="199400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Досліди, як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виглядають рослини біля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твого будинку.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зміни відбулися з ними?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464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4737" y="626732"/>
            <a:ext cx="9827046" cy="7613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Прочитай </a:t>
            </a:r>
            <a:r>
              <a:rPr lang="uk-UA" sz="4000" b="1" dirty="0" smtClean="0"/>
              <a:t>розповідь лісника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" b="12301"/>
          <a:stretch/>
        </p:blipFill>
        <p:spPr>
          <a:xfrm>
            <a:off x="8846326" y="1484799"/>
            <a:ext cx="2572656" cy="177619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14" y="1484799"/>
            <a:ext cx="7519784" cy="240458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36" y="4012540"/>
            <a:ext cx="7875385" cy="19688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7513502" y="5448623"/>
            <a:ext cx="506775" cy="4859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26246" y="2159306"/>
            <a:ext cx="936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184574" y="2532044"/>
            <a:ext cx="1202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766889" y="2823993"/>
            <a:ext cx="782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26187" y="3543759"/>
            <a:ext cx="601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53090" y="3852658"/>
            <a:ext cx="807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06050" y="3852658"/>
            <a:ext cx="657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62680" y="3826952"/>
            <a:ext cx="1106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5209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18674" y="5760987"/>
            <a:ext cx="1543538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Калина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4100" y="494529"/>
            <a:ext cx="9841582" cy="716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Яку рослину не назвав пан Лісник?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96" y="1339452"/>
            <a:ext cx="2609539" cy="19571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47" y="1339451"/>
            <a:ext cx="2728595" cy="19641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52" y="3823381"/>
            <a:ext cx="2146900" cy="18785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71" y="3852461"/>
            <a:ext cx="2448745" cy="18785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43" y="1339452"/>
            <a:ext cx="1964118" cy="19641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80" y="3852461"/>
            <a:ext cx="2499955" cy="18785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3" y="1384702"/>
            <a:ext cx="2503763" cy="19188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" y="3852460"/>
            <a:ext cx="2604675" cy="18203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5763" y="3176962"/>
            <a:ext cx="1543538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Дуб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767" y="3303570"/>
            <a:ext cx="1543538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Ожина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6633" y="3335973"/>
            <a:ext cx="1543538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Ліщина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37288" y="3300161"/>
            <a:ext cx="1543538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Терен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5763" y="5618086"/>
            <a:ext cx="189956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Шипшина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3253" y="5727328"/>
            <a:ext cx="1892863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Обліпиха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7288" y="5727328"/>
            <a:ext cx="1543538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Глід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38256" y="3700182"/>
            <a:ext cx="2476560" cy="2171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372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7703" y="514978"/>
            <a:ext cx="9569844" cy="876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«Що буває восени?»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7703" y="1490879"/>
            <a:ext cx="9569844" cy="5913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Плесни в долоні,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якщо це ознака осені,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якщо ні, сиди тихенько. Отже, восени…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46630" y="3085296"/>
            <a:ext cx="3870668" cy="9082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Прилітають птахи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46632" y="2214118"/>
            <a:ext cx="3870666" cy="716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Жовтіє листя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46630" y="5343183"/>
            <a:ext cx="3870668" cy="74914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Збирають гриби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82085" y="5326211"/>
            <a:ext cx="3825462" cy="74408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Триває збір урожаю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82084" y="2213418"/>
            <a:ext cx="3825462" cy="717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Стало прохолодніше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82085" y="4134678"/>
            <a:ext cx="3825462" cy="103851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Ночі коротші, а дні довші</a:t>
            </a:r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82084" y="3085296"/>
            <a:ext cx="3825462" cy="908282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Можна спостерігати листопад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46630" y="4134678"/>
            <a:ext cx="3870668" cy="1038517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Всі дерева скидають листя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546772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2366" y="582664"/>
            <a:ext cx="9782300" cy="7503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Торбинка </a:t>
            </a:r>
            <a:r>
              <a:rPr lang="uk-UA" sz="4000" b="1" dirty="0" err="1" smtClean="0">
                <a:solidFill>
                  <a:schemeClr val="bg1"/>
                </a:solidFill>
              </a:rPr>
              <a:t>цікавинок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2365" y="1533806"/>
            <a:ext cx="6378088" cy="22254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Жолудь</a:t>
            </a:r>
            <a:r>
              <a:rPr lang="ru-RU" sz="2400" b="1" dirty="0"/>
              <a:t> є </a:t>
            </a:r>
            <a:r>
              <a:rPr lang="ru-RU" sz="2400" b="1" dirty="0" err="1"/>
              <a:t>важливим</a:t>
            </a:r>
            <a:r>
              <a:rPr lang="ru-RU" sz="2400" b="1" dirty="0"/>
              <a:t> </a:t>
            </a:r>
            <a:r>
              <a:rPr lang="ru-RU" sz="2400" b="1" dirty="0" err="1"/>
              <a:t>елементом</a:t>
            </a:r>
            <a:r>
              <a:rPr lang="ru-RU" sz="2400" b="1" dirty="0"/>
              <a:t> </a:t>
            </a:r>
            <a:r>
              <a:rPr lang="ru-RU" sz="2400" b="1" dirty="0" err="1"/>
              <a:t>харчування</a:t>
            </a:r>
            <a:r>
              <a:rPr lang="ru-RU" sz="2400" b="1" dirty="0"/>
              <a:t> </a:t>
            </a:r>
            <a:r>
              <a:rPr lang="ru-RU" sz="2400" b="1" dirty="0" err="1"/>
              <a:t>багатьох</a:t>
            </a:r>
            <a:r>
              <a:rPr lang="ru-RU" sz="2400" b="1" dirty="0"/>
              <a:t> </a:t>
            </a:r>
            <a:r>
              <a:rPr lang="ru-RU" sz="2400" b="1" dirty="0" err="1"/>
              <a:t>домашніх</a:t>
            </a:r>
            <a:r>
              <a:rPr lang="ru-RU" sz="2400" b="1" dirty="0"/>
              <a:t> і диких </a:t>
            </a:r>
            <a:r>
              <a:rPr lang="ru-RU" sz="2400" b="1" dirty="0" err="1"/>
              <a:t>тварин</a:t>
            </a:r>
            <a:r>
              <a:rPr lang="ru-RU" sz="2400" b="1" dirty="0"/>
              <a:t>. Кабан </a:t>
            </a:r>
            <a:r>
              <a:rPr lang="ru-RU" sz="2400" b="1" dirty="0" err="1"/>
              <a:t>їсть</a:t>
            </a:r>
            <a:r>
              <a:rPr lang="ru-RU" sz="2400" b="1" dirty="0"/>
              <a:t> </a:t>
            </a:r>
            <a:r>
              <a:rPr lang="ru-RU" sz="2400" b="1" dirty="0" err="1"/>
              <a:t>жолуді</a:t>
            </a:r>
            <a:r>
              <a:rPr lang="ru-RU" sz="2400" b="1" dirty="0"/>
              <a:t>, </a:t>
            </a:r>
            <a:r>
              <a:rPr lang="ru-RU" sz="2400" b="1" dirty="0" err="1"/>
              <a:t>знайти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навіть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снігом</a:t>
            </a:r>
            <a:r>
              <a:rPr lang="ru-RU" sz="2400" b="1" dirty="0"/>
              <a:t>. </a:t>
            </a:r>
            <a:r>
              <a:rPr lang="ru-RU" sz="2400" b="1" dirty="0" err="1"/>
              <a:t>Їдять</a:t>
            </a:r>
            <a:r>
              <a:rPr lang="ru-RU" sz="2400" b="1" dirty="0"/>
              <a:t> </a:t>
            </a:r>
            <a:r>
              <a:rPr lang="ru-RU" sz="2400" b="1" dirty="0" err="1"/>
              <a:t>жолуді</a:t>
            </a:r>
            <a:r>
              <a:rPr lang="ru-RU" sz="2400" b="1" dirty="0"/>
              <a:t> </a:t>
            </a:r>
            <a:r>
              <a:rPr lang="ru-RU" sz="2400" b="1" dirty="0" err="1"/>
              <a:t>білки</a:t>
            </a:r>
            <a:r>
              <a:rPr lang="ru-RU" sz="2400" b="1" dirty="0"/>
              <a:t> і </a:t>
            </a:r>
            <a:r>
              <a:rPr lang="ru-RU" sz="2400" b="1" dirty="0" err="1"/>
              <a:t>олені</a:t>
            </a:r>
            <a:r>
              <a:rPr lang="ru-RU" sz="2400" b="1" dirty="0"/>
              <a:t>, </a:t>
            </a:r>
            <a:r>
              <a:rPr lang="ru-RU" sz="2400" b="1" dirty="0" err="1"/>
              <a:t>козулі</a:t>
            </a:r>
            <a:r>
              <a:rPr lang="ru-RU" sz="2400" b="1" dirty="0"/>
              <a:t>, </a:t>
            </a:r>
            <a:r>
              <a:rPr lang="ru-RU" sz="2400" b="1" dirty="0" err="1"/>
              <a:t>ведмеді</a:t>
            </a:r>
            <a:r>
              <a:rPr lang="ru-RU" sz="2400" b="1" dirty="0"/>
              <a:t>, </a:t>
            </a:r>
            <a:r>
              <a:rPr lang="ru-RU" sz="2400" b="1" dirty="0" err="1"/>
              <a:t>куниці</a:t>
            </a:r>
            <a:r>
              <a:rPr lang="ru-RU" sz="2400" b="1" dirty="0"/>
              <a:t> і </a:t>
            </a:r>
            <a:r>
              <a:rPr lang="ru-RU" sz="2400" b="1" dirty="0" err="1"/>
              <a:t>дрібні</a:t>
            </a:r>
            <a:r>
              <a:rPr lang="ru-RU" sz="2400" b="1" dirty="0"/>
              <a:t> </a:t>
            </a:r>
            <a:r>
              <a:rPr lang="ru-RU" sz="2400" b="1" dirty="0" err="1"/>
              <a:t>гризуни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5" y="4067074"/>
            <a:ext cx="2945936" cy="19482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57" y="1410677"/>
            <a:ext cx="3110643" cy="23485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Як пересувається ведмід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89" y="4022087"/>
            <a:ext cx="3249978" cy="194998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Олень восени картинки, стокові Олень восени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61" y="4067074"/>
            <a:ext cx="2857500" cy="1905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891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371</Words>
  <Application>Microsoft Office PowerPoint</Application>
  <PresentationFormat>Произвольный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80</cp:revision>
  <dcterms:created xsi:type="dcterms:W3CDTF">2018-01-05T16:38:53Z</dcterms:created>
  <dcterms:modified xsi:type="dcterms:W3CDTF">2024-10-20T07:20:40Z</dcterms:modified>
</cp:coreProperties>
</file>