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462" r:id="rId3"/>
    <p:sldId id="461" r:id="rId4"/>
    <p:sldId id="455" r:id="rId5"/>
    <p:sldId id="460" r:id="rId6"/>
    <p:sldId id="289" r:id="rId7"/>
    <p:sldId id="314" r:id="rId8"/>
    <p:sldId id="307" r:id="rId9"/>
    <p:sldId id="311" r:id="rId10"/>
    <p:sldId id="291" r:id="rId11"/>
    <p:sldId id="457" r:id="rId12"/>
    <p:sldId id="318" r:id="rId13"/>
    <p:sldId id="4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C31D58"/>
    <a:srgbClr val="2F3242"/>
    <a:srgbClr val="722651"/>
    <a:srgbClr val="DED23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7176" y="4647005"/>
            <a:ext cx="9450359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люди готуються до зими? 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7158" y="1369107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29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Осінні турботи люд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35" y="999655"/>
            <a:ext cx="3422196" cy="288417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7475" y="494332"/>
            <a:ext cx="9622274" cy="772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5090" y="1598720"/>
            <a:ext cx="7739025" cy="1032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потрібно</a:t>
            </a:r>
            <a:r>
              <a:rPr lang="ru-RU" sz="2800" b="1" dirty="0"/>
              <a:t> </a:t>
            </a:r>
            <a:r>
              <a:rPr lang="ru-RU" sz="2800" b="1" dirty="0" err="1"/>
              <a:t>заготовляти</a:t>
            </a:r>
            <a:r>
              <a:rPr lang="ru-RU" sz="2800" b="1" dirty="0"/>
              <a:t> </a:t>
            </a:r>
            <a:r>
              <a:rPr lang="ru-RU" sz="2800" b="1" dirty="0" err="1"/>
              <a:t>восени</a:t>
            </a:r>
            <a:r>
              <a:rPr lang="ru-RU" sz="2800" b="1" dirty="0"/>
              <a:t> для </a:t>
            </a:r>
            <a:r>
              <a:rPr lang="ru-RU" sz="2800" b="1" dirty="0" err="1"/>
              <a:t>приготування</a:t>
            </a:r>
            <a:r>
              <a:rPr lang="ru-RU" sz="2800" b="1" dirty="0"/>
              <a:t> смачного борщу, </a:t>
            </a:r>
            <a:r>
              <a:rPr lang="ru-RU" sz="2800" b="1" dirty="0" err="1"/>
              <a:t>каші</a:t>
            </a:r>
            <a:r>
              <a:rPr lang="ru-RU" sz="2800" b="1" dirty="0"/>
              <a:t>, </a:t>
            </a:r>
            <a:r>
              <a:rPr lang="ru-RU" sz="2800" b="1" dirty="0" err="1"/>
              <a:t>пирогів</a:t>
            </a:r>
            <a:r>
              <a:rPr lang="ru-RU" sz="2800" b="1" dirty="0"/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68129" y="2853698"/>
            <a:ext cx="7739025" cy="1105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овочі</a:t>
            </a:r>
            <a:r>
              <a:rPr lang="ru-RU" sz="2800" b="1" dirty="0"/>
              <a:t> та </a:t>
            </a:r>
            <a:r>
              <a:rPr lang="ru-RU" sz="2800" b="1" dirty="0" err="1"/>
              <a:t>фрукти</a:t>
            </a:r>
            <a:r>
              <a:rPr lang="ru-RU" sz="2800" b="1" dirty="0"/>
              <a:t> твоя родина </a:t>
            </a:r>
            <a:r>
              <a:rPr lang="ru-RU" sz="2800" b="1" dirty="0" err="1"/>
              <a:t>заготовляє</a:t>
            </a:r>
            <a:r>
              <a:rPr lang="ru-RU" sz="2800" b="1" dirty="0"/>
              <a:t> сама, а </a:t>
            </a:r>
            <a:r>
              <a:rPr lang="ru-RU" sz="2800" b="1" dirty="0" err="1"/>
              <a:t>які</a:t>
            </a:r>
            <a:r>
              <a:rPr lang="ru-RU" sz="2800" b="1" dirty="0"/>
              <a:t> — </a:t>
            </a:r>
            <a:r>
              <a:rPr lang="ru-RU" sz="2800" b="1" dirty="0" err="1"/>
              <a:t>купує</a:t>
            </a:r>
            <a:r>
              <a:rPr lang="ru-RU" sz="2800" b="1" dirty="0"/>
              <a:t> в магазинах і на </a:t>
            </a:r>
            <a:r>
              <a:rPr lang="ru-RU" sz="2800" b="1" dirty="0" err="1"/>
              <a:t>базарі</a:t>
            </a:r>
            <a:r>
              <a:rPr lang="ru-RU" sz="2800" b="1" dirty="0"/>
              <a:t>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68129" y="4111128"/>
            <a:ext cx="7739025" cy="1105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Розкажи </a:t>
            </a:r>
            <a:r>
              <a:rPr lang="uk-UA" sz="2800" b="1" dirty="0">
                <a:solidFill>
                  <a:schemeClr val="bg1"/>
                </a:solidFill>
              </a:rPr>
              <a:t>про осінні турботи людей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2353" r="3011" b="2353"/>
          <a:stretch/>
        </p:blipFill>
        <p:spPr>
          <a:xfrm>
            <a:off x="703521" y="1532901"/>
            <a:ext cx="2594493" cy="375274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9896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83117" y="1243196"/>
            <a:ext cx="6718511" cy="99322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Вибери овочі, з яких варять борщ. Домалюй або допиши, чого ще НЕ вистачає.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28-29 Яка праця восени першочергова\2024-10-26_2124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6" b="331"/>
          <a:stretch/>
        </p:blipFill>
        <p:spPr bwMode="auto">
          <a:xfrm>
            <a:off x="2183117" y="2376954"/>
            <a:ext cx="6718511" cy="36924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682169" y="2376954"/>
            <a:ext cx="1331081" cy="92810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52352" y="2283310"/>
            <a:ext cx="1632332" cy="111539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67499" y="3398703"/>
            <a:ext cx="1632332" cy="111539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13224" y="3398703"/>
            <a:ext cx="1632332" cy="111539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70" y="4692150"/>
            <a:ext cx="1586685" cy="12340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02" y="4692150"/>
            <a:ext cx="1495838" cy="112242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9294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572762"/>
            <a:ext cx="9797143" cy="718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6799" y="1446960"/>
            <a:ext cx="7304315" cy="377818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Моркву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з 1991 у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Європі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вважають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фруктом. У межах ЄС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більше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ніхто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називає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овочем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Португальці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виготовляють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продають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морквяне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варення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європейськими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законами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варення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варити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тільки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фруктів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70" y="1524001"/>
            <a:ext cx="2044173" cy="3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724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010" y="494528"/>
            <a:ext cx="8732066" cy="914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408" y="1574602"/>
            <a:ext cx="2088000" cy="25243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408" y="4162364"/>
            <a:ext cx="2096590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Корисна інформація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6689" y="2697743"/>
            <a:ext cx="1895309" cy="23714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96688" y="5148823"/>
            <a:ext cx="1895309" cy="7694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 все зрозуміло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20301" y="4291868"/>
            <a:ext cx="1907670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Час пролетів непомітно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40738" y="3936906"/>
            <a:ext cx="2254872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Працювалось легко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3316" y="5083507"/>
            <a:ext cx="2254872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Непотрібна інформація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27" y="1574602"/>
            <a:ext cx="2246283" cy="224628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47206" y="2697744"/>
            <a:ext cx="2225165" cy="23051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01" y="1574602"/>
            <a:ext cx="1831470" cy="26289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931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2996" y="549547"/>
            <a:ext cx="8732066" cy="8749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0600" y="1859311"/>
            <a:ext cx="5670537" cy="29195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Наш урок залюбки </a:t>
            </a:r>
          </a:p>
          <a:p>
            <a:pPr algn="ctr"/>
            <a:r>
              <a:rPr lang="uk-UA" sz="3200" b="1" dirty="0" smtClean="0"/>
              <a:t>Поведе тебе в світи.</a:t>
            </a:r>
          </a:p>
          <a:p>
            <a:pPr algn="ctr"/>
            <a:r>
              <a:rPr lang="uk-UA" sz="3200" b="1" dirty="0" smtClean="0"/>
              <a:t>І на «як?», «чому?» і «де?»</a:t>
            </a:r>
          </a:p>
          <a:p>
            <a:pPr algn="ctr"/>
            <a:r>
              <a:rPr lang="uk-UA" sz="3200" b="1" dirty="0" smtClean="0"/>
              <a:t>Завжди відповідь знайде.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26" y="1859311"/>
            <a:ext cx="3860893" cy="41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828801" y="1458818"/>
            <a:ext cx="8686800" cy="1331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Згадай, який овоч піднімає твій настрій? Чому?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(колір, форма, розмір, смак, соковитість, гладкість тощо)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Можеш скористатися світлинами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828801" y="544286"/>
            <a:ext cx="8686800" cy="868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«Любимий овоч»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Які ранні овочі та фрукти можна вживати. Поради фахівц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19" y="2964030"/>
            <a:ext cx="4835082" cy="3077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йкорисніші фрукти і овочі для здоров'я: як їх колір впливає на організ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6" y="2964030"/>
            <a:ext cx="5060255" cy="300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453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0670" y="582240"/>
            <a:ext cx="1000331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0669" y="1413852"/>
            <a:ext cx="7530817" cy="556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Чим дикорослі рослини відрізняються від культурних?</a:t>
            </a:r>
            <a:endParaRPr lang="ru-RU" sz="2000" b="1" dirty="0"/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30" y="142628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90669" y="2025920"/>
            <a:ext cx="7530817" cy="7282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Дикорослі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ніхто</a:t>
            </a:r>
            <a:r>
              <a:rPr lang="ru-RU" sz="2000" b="1" dirty="0" smtClean="0"/>
              <a:t> </a:t>
            </a:r>
            <a:r>
              <a:rPr lang="ru-RU" sz="2000" b="1" dirty="0"/>
              <a:t>не </a:t>
            </a:r>
            <a:r>
              <a:rPr lang="ru-RU" sz="2000" b="1" dirty="0" err="1"/>
              <a:t>саджає</a:t>
            </a:r>
            <a:r>
              <a:rPr lang="ru-RU" sz="2000" b="1" dirty="0"/>
              <a:t> й не </a:t>
            </a:r>
            <a:r>
              <a:rPr lang="ru-RU" sz="2000" b="1" dirty="0" err="1"/>
              <a:t>доглядає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 </a:t>
            </a:r>
            <a:r>
              <a:rPr lang="ru-RU" sz="2000" b="1" dirty="0" err="1" smtClean="0"/>
              <a:t>культурні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вирощують</a:t>
            </a:r>
            <a:r>
              <a:rPr lang="ru-RU" sz="2000" b="1" dirty="0" smtClean="0"/>
              <a:t> </a:t>
            </a:r>
            <a:r>
              <a:rPr lang="ru-RU" sz="2000" b="1" dirty="0"/>
              <a:t>люди для </a:t>
            </a:r>
            <a:r>
              <a:rPr lang="ru-RU" sz="2000" b="1" dirty="0" err="1"/>
              <a:t>своїх</a:t>
            </a:r>
            <a:r>
              <a:rPr lang="ru-RU" sz="2000" b="1" dirty="0"/>
              <a:t> потреб і </a:t>
            </a:r>
            <a:r>
              <a:rPr lang="ru-RU" sz="2000" b="1" dirty="0" err="1"/>
              <a:t>доглядають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9479" y="2787856"/>
            <a:ext cx="5966421" cy="5105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Назви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кілька</a:t>
            </a:r>
            <a:r>
              <a:rPr lang="ru-RU" sz="2000" b="1" dirty="0" smtClean="0"/>
              <a:t> диких і </a:t>
            </a:r>
            <a:r>
              <a:rPr lang="ru-RU" sz="2000" b="1" dirty="0" err="1" smtClean="0"/>
              <a:t>культурних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6399" y="5103078"/>
            <a:ext cx="4754173" cy="1042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Назви</a:t>
            </a:r>
            <a:r>
              <a:rPr lang="ru-RU" sz="2000" b="1" dirty="0"/>
              <a:t> </a:t>
            </a:r>
            <a:r>
              <a:rPr lang="ru-RU" sz="2000" b="1" dirty="0" err="1" smtClean="0"/>
              <a:t>польові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овочеві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фруктові</a:t>
            </a:r>
            <a:r>
              <a:rPr lang="ru-RU" sz="2000" b="1" dirty="0" smtClean="0"/>
              <a:t> </a:t>
            </a:r>
            <a:r>
              <a:rPr lang="ru-RU" sz="2000" b="1" dirty="0"/>
              <a:t>і </a:t>
            </a:r>
            <a:r>
              <a:rPr lang="ru-RU" sz="2000" b="1" dirty="0" err="1" smtClean="0"/>
              <a:t>ягідні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рослини</a:t>
            </a:r>
            <a:r>
              <a:rPr lang="ru-RU" sz="2000" b="1" dirty="0" smtClean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достигають</a:t>
            </a:r>
            <a:r>
              <a:rPr lang="ru-RU" sz="2000" b="1" dirty="0"/>
              <a:t> у </a:t>
            </a:r>
            <a:r>
              <a:rPr lang="ru-RU" sz="2000" b="1" dirty="0" err="1" smtClean="0"/>
              <a:t>твоєму</a:t>
            </a:r>
            <a:r>
              <a:rPr lang="ru-RU" sz="2000" b="1" dirty="0" smtClean="0"/>
              <a:t> </a:t>
            </a:r>
            <a:r>
              <a:rPr lang="ru-RU" sz="2000" b="1" dirty="0" err="1"/>
              <a:t>краї</a:t>
            </a:r>
            <a:r>
              <a:rPr lang="ru-RU" sz="2000" b="1" dirty="0"/>
              <a:t> </a:t>
            </a:r>
            <a:r>
              <a:rPr lang="ru-RU" sz="2000" b="1" dirty="0" err="1"/>
              <a:t>восени</a:t>
            </a:r>
            <a:r>
              <a:rPr lang="ru-RU" sz="2000" b="1" dirty="0"/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65061" y="5103078"/>
            <a:ext cx="3745736" cy="97590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розширимо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та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уточнимо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знання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про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осінні турботи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людей.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69" y="3429686"/>
            <a:ext cx="2421153" cy="16147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06" y="3467810"/>
            <a:ext cx="2061955" cy="15385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74" y="3467810"/>
            <a:ext cx="2328183" cy="153853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89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0669" y="516366"/>
            <a:ext cx="9981283" cy="6734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польові, овочеві, фруктові і ягідні рослини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2591" y="1801988"/>
            <a:ext cx="2594124" cy="5145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Польові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3336" y="1801987"/>
            <a:ext cx="2444987" cy="490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Овочеві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20304" y="1801987"/>
            <a:ext cx="2740168" cy="490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Фрукти і ягоди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88" y="3980602"/>
            <a:ext cx="1757457" cy="20292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86" y="4358133"/>
            <a:ext cx="2177302" cy="15241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91" y="2629222"/>
            <a:ext cx="1872052" cy="123950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32" y="2620969"/>
            <a:ext cx="1568488" cy="15684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558911"/>
            <a:ext cx="2313544" cy="164261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43" y="4301500"/>
            <a:ext cx="1440342" cy="19636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80" y="2558911"/>
            <a:ext cx="1872594" cy="15087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80" y="4440771"/>
            <a:ext cx="2254621" cy="17011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39" y="3248183"/>
            <a:ext cx="1622746" cy="16227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6817" y="1189822"/>
            <a:ext cx="8321006" cy="46062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Розкажи, коли ти їх уживаєш в їжу? Які страви з них можна приготувати?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560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636" y="494528"/>
            <a:ext cx="10020074" cy="772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Прочитай вірш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8636" y="1275229"/>
            <a:ext cx="4395730" cy="528890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 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осінній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щедрий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час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турбот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нас.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Треба урожай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зібрати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комори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поскладати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Зготувати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все на зиму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собі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всім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тваринам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Все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навкруг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поприбирати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Жовте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листя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позмітати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й дерева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посадити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Обкопати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побілити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городі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у саду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Все довести до ладу.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60880" y="1334464"/>
            <a:ext cx="5527829" cy="791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 Про які турботи людей восени йдеться у вірші? </a:t>
            </a:r>
            <a:r>
              <a:rPr lang="uk-UA" sz="2400" b="1" dirty="0" smtClean="0">
                <a:solidFill>
                  <a:schemeClr val="bg1"/>
                </a:solidFill>
              </a:rPr>
              <a:t>Прочитай їх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5419" y="2240838"/>
            <a:ext cx="5383291" cy="799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осінь називають «гарячою порою»?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49" y="3214199"/>
            <a:ext cx="4598290" cy="31574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3567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27" y="4394913"/>
            <a:ext cx="3630380" cy="193620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8451" r="780" b="9671"/>
          <a:stretch/>
        </p:blipFill>
        <p:spPr>
          <a:xfrm rot="391177">
            <a:off x="8083349" y="2376048"/>
            <a:ext cx="3157057" cy="23650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7511" r="4341" b="8545"/>
          <a:stretch/>
        </p:blipFill>
        <p:spPr>
          <a:xfrm rot="20906375">
            <a:off x="927619" y="2611301"/>
            <a:ext cx="3370351" cy="20665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473" r="3262" b="4693"/>
          <a:stretch/>
        </p:blipFill>
        <p:spPr>
          <a:xfrm>
            <a:off x="4470857" y="2203428"/>
            <a:ext cx="3238960" cy="22851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76585" y="494528"/>
            <a:ext cx="9622043" cy="991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Розглянь малюнки і розкажи </a:t>
            </a:r>
            <a:r>
              <a:rPr lang="uk-UA" sz="3600" b="1" dirty="0">
                <a:solidFill>
                  <a:schemeClr val="bg1"/>
                </a:solidFill>
              </a:rPr>
              <a:t>про осінні турботи </a:t>
            </a:r>
            <a:r>
              <a:rPr lang="uk-UA" sz="3600" b="1" dirty="0" smtClean="0">
                <a:solidFill>
                  <a:schemeClr val="bg1"/>
                </a:solidFill>
              </a:rPr>
              <a:t>людей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9566" y="1486032"/>
            <a:ext cx="9436079" cy="80851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Восени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коли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достигає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врожай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культурних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рослин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у людей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буває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турбот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6092" y="4690155"/>
            <a:ext cx="4298022" cy="164096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Потрібно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зібрати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врожай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 садах, городах, полях,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зробити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заготівлю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на зиму для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своєї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родини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і для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країни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767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77" y="2059571"/>
            <a:ext cx="4195566" cy="2839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88377" y="1373389"/>
            <a:ext cx="8885709" cy="5618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Потрібно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висіяти озимину, зорати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поле, зібрати листя в садах.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8636" y="494528"/>
            <a:ext cx="10020074" cy="772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Розглянь 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t="-192" r="206" b="15118"/>
          <a:stretch/>
        </p:blipFill>
        <p:spPr>
          <a:xfrm>
            <a:off x="6110882" y="2059571"/>
            <a:ext cx="4263204" cy="28738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5576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371</Words>
  <Application>Microsoft Office PowerPoint</Application>
  <PresentationFormat>Произвольный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84</cp:revision>
  <dcterms:created xsi:type="dcterms:W3CDTF">2018-01-05T16:38:53Z</dcterms:created>
  <dcterms:modified xsi:type="dcterms:W3CDTF">2024-11-07T19:21:35Z</dcterms:modified>
</cp:coreProperties>
</file>