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27" r:id="rId3"/>
    <p:sldId id="330" r:id="rId4"/>
    <p:sldId id="326" r:id="rId5"/>
    <p:sldId id="323" r:id="rId6"/>
    <p:sldId id="288" r:id="rId7"/>
    <p:sldId id="308" r:id="rId8"/>
    <p:sldId id="309" r:id="rId9"/>
    <p:sldId id="289" r:id="rId10"/>
    <p:sldId id="324" r:id="rId11"/>
    <p:sldId id="306" r:id="rId12"/>
    <p:sldId id="311" r:id="rId13"/>
    <p:sldId id="314" r:id="rId14"/>
    <p:sldId id="316" r:id="rId15"/>
    <p:sldId id="317" r:id="rId16"/>
    <p:sldId id="325" r:id="rId17"/>
    <p:sldId id="310" r:id="rId18"/>
    <p:sldId id="32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C6C"/>
    <a:srgbClr val="C31D58"/>
    <a:srgbClr val="FF3131"/>
    <a:srgbClr val="2F3242"/>
    <a:srgbClr val="722651"/>
    <a:srgbClr val="DED231"/>
    <a:srgbClr val="295FFF"/>
    <a:srgbClr val="27C268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8402" y="4132891"/>
            <a:ext cx="9939969" cy="19409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Як зробити </a:t>
            </a:r>
          </a:p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спілкування приємним?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2" y="908231"/>
            <a:ext cx="4010287" cy="287638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16142" y="889022"/>
            <a:ext cx="331311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досліджую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2" y="494529"/>
            <a:ext cx="10265228" cy="8877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 правила спілкування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949089" y="1409430"/>
            <a:ext cx="3150976" cy="985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 перебивай співрозмовника.</a:t>
            </a:r>
            <a:endParaRPr lang="ru-RU" sz="2800" b="1" dirty="0"/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2555768"/>
            <a:ext cx="3163893" cy="3171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8451" r="17414" b="9108"/>
          <a:stretch/>
        </p:blipFill>
        <p:spPr>
          <a:xfrm>
            <a:off x="8860107" y="2558747"/>
            <a:ext cx="2174524" cy="316858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8335835" y="1480298"/>
            <a:ext cx="3223069" cy="914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 старших звертайся на «Ви». </a:t>
            </a:r>
            <a:endParaRPr lang="ru-RU" sz="2800" b="1" dirty="0"/>
          </a:p>
        </p:txBody>
      </p:sp>
      <p:sp>
        <p:nvSpPr>
          <p:cNvPr id="17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233421" y="1382327"/>
            <a:ext cx="3963522" cy="17775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Поважай</a:t>
            </a:r>
            <a:r>
              <a:rPr lang="ru-RU" sz="2800" b="1" dirty="0"/>
              <a:t> </a:t>
            </a:r>
            <a:r>
              <a:rPr lang="ru-RU" sz="2800" b="1" dirty="0" err="1"/>
              <a:t>переконання</a:t>
            </a:r>
            <a:r>
              <a:rPr lang="ru-RU" sz="2800" b="1" dirty="0"/>
              <a:t> </a:t>
            </a:r>
            <a:r>
              <a:rPr lang="ru-RU" sz="2800" b="1" dirty="0" err="1"/>
              <a:t>інших</a:t>
            </a:r>
            <a:r>
              <a:rPr lang="ru-RU" sz="2800" b="1" dirty="0"/>
              <a:t> людей </a:t>
            </a:r>
            <a:r>
              <a:rPr lang="ru-RU" sz="2800" b="1" dirty="0" err="1"/>
              <a:t>навіть</a:t>
            </a:r>
            <a:r>
              <a:rPr lang="ru-RU" sz="2800" b="1" dirty="0"/>
              <a:t> </a:t>
            </a:r>
            <a:r>
              <a:rPr lang="ru-RU" sz="2800" b="1" dirty="0" err="1"/>
              <a:t>тоді</a:t>
            </a:r>
            <a:r>
              <a:rPr lang="ru-RU" sz="2800" b="1" dirty="0"/>
              <a:t>, коли вони не </a:t>
            </a:r>
            <a:r>
              <a:rPr lang="ru-RU" sz="2800" b="1" dirty="0" err="1"/>
              <a:t>збігаються</a:t>
            </a:r>
            <a:r>
              <a:rPr lang="ru-RU" sz="2800" b="1" dirty="0"/>
              <a:t> з </a:t>
            </a:r>
            <a:r>
              <a:rPr lang="ru-RU" sz="2800" b="1" dirty="0" err="1"/>
              <a:t>твоїми</a:t>
            </a:r>
            <a:r>
              <a:rPr lang="ru-RU" sz="2800" b="1" dirty="0"/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" b="8522"/>
          <a:stretch/>
        </p:blipFill>
        <p:spPr>
          <a:xfrm>
            <a:off x="4974085" y="3391382"/>
            <a:ext cx="2482193" cy="31097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40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14929" y="484232"/>
            <a:ext cx="10472057" cy="1324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 ким ти спілкуєшся в школі?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 </a:t>
            </a:r>
            <a:r>
              <a:rPr lang="uk-UA" sz="3600" b="1" dirty="0" smtClean="0">
                <a:solidFill>
                  <a:schemeClr val="bg1"/>
                </a:solidFill>
              </a:rPr>
              <a:t>дотримуєшся </a:t>
            </a:r>
            <a:r>
              <a:rPr lang="uk-UA" sz="3600" b="1" dirty="0">
                <a:solidFill>
                  <a:schemeClr val="bg1"/>
                </a:solidFill>
              </a:rPr>
              <a:t>правил спілкування?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7" t="11831" r="33216" b="14930"/>
          <a:stretch/>
        </p:blipFill>
        <p:spPr>
          <a:xfrm>
            <a:off x="5266481" y="2121283"/>
            <a:ext cx="1595902" cy="330600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t="12959" r="29969" b="16995"/>
          <a:stretch/>
        </p:blipFill>
        <p:spPr>
          <a:xfrm>
            <a:off x="947648" y="2121281"/>
            <a:ext cx="1870152" cy="330600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188" r="17052" b="7605"/>
          <a:stretch/>
        </p:blipFill>
        <p:spPr>
          <a:xfrm>
            <a:off x="3136741" y="1809085"/>
            <a:ext cx="1846559" cy="273090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5447" r="21412" b="10611"/>
          <a:stretch/>
        </p:blipFill>
        <p:spPr>
          <a:xfrm>
            <a:off x="9484620" y="2225453"/>
            <a:ext cx="1661799" cy="32018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8"/>
          <a:stretch/>
        </p:blipFill>
        <p:spPr>
          <a:xfrm>
            <a:off x="7265534" y="1809085"/>
            <a:ext cx="1968278" cy="276291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653808" y="5550094"/>
            <a:ext cx="10794295" cy="7305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Доповни перелік людей, з якими ти спілкуєшся? Чи завжди ти ввічливий?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310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710" y="484233"/>
            <a:ext cx="6757234" cy="763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941789" y="1517648"/>
            <a:ext cx="5524325" cy="20125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Ніс</a:t>
            </a:r>
            <a:r>
              <a:rPr lang="ru-RU" sz="2800" b="1" dirty="0"/>
              <a:t> </a:t>
            </a:r>
            <a:r>
              <a:rPr lang="ru-RU" sz="2800" b="1" dirty="0" err="1"/>
              <a:t>хлопчина</a:t>
            </a:r>
            <a:r>
              <a:rPr lang="ru-RU" sz="2800" b="1" dirty="0"/>
              <a:t> в школу в </a:t>
            </a:r>
            <a:r>
              <a:rPr lang="ru-RU" sz="2800" b="1" dirty="0" err="1"/>
              <a:t>ранці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Ручки, </a:t>
            </a:r>
            <a:r>
              <a:rPr lang="ru-RU" sz="2800" b="1" dirty="0" err="1"/>
              <a:t>зошити</a:t>
            </a:r>
            <a:r>
              <a:rPr lang="ru-RU" sz="2800" b="1" dirty="0"/>
              <a:t> й книжки.</a:t>
            </a:r>
            <a:br>
              <a:rPr lang="ru-RU" sz="2800" b="1" dirty="0"/>
            </a:br>
            <a:r>
              <a:rPr lang="ru-RU" sz="2800" b="1" dirty="0"/>
              <a:t>З </a:t>
            </a:r>
            <a:r>
              <a:rPr lang="ru-RU" sz="2800" b="1" dirty="0" err="1"/>
              <a:t>усіма</a:t>
            </a:r>
            <a:r>
              <a:rPr lang="ru-RU" sz="2800" b="1" dirty="0"/>
              <a:t> </a:t>
            </a:r>
            <a:r>
              <a:rPr lang="ru-RU" sz="2800" b="1" dirty="0" err="1"/>
              <a:t>вітався</a:t>
            </a:r>
            <a:r>
              <a:rPr lang="ru-RU" sz="2800" b="1" dirty="0"/>
              <a:t> </a:t>
            </a:r>
            <a:r>
              <a:rPr lang="ru-RU" sz="2800" b="1" dirty="0" err="1"/>
              <a:t>вранці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Наш </a:t>
            </a:r>
            <a:r>
              <a:rPr lang="ru-RU" sz="2800" b="1" dirty="0" err="1"/>
              <a:t>Івасик</a:t>
            </a:r>
            <a:r>
              <a:rPr lang="ru-RU" sz="2800" b="1" dirty="0"/>
              <a:t> </a:t>
            </a:r>
            <a:r>
              <a:rPr lang="ru-RU" sz="2800" b="1" dirty="0" err="1"/>
              <a:t>залюбки</a:t>
            </a:r>
            <a:r>
              <a:rPr lang="ru-RU" sz="28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r="15270" b="7606"/>
          <a:stretch/>
        </p:blipFill>
        <p:spPr>
          <a:xfrm>
            <a:off x="7074686" y="2690230"/>
            <a:ext cx="2484000" cy="3543539"/>
          </a:xfrm>
          <a:prstGeom prst="rect">
            <a:avLst/>
          </a:prstGeom>
        </p:spPr>
      </p:pic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941789" y="3622660"/>
            <a:ext cx="5524324" cy="2157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Всім</a:t>
            </a:r>
            <a:r>
              <a:rPr lang="ru-RU" sz="2800" b="1" dirty="0"/>
              <a:t> казав </a:t>
            </a:r>
            <a:r>
              <a:rPr lang="ru-RU" sz="2800" b="1" dirty="0" err="1"/>
              <a:t>він</a:t>
            </a:r>
            <a:r>
              <a:rPr lang="ru-RU" sz="2800" b="1" dirty="0"/>
              <a:t> «</a:t>
            </a:r>
            <a:r>
              <a:rPr lang="ru-RU" sz="2800" b="1" dirty="0" err="1"/>
              <a:t>Добрий</a:t>
            </a:r>
            <a:r>
              <a:rPr lang="ru-RU" sz="2800" b="1" dirty="0"/>
              <a:t> ранок!»</a:t>
            </a:r>
          </a:p>
          <a:p>
            <a:pPr algn="ctr"/>
            <a:r>
              <a:rPr lang="ru-RU" sz="2800" b="1" dirty="0"/>
              <a:t>Людям, </a:t>
            </a:r>
            <a:r>
              <a:rPr lang="ru-RU" sz="2800" b="1" dirty="0" err="1"/>
              <a:t>сонечку</a:t>
            </a:r>
            <a:r>
              <a:rPr lang="ru-RU" sz="2800" b="1" dirty="0"/>
              <a:t>, пташкам...</a:t>
            </a:r>
            <a:br>
              <a:rPr lang="ru-RU" sz="2800" b="1" dirty="0"/>
            </a:br>
            <a:r>
              <a:rPr lang="ru-RU" sz="2800" b="1" dirty="0"/>
              <a:t>І </a:t>
            </a:r>
            <a:r>
              <a:rPr lang="ru-RU" sz="2800" b="1" dirty="0" err="1"/>
              <a:t>всміхавсь</a:t>
            </a:r>
            <a:r>
              <a:rPr lang="ru-RU" sz="2800" b="1" dirty="0"/>
              <a:t> теплом </a:t>
            </a:r>
            <a:r>
              <a:rPr lang="ru-RU" sz="2800" b="1" dirty="0" err="1"/>
              <a:t>світанок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Дарував</a:t>
            </a:r>
            <a:r>
              <a:rPr lang="ru-RU" sz="2800" b="1" dirty="0"/>
              <a:t> </a:t>
            </a:r>
            <a:r>
              <a:rPr lang="ru-RU" sz="2800" b="1" dirty="0" err="1"/>
              <a:t>всім</a:t>
            </a:r>
            <a:r>
              <a:rPr lang="ru-RU" sz="2800" b="1" dirty="0"/>
              <a:t> </a:t>
            </a:r>
            <a:r>
              <a:rPr lang="ru-RU" sz="2800" b="1" dirty="0" err="1"/>
              <a:t>радість</a:t>
            </a:r>
            <a:r>
              <a:rPr lang="ru-RU" sz="2800" b="1" dirty="0"/>
              <a:t> нам.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43" y="450013"/>
            <a:ext cx="3409396" cy="19177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1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852728" y="1426948"/>
            <a:ext cx="5515415" cy="21109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 </a:t>
            </a:r>
            <a:r>
              <a:rPr lang="ru-RU" sz="2800" b="1" dirty="0" err="1"/>
              <a:t>Василько</a:t>
            </a:r>
            <a:r>
              <a:rPr lang="ru-RU" sz="2800" b="1" dirty="0"/>
              <a:t> — не </a:t>
            </a:r>
            <a:r>
              <a:rPr lang="ru-RU" sz="2800" b="1" dirty="0" err="1"/>
              <a:t>вітався</a:t>
            </a:r>
            <a:r>
              <a:rPr lang="ru-RU" sz="2800" b="1" dirty="0"/>
              <a:t> —</a:t>
            </a:r>
            <a:br>
              <a:rPr lang="ru-RU" sz="2800" b="1" dirty="0"/>
            </a:br>
            <a:r>
              <a:rPr lang="ru-RU" sz="2800" b="1" dirty="0" err="1"/>
              <a:t>Чи</a:t>
            </a:r>
            <a:r>
              <a:rPr lang="ru-RU" sz="2800" b="1" dirty="0"/>
              <a:t> не </a:t>
            </a:r>
            <a:r>
              <a:rPr lang="ru-RU" sz="2800" b="1" dirty="0" err="1"/>
              <a:t>вмів</a:t>
            </a:r>
            <a:r>
              <a:rPr lang="ru-RU" sz="2800" b="1" dirty="0"/>
              <a:t>, </a:t>
            </a:r>
            <a:r>
              <a:rPr lang="ru-RU" sz="2800" b="1" dirty="0" err="1"/>
              <a:t>чи</a:t>
            </a:r>
            <a:r>
              <a:rPr lang="ru-RU" sz="2800" b="1" dirty="0"/>
              <a:t> не </a:t>
            </a:r>
            <a:r>
              <a:rPr lang="ru-RU" sz="2800" b="1" dirty="0" err="1"/>
              <a:t>хотів</a:t>
            </a:r>
            <a:r>
              <a:rPr lang="ru-RU" sz="2800" b="1" dirty="0"/>
              <a:t>...</a:t>
            </a:r>
            <a:br>
              <a:rPr lang="ru-RU" sz="2800" b="1" dirty="0"/>
            </a:br>
            <a:r>
              <a:rPr lang="ru-RU" sz="2800" b="1" dirty="0" err="1"/>
              <a:t>Між</a:t>
            </a:r>
            <a:r>
              <a:rPr lang="ru-RU" sz="2800" b="1" dirty="0"/>
              <a:t> людьми </a:t>
            </a:r>
            <a:r>
              <a:rPr lang="ru-RU" sz="2800" b="1" dirty="0" err="1"/>
              <a:t>завжди</a:t>
            </a:r>
            <a:r>
              <a:rPr lang="ru-RU" sz="2800" b="1" dirty="0"/>
              <a:t> </a:t>
            </a:r>
            <a:r>
              <a:rPr lang="ru-RU" sz="2800" b="1" dirty="0" err="1"/>
              <a:t>штовхався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Грубіянити</a:t>
            </a:r>
            <a:r>
              <a:rPr lang="ru-RU" sz="2800" b="1" dirty="0"/>
              <a:t> </a:t>
            </a:r>
            <a:r>
              <a:rPr lang="ru-RU" sz="2800" b="1" dirty="0" err="1"/>
              <a:t>умів</a:t>
            </a:r>
            <a:r>
              <a:rPr lang="ru-RU" sz="2800" b="1" dirty="0"/>
              <a:t>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8710" y="484233"/>
            <a:ext cx="6757234" cy="763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601435" y="3742041"/>
            <a:ext cx="5331279" cy="21285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То ж Василька не любили —</a:t>
            </a:r>
            <a:br>
              <a:rPr lang="ru-RU" sz="2800" b="1" dirty="0"/>
            </a:br>
            <a:r>
              <a:rPr lang="ru-RU" sz="2800" b="1" dirty="0" err="1"/>
              <a:t>Ніс</a:t>
            </a:r>
            <a:r>
              <a:rPr lang="ru-RU" sz="2800" b="1" dirty="0"/>
              <a:t> </a:t>
            </a:r>
            <a:r>
              <a:rPr lang="ru-RU" sz="2800" b="1" dirty="0" err="1"/>
              <a:t>хлопчина</a:t>
            </a:r>
            <a:r>
              <a:rPr lang="ru-RU" sz="2800" b="1" dirty="0"/>
              <a:t> в </a:t>
            </a:r>
            <a:r>
              <a:rPr lang="ru-RU" sz="2800" b="1" dirty="0" err="1"/>
              <a:t>серці</a:t>
            </a:r>
            <a:r>
              <a:rPr lang="ru-RU" sz="2800" b="1" dirty="0"/>
              <a:t> зло.</a:t>
            </a:r>
            <a:br>
              <a:rPr lang="ru-RU" sz="2800" b="1" dirty="0"/>
            </a:br>
            <a:r>
              <a:rPr lang="ru-RU" sz="2800" b="1" dirty="0"/>
              <a:t>З ним </a:t>
            </a:r>
            <a:r>
              <a:rPr lang="ru-RU" sz="2800" b="1" dirty="0" err="1"/>
              <a:t>дружити</a:t>
            </a:r>
            <a:r>
              <a:rPr lang="ru-RU" sz="2800" b="1" dirty="0"/>
              <a:t> не </a:t>
            </a:r>
            <a:r>
              <a:rPr lang="ru-RU" sz="2800" b="1" dirty="0" err="1"/>
              <a:t>хотіли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Й не </a:t>
            </a:r>
            <a:r>
              <a:rPr lang="ru-RU" sz="2800" b="1" dirty="0" err="1"/>
              <a:t>цікаво</a:t>
            </a:r>
            <a:r>
              <a:rPr lang="ru-RU" sz="2800" b="1" dirty="0"/>
              <a:t> з ним </a:t>
            </a:r>
            <a:r>
              <a:rPr lang="ru-RU" sz="2800" b="1" dirty="0" err="1"/>
              <a:t>було</a:t>
            </a:r>
            <a:r>
              <a:rPr lang="ru-RU" sz="2800" b="1" dirty="0"/>
              <a:t>,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46" y="326572"/>
            <a:ext cx="2144597" cy="3415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6150430" y="3317498"/>
            <a:ext cx="3626824" cy="26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045028" y="1622738"/>
            <a:ext cx="5211629" cy="20239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Ще</a:t>
            </a:r>
            <a:r>
              <a:rPr lang="ru-RU" sz="2800" b="1" dirty="0"/>
              <a:t> й слова </a:t>
            </a:r>
            <a:r>
              <a:rPr lang="ru-RU" sz="2800" b="1" dirty="0" err="1"/>
              <a:t>несловникові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Дуже</a:t>
            </a:r>
            <a:r>
              <a:rPr lang="ru-RU" sz="2800" b="1" dirty="0"/>
              <a:t> часто </a:t>
            </a:r>
            <a:r>
              <a:rPr lang="ru-RU" sz="2800" b="1" dirty="0" err="1"/>
              <a:t>він</a:t>
            </a:r>
            <a:r>
              <a:rPr lang="ru-RU" sz="2800" b="1" dirty="0"/>
              <a:t> </a:t>
            </a:r>
            <a:r>
              <a:rPr lang="ru-RU" sz="2800" b="1" dirty="0" err="1"/>
              <a:t>вживав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Й кулаки </a:t>
            </a:r>
            <a:r>
              <a:rPr lang="ru-RU" sz="2800" b="1" dirty="0" err="1"/>
              <a:t>напоготові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До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завжди</a:t>
            </a:r>
            <a:r>
              <a:rPr lang="ru-RU" sz="2800" b="1" dirty="0"/>
              <a:t> </a:t>
            </a:r>
            <a:r>
              <a:rPr lang="ru-RU" sz="2800" b="1" dirty="0" err="1"/>
              <a:t>тримав</a:t>
            </a:r>
            <a:r>
              <a:rPr lang="ru-RU" sz="28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/>
        </p:blipFill>
        <p:spPr>
          <a:xfrm>
            <a:off x="8630638" y="296448"/>
            <a:ext cx="3112747" cy="33502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8710" y="484233"/>
            <a:ext cx="6757234" cy="763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797380" y="4000117"/>
            <a:ext cx="5353050" cy="22482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Треба </a:t>
            </a:r>
            <a:r>
              <a:rPr lang="ru-RU" sz="2800" b="1" dirty="0" err="1"/>
              <a:t>завжди</a:t>
            </a:r>
            <a:r>
              <a:rPr lang="ru-RU" sz="2800" b="1" dirty="0"/>
              <a:t> </a:t>
            </a:r>
            <a:r>
              <a:rPr lang="ru-RU" sz="2800" b="1" dirty="0" err="1"/>
              <a:t>чемним</a:t>
            </a:r>
            <a:r>
              <a:rPr lang="ru-RU" sz="2800" b="1" dirty="0"/>
              <a:t> бути,</a:t>
            </a:r>
            <a:br>
              <a:rPr lang="ru-RU" sz="2800" b="1" dirty="0"/>
            </a:br>
            <a:r>
              <a:rPr lang="ru-RU" sz="2800" b="1" dirty="0" err="1"/>
              <a:t>Бо</a:t>
            </a:r>
            <a:r>
              <a:rPr lang="ru-RU" sz="2800" b="1" dirty="0"/>
              <a:t> ж </a:t>
            </a:r>
            <a:r>
              <a:rPr lang="ru-RU" sz="2800" b="1" dirty="0" err="1"/>
              <a:t>людина</a:t>
            </a:r>
            <a:r>
              <a:rPr lang="ru-RU" sz="2800" b="1" dirty="0"/>
              <a:t> в </a:t>
            </a:r>
            <a:r>
              <a:rPr lang="ru-RU" sz="2800" b="1" dirty="0" err="1"/>
              <a:t>світі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!</a:t>
            </a:r>
            <a:br>
              <a:rPr lang="ru-RU" sz="2800" b="1" dirty="0"/>
            </a:br>
            <a:r>
              <a:rPr lang="ru-RU" sz="2800" b="1" dirty="0" err="1"/>
              <a:t>Слів</a:t>
            </a:r>
            <a:r>
              <a:rPr lang="ru-RU" sz="2800" b="1" dirty="0"/>
              <a:t> </a:t>
            </a:r>
            <a:r>
              <a:rPr lang="ru-RU" sz="2800" b="1" dirty="0" err="1"/>
              <a:t>чарівних</a:t>
            </a:r>
            <a:r>
              <a:rPr lang="ru-RU" sz="2800" b="1" dirty="0"/>
              <a:t> не забути,</a:t>
            </a:r>
            <a:br>
              <a:rPr lang="ru-RU" sz="2800" b="1" dirty="0"/>
            </a:br>
            <a:r>
              <a:rPr lang="ru-RU" sz="2800" b="1" dirty="0" err="1"/>
              <a:t>Чемним</a:t>
            </a:r>
            <a:r>
              <a:rPr lang="ru-RU" sz="2800" b="1" dirty="0"/>
              <a:t> у </a:t>
            </a:r>
            <a:r>
              <a:rPr lang="ru-RU" sz="2800" b="1" dirty="0" err="1"/>
              <a:t>життя</a:t>
            </a:r>
            <a:r>
              <a:rPr lang="ru-RU" sz="2800" b="1" dirty="0"/>
              <a:t> </a:t>
            </a:r>
            <a:r>
              <a:rPr lang="ru-RU" sz="2800" b="1" dirty="0" err="1"/>
              <a:t>іти</a:t>
            </a:r>
            <a:r>
              <a:rPr lang="ru-RU" sz="2800" b="1" dirty="0"/>
              <a:t>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6"/>
          <a:stretch/>
        </p:blipFill>
        <p:spPr>
          <a:xfrm>
            <a:off x="6378295" y="3178628"/>
            <a:ext cx="2252343" cy="32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2354" y="396558"/>
            <a:ext cx="10602411" cy="8463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Дай відповідь на запитання</a:t>
            </a: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920785" y="1289245"/>
            <a:ext cx="7043057" cy="1355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Порівняй</a:t>
            </a:r>
            <a:r>
              <a:rPr lang="ru-RU" sz="2800" b="1" dirty="0"/>
              <a:t> </a:t>
            </a:r>
            <a:r>
              <a:rPr lang="ru-RU" sz="2800" b="1" dirty="0" err="1"/>
              <a:t>поведінку</a:t>
            </a:r>
            <a:r>
              <a:rPr lang="ru-RU" sz="2800" b="1" dirty="0"/>
              <a:t> </a:t>
            </a:r>
            <a:r>
              <a:rPr lang="ru-RU" sz="2800" b="1" dirty="0" err="1"/>
              <a:t>двох</a:t>
            </a:r>
            <a:r>
              <a:rPr lang="ru-RU" sz="2800" b="1" dirty="0"/>
              <a:t> </a:t>
            </a:r>
            <a:r>
              <a:rPr lang="ru-RU" sz="2800" b="1" dirty="0" err="1"/>
              <a:t>хлопчиків</a:t>
            </a:r>
            <a:r>
              <a:rPr lang="ru-RU" sz="2800" b="1" dirty="0"/>
              <a:t>, </a:t>
            </a:r>
            <a:r>
              <a:rPr lang="ru-RU" sz="2800" b="1" dirty="0" err="1"/>
              <a:t>який</a:t>
            </a:r>
            <a:r>
              <a:rPr lang="ru-RU" sz="2800" b="1" dirty="0"/>
              <a:t> хлопчик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подобається</a:t>
            </a:r>
            <a:r>
              <a:rPr lang="ru-RU" sz="2800" b="1" dirty="0"/>
              <a:t>, а </a:t>
            </a:r>
            <a:r>
              <a:rPr lang="ru-RU" sz="2800" b="1" dirty="0" err="1"/>
              <a:t>який</a:t>
            </a:r>
            <a:r>
              <a:rPr lang="ru-RU" sz="2800" b="1" dirty="0"/>
              <a:t> — </a:t>
            </a:r>
            <a:r>
              <a:rPr lang="ru-RU" sz="2800" b="1" dirty="0" err="1"/>
              <a:t>ні</a:t>
            </a:r>
            <a:r>
              <a:rPr lang="ru-RU" sz="2800" b="1" dirty="0"/>
              <a:t>. </a:t>
            </a:r>
            <a:r>
              <a:rPr lang="ru-RU" sz="2800" b="1" dirty="0" err="1"/>
              <a:t>Чому</a:t>
            </a:r>
            <a:r>
              <a:rPr lang="ru-RU" sz="2800" b="1" dirty="0"/>
              <a:t>?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955543" y="2772232"/>
            <a:ext cx="5688325" cy="19039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завжди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ввічливий</a:t>
            </a:r>
            <a:r>
              <a:rPr lang="ru-RU" sz="2800" b="1" dirty="0"/>
              <a:t> з </a:t>
            </a:r>
            <a:r>
              <a:rPr lang="ru-RU" sz="2800" b="1" dirty="0" smtClean="0"/>
              <a:t>людьми? </a:t>
            </a:r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/>
              <a:t>ні</a:t>
            </a:r>
            <a:r>
              <a:rPr lang="ru-RU" sz="2800" b="1" dirty="0"/>
              <a:t>, то постарайся </a:t>
            </a:r>
            <a:r>
              <a:rPr lang="ru-RU" sz="2800" b="1" dirty="0" err="1"/>
              <a:t>виправитись</a:t>
            </a:r>
            <a:r>
              <a:rPr lang="ru-RU" sz="2800" b="1" dirty="0"/>
              <a:t>, </a:t>
            </a:r>
            <a:r>
              <a:rPr lang="ru-RU" sz="2800" b="1" dirty="0" err="1"/>
              <a:t>адже</a:t>
            </a:r>
            <a:r>
              <a:rPr lang="ru-RU" sz="2800" b="1" dirty="0"/>
              <a:t> </a:t>
            </a:r>
            <a:r>
              <a:rPr lang="ru-RU" sz="2800" b="1" dirty="0" err="1"/>
              <a:t>ввічливих</a:t>
            </a:r>
            <a:r>
              <a:rPr lang="ru-RU" sz="2800" b="1" dirty="0"/>
              <a:t> </a:t>
            </a:r>
            <a:r>
              <a:rPr lang="ru-RU" sz="2800" b="1" dirty="0" err="1"/>
              <a:t>поважають</a:t>
            </a:r>
            <a:r>
              <a:rPr lang="ru-RU" sz="2800" b="1" dirty="0"/>
              <a:t>...</a:t>
            </a: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920785" y="4848117"/>
            <a:ext cx="5248452" cy="9855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подобається твоя поведінка тим, хто поряд?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r="15270" b="7606"/>
          <a:stretch/>
        </p:blipFill>
        <p:spPr>
          <a:xfrm>
            <a:off x="6501742" y="3634450"/>
            <a:ext cx="2098251" cy="29932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8140815" y="1312394"/>
            <a:ext cx="3626824" cy="2664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27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4 ЯДС\1 Грущинська\1 Людина в суспільстві\№006 Як зробити спілкування приємним\2024-09-09_215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4" y="2223231"/>
            <a:ext cx="3047059" cy="2245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4 ЯДС\1 Грущинська\1 Людина в суспільстві\№006 Як зробити спілкування приємним\2024-09-09_215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19" y="2262929"/>
            <a:ext cx="2932056" cy="2174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6171" y="399959"/>
            <a:ext cx="10232572" cy="735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802086"/>
            <a:ext cx="1079543" cy="1055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4000" b="1" dirty="0">
                <a:solidFill>
                  <a:schemeClr val="bg1"/>
                </a:solidFill>
              </a:rPr>
              <a:t>6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9693415" y="1309920"/>
            <a:ext cx="1831979" cy="22413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68825" y="1157521"/>
            <a:ext cx="8251372" cy="9682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Розглянь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ситуації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 Кого з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дітей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вважати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ввічливим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співрозмовником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цею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Обери й обведи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світлину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825" y="1176613"/>
            <a:ext cx="8251372" cy="95294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6. Допиши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поради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для культурного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спілкування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використовуючи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слова з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довідки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D:\2 клас\4 ЯДС\1 Грущинська\1 Людина в суспільстві\№006 Як зробити спілкування приємним\2024-06-14_174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58" y="2262929"/>
            <a:ext cx="7265000" cy="32593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015884" y="2554729"/>
            <a:ext cx="980659" cy="600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очі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463123" y="2970944"/>
            <a:ext cx="2895603" cy="600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іншого/іншої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3614083" y="3391817"/>
            <a:ext cx="1807973" cy="600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голосно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5460651" y="3779135"/>
            <a:ext cx="1807973" cy="600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руками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295899" y="4240613"/>
            <a:ext cx="2817421" cy="600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досягненнями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" name="Picture 4" descr="D:\2 клас\4 ЯДС\1 Грущинська\1 Людина в суспільстві\№006 Як зробити спілкування приємним\2024-09-09_2159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19056" r="349" b="903"/>
          <a:stretch/>
        </p:blipFill>
        <p:spPr bwMode="auto">
          <a:xfrm>
            <a:off x="1010459" y="2275176"/>
            <a:ext cx="7265000" cy="32895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968824" y="1157521"/>
            <a:ext cx="8251372" cy="100093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З’єднай стрілочками відповідні частини прислів’я.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утворене прислів’я.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92353" y="2854845"/>
            <a:ext cx="4058918" cy="4162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31192" y="3551301"/>
            <a:ext cx="73569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996543" y="2766151"/>
            <a:ext cx="68806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535610" y="4025654"/>
            <a:ext cx="6566668" cy="1481155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Говори мало,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слухай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а думай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більше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1" grpId="0"/>
      <p:bldP spid="22" grpId="0"/>
      <p:bldP spid="23" grpId="0"/>
      <p:bldP spid="24" grpId="0"/>
      <p:bldP spid="25" grpId="0"/>
      <p:bldP spid="26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5423" y="494529"/>
            <a:ext cx="10273319" cy="812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2330041" y="1399136"/>
            <a:ext cx="4985159" cy="924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вміння</a:t>
            </a:r>
            <a:r>
              <a:rPr lang="ru-RU" sz="2400" b="1" dirty="0"/>
              <a:t> </a:t>
            </a:r>
            <a:r>
              <a:rPr lang="ru-RU" sz="2400" b="1" dirty="0" err="1"/>
              <a:t>слухати</a:t>
            </a:r>
            <a:r>
              <a:rPr lang="ru-RU" sz="2400" b="1" dirty="0"/>
              <a:t> не </a:t>
            </a:r>
            <a:r>
              <a:rPr lang="ru-RU" sz="2400" b="1" dirty="0" err="1"/>
              <a:t>менш</a:t>
            </a:r>
            <a:r>
              <a:rPr lang="ru-RU" sz="2400" b="1" dirty="0"/>
              <a:t> </a:t>
            </a:r>
            <a:r>
              <a:rPr lang="ru-RU" sz="2400" b="1" dirty="0" err="1"/>
              <a:t>важливе</a:t>
            </a:r>
            <a:r>
              <a:rPr lang="ru-RU" sz="2400" b="1" dirty="0"/>
              <a:t>, </a:t>
            </a:r>
            <a:r>
              <a:rPr lang="ru-RU" sz="2400" b="1" dirty="0" err="1"/>
              <a:t>ніж</a:t>
            </a:r>
            <a:r>
              <a:rPr lang="ru-RU" sz="2400" b="1" dirty="0"/>
              <a:t> </a:t>
            </a:r>
            <a:r>
              <a:rPr lang="ru-RU" sz="2400" b="1" dirty="0" err="1"/>
              <a:t>вміння</a:t>
            </a:r>
            <a:r>
              <a:rPr lang="ru-RU" sz="2400" b="1" dirty="0"/>
              <a:t> </a:t>
            </a:r>
            <a:r>
              <a:rPr lang="ru-RU" sz="2400" b="1" dirty="0" err="1"/>
              <a:t>говорити</a:t>
            </a:r>
            <a:r>
              <a:rPr lang="ru-RU" sz="2400" b="1" dirty="0"/>
              <a:t>?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495853" y="2409901"/>
            <a:ext cx="5205889" cy="605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Кого </a:t>
            </a:r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/>
              <a:t>щирими</a:t>
            </a:r>
            <a:r>
              <a:rPr lang="ru-RU" sz="2400" b="1" dirty="0"/>
              <a:t>? </a:t>
            </a: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895423" y="3132465"/>
            <a:ext cx="4996091" cy="10331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краще</a:t>
            </a:r>
            <a:r>
              <a:rPr lang="ru-RU" sz="2400" b="1" dirty="0"/>
              <a:t> </a:t>
            </a:r>
            <a:r>
              <a:rPr lang="ru-RU" sz="2400" b="1" dirty="0" err="1"/>
              <a:t>говорити</a:t>
            </a:r>
            <a:r>
              <a:rPr lang="ru-RU" sz="2400" b="1" dirty="0"/>
              <a:t> правду? </a:t>
            </a:r>
          </a:p>
          <a:p>
            <a:pPr algn="ctr"/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вдається</a:t>
            </a:r>
            <a:r>
              <a:rPr lang="ru-RU" sz="2400" b="1" dirty="0"/>
              <a:t>?</a:t>
            </a: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495853" y="4246329"/>
            <a:ext cx="5205889" cy="63619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Чому плітки руйнують стосунки?</a:t>
            </a:r>
            <a:endParaRPr lang="ru-RU" sz="2400" b="1" dirty="0"/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2422638" y="5029201"/>
            <a:ext cx="4985159" cy="8178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Чи ти завжди дотримуєшся своїх обіцянок?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4093" r="6274" b="1590"/>
          <a:stretch/>
        </p:blipFill>
        <p:spPr>
          <a:xfrm>
            <a:off x="7566948" y="1306830"/>
            <a:ext cx="3966694" cy="5138670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4641" y="495119"/>
            <a:ext cx="10429502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5054543"/>
            <a:ext cx="2068734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8800" y="5017501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4158" y="4968184"/>
            <a:ext cx="2134929" cy="729303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14143" y="4859242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Маю ще подумати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49" y="1368943"/>
            <a:ext cx="6051366" cy="7755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44246" y="504766"/>
            <a:ext cx="9729033" cy="875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5557" y="2011573"/>
            <a:ext cx="5463205" cy="29849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 іду до класу вранці. </a:t>
            </a:r>
          </a:p>
          <a:p>
            <a:pPr algn="ctr"/>
            <a:r>
              <a:rPr lang="uk-UA" sz="3600" b="1" dirty="0"/>
              <a:t>Ой, як радісно мені!</a:t>
            </a:r>
          </a:p>
          <a:p>
            <a:pPr algn="ctr"/>
            <a:r>
              <a:rPr lang="uk-UA" sz="3600" b="1" dirty="0"/>
              <a:t>Бо є в мене однодумці – </a:t>
            </a:r>
          </a:p>
          <a:p>
            <a:pPr algn="ctr"/>
            <a:r>
              <a:rPr lang="uk-UA" sz="3600" b="1" dirty="0"/>
              <a:t>Однокласники мої!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" b="11549"/>
          <a:stretch/>
        </p:blipFill>
        <p:spPr>
          <a:xfrm>
            <a:off x="6307329" y="1800459"/>
            <a:ext cx="4632001" cy="363151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3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4641" y="495119"/>
            <a:ext cx="10429502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4922877"/>
            <a:ext cx="2068734" cy="860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Котигорошко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4628" y="5054543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Колобок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3157" y="4852120"/>
            <a:ext cx="2350490" cy="100248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Журавель і лисиця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7" y="4968185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Червона шапочка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16431" y="1362335"/>
            <a:ext cx="6051366" cy="92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казковий персонаж вибереш собі для спілкування? Чому?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18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63929" y="592500"/>
            <a:ext cx="10544537" cy="733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70" y="1440838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91400" y="1364541"/>
            <a:ext cx="7391676" cy="692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r>
              <a:rPr lang="uk-UA" sz="2800" b="1" dirty="0" err="1" smtClean="0"/>
              <a:t>ригада</a:t>
            </a:r>
            <a:r>
              <a:rPr lang="ru-RU" sz="2800" b="1" dirty="0" smtClean="0"/>
              <a:t>й, </a:t>
            </a:r>
            <a:r>
              <a:rPr lang="uk-UA" sz="2800" b="1" dirty="0" smtClean="0"/>
              <a:t>які </a:t>
            </a:r>
            <a:r>
              <a:rPr lang="uk-UA" sz="2800" b="1" dirty="0"/>
              <a:t>ти знаєш </a:t>
            </a:r>
            <a:r>
              <a:rPr lang="uk-UA" sz="2800" b="1" dirty="0" smtClean="0"/>
              <a:t>правила спілкування.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014">
            <a:off x="2151369" y="2105877"/>
            <a:ext cx="2385633" cy="31643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349">
            <a:off x="240425" y="2006383"/>
            <a:ext cx="2224128" cy="2950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47" l="0" r="9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321">
            <a:off x="4577058" y="2066723"/>
            <a:ext cx="2317474" cy="3011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403755">
            <a:off x="240426" y="3036534"/>
            <a:ext cx="222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Усміхайся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7058" y="2505026"/>
            <a:ext cx="2317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Вітайся при зустрічі!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19305">
            <a:off x="2239397" y="3087894"/>
            <a:ext cx="2497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Допомагай друзям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2015" b="-114"/>
          <a:stretch/>
        </p:blipFill>
        <p:spPr>
          <a:xfrm rot="496950">
            <a:off x="6453356" y="2274417"/>
            <a:ext cx="2159347" cy="28272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04928" y="2759536"/>
            <a:ext cx="1992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Твори добро!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128" y="4847790"/>
            <a:ext cx="5412667" cy="15728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Сьогодні 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ти дізнаєшся, </a:t>
            </a:r>
          </a:p>
          <a:p>
            <a:pPr algn="ctr"/>
            <a:r>
              <a:rPr lang="ru-RU" sz="2800" b="1" dirty="0" smtClean="0"/>
              <a:t>як </a:t>
            </a:r>
            <a:r>
              <a:rPr lang="ru-RU" sz="2800" b="1" dirty="0" err="1"/>
              <a:t>поводитися</a:t>
            </a:r>
            <a:r>
              <a:rPr lang="ru-RU" sz="2800" b="1" dirty="0"/>
              <a:t>, коли погляди </a:t>
            </a:r>
            <a:r>
              <a:rPr lang="ru-RU" sz="2800" b="1" dirty="0" err="1"/>
              <a:t>співрозмовників</a:t>
            </a:r>
            <a:r>
              <a:rPr lang="ru-RU" sz="2800" b="1" dirty="0"/>
              <a:t> не </a:t>
            </a:r>
            <a:r>
              <a:rPr lang="ru-RU" sz="2800" b="1" dirty="0" err="1" smtClean="0"/>
              <a:t>збігаються</a:t>
            </a:r>
            <a:r>
              <a:rPr lang="uk-UA" sz="2800" b="1" dirty="0" smtClean="0"/>
              <a:t>. </a:t>
            </a:r>
            <a:endParaRPr lang="ru-RU" sz="2800" b="1" dirty="0"/>
          </a:p>
        </p:txBody>
      </p:sp>
      <p:pic>
        <p:nvPicPr>
          <p:cNvPr id="1026" name="Picture 2" descr="D:\Картинки до тестів\Кульки\Кульк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5180">
            <a:off x="5727348" y="3859525"/>
            <a:ext cx="2518162" cy="284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48919" y="4642322"/>
            <a:ext cx="171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Не груби!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1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087" y="458064"/>
            <a:ext cx="10374084" cy="1107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Допоможи</a:t>
            </a:r>
            <a:r>
              <a:rPr lang="ru-RU" sz="3200" b="1" dirty="0"/>
              <a:t> </a:t>
            </a:r>
            <a:r>
              <a:rPr lang="ru-RU" sz="3200" b="1" dirty="0" err="1"/>
              <a:t>Наталці</a:t>
            </a:r>
            <a:r>
              <a:rPr lang="ru-RU" sz="3200" b="1" dirty="0"/>
              <a:t> обрати </a:t>
            </a:r>
            <a:r>
              <a:rPr lang="ru-RU" sz="3200" b="1" dirty="0" err="1"/>
              <a:t>чарівні</a:t>
            </a:r>
            <a:r>
              <a:rPr lang="ru-RU" sz="3200" b="1" dirty="0"/>
              <a:t> слова,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допоможуть</a:t>
            </a:r>
            <a:r>
              <a:rPr lang="ru-RU" sz="3200" b="1" dirty="0"/>
              <a:t> </a:t>
            </a:r>
            <a:r>
              <a:rPr lang="ru-RU" sz="3200" b="1" dirty="0" err="1" smtClean="0"/>
              <a:t>збудувати</a:t>
            </a:r>
            <a:r>
              <a:rPr lang="ru-RU" sz="3200" b="1" dirty="0" smtClean="0"/>
              <a:t> </a:t>
            </a:r>
            <a:r>
              <a:rPr lang="ru-RU" sz="3200" b="1" dirty="0" err="1"/>
              <a:t>стосунки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Учні\Руденька учениц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47" y="2245488"/>
            <a:ext cx="2260935" cy="348183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Куби\Кубик зелени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3" y="1643197"/>
            <a:ext cx="2855199" cy="26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99154">
            <a:off x="897450" y="2869340"/>
            <a:ext cx="137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Дякую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Куби\Кубик сині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3" y="3877917"/>
            <a:ext cx="2880658" cy="265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739571">
            <a:off x="1902979" y="4771459"/>
            <a:ext cx="16610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Пере-</a:t>
            </a:r>
          </a:p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прошую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Картинки до тестів\Куби\Кубик жовти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9" y="1643197"/>
            <a:ext cx="2635014" cy="25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719168">
            <a:off x="6952950" y="2879791"/>
            <a:ext cx="1265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Вибач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D:\Картинки до тестів\Куби\Куби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0992" y="1442977"/>
            <a:ext cx="2990124" cy="28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530285">
            <a:off x="4781966" y="2732541"/>
            <a:ext cx="1871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Байдуже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D:\Картинки до тестів\Куби\Кубик коричневи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29" y="3779982"/>
            <a:ext cx="3167323" cy="28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9751145">
            <a:off x="6837220" y="4814211"/>
            <a:ext cx="1540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Будь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ласка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2F69180-88D1-4C8C-A3AA-2A9DE8E9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78" y="1468536"/>
            <a:ext cx="9147551" cy="4315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6938" y="564596"/>
            <a:ext cx="10066491" cy="7743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63247" y="1852732"/>
            <a:ext cx="60147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Спілкування</a:t>
            </a:r>
            <a:r>
              <a:rPr lang="uk-UA" sz="3600" b="1" dirty="0">
                <a:solidFill>
                  <a:srgbClr val="2F3242"/>
                </a:solidFill>
              </a:rPr>
              <a:t>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– це взаємодія людей, під час якої вони обмінюються інформацією, емоціями. Воно допомагає зрозуміти один одного.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Картинки до тестів\Людина\Вчителька з дітьм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5220"/>
            <a:ext cx="4051139" cy="27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9676" y="495119"/>
            <a:ext cx="10324944" cy="7766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879676" y="1396588"/>
            <a:ext cx="7452597" cy="1138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Що</a:t>
            </a:r>
            <a:r>
              <a:rPr lang="ru-RU" sz="3200" b="1" dirty="0"/>
              <a:t> ми </a:t>
            </a:r>
            <a:r>
              <a:rPr lang="ru-RU" sz="3200" b="1" dirty="0" err="1"/>
              <a:t>робимо</a:t>
            </a:r>
            <a:r>
              <a:rPr lang="ru-RU" sz="3200" b="1" dirty="0"/>
              <a:t> </a:t>
            </a:r>
            <a:r>
              <a:rPr lang="ru-RU" sz="3200" b="1" dirty="0" err="1"/>
              <a:t>завдяки</a:t>
            </a:r>
            <a:r>
              <a:rPr lang="ru-RU" sz="3200" b="1" dirty="0"/>
              <a:t> </a:t>
            </a:r>
            <a:r>
              <a:rPr lang="ru-RU" sz="3200" b="1" dirty="0" err="1"/>
              <a:t>спілкуванню</a:t>
            </a:r>
            <a:r>
              <a:rPr lang="ru-RU" sz="3200" b="1" dirty="0"/>
              <a:t>? </a:t>
            </a:r>
          </a:p>
          <a:p>
            <a:pPr algn="ctr"/>
            <a:r>
              <a:rPr lang="ru-RU" sz="3200" b="1" dirty="0"/>
              <a:t>Як </a:t>
            </a:r>
            <a:r>
              <a:rPr lang="ru-RU" sz="3200" b="1" dirty="0" err="1"/>
              <a:t>тобі</a:t>
            </a:r>
            <a:r>
              <a:rPr lang="ru-RU" sz="3200" b="1" dirty="0"/>
              <a:t> </a:t>
            </a:r>
            <a:r>
              <a:rPr lang="ru-RU" sz="3200" b="1" dirty="0" err="1"/>
              <a:t>допомагає</a:t>
            </a:r>
            <a:r>
              <a:rPr lang="ru-RU" sz="3200" b="1" dirty="0"/>
              <a:t> </a:t>
            </a:r>
            <a:r>
              <a:rPr lang="ru-RU" sz="3200" b="1" dirty="0" err="1"/>
              <a:t>спілкування</a:t>
            </a:r>
            <a:r>
              <a:rPr lang="ru-RU" sz="3200" b="1" dirty="0"/>
              <a:t>?</a:t>
            </a: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155311" y="4232019"/>
            <a:ext cx="4396880" cy="21251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Пам’ятай!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Вміння </a:t>
            </a:r>
            <a:r>
              <a:rPr lang="uk-UA" sz="3200" b="1" dirty="0">
                <a:solidFill>
                  <a:srgbClr val="FF0000"/>
                </a:solidFill>
              </a:rPr>
              <a:t>спілкуватися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– важлива риса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вихованої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людини.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8"/>
          <a:stretch/>
        </p:blipFill>
        <p:spPr>
          <a:xfrm>
            <a:off x="8437944" y="1408163"/>
            <a:ext cx="3402267" cy="377729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098" name="Picture 2" descr="D:\Картинки до тестів\Людина\Подруж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4" y="2961143"/>
            <a:ext cx="3805900" cy="352900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90825" y="2534856"/>
            <a:ext cx="4041448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Обмінюємося </a:t>
            </a:r>
            <a:r>
              <a:rPr lang="uk-UA" sz="2800" b="1" dirty="0">
                <a:solidFill>
                  <a:schemeClr val="bg1"/>
                </a:solidFill>
              </a:rPr>
              <a:t>інформацією, мріями, </a:t>
            </a:r>
            <a:r>
              <a:rPr lang="uk-UA" sz="2800" b="1" dirty="0" smtClean="0">
                <a:solidFill>
                  <a:schemeClr val="bg1"/>
                </a:solidFill>
              </a:rPr>
              <a:t>спогадами, емоціями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3868" y="494528"/>
            <a:ext cx="10494854" cy="8597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 правила спілкування</a:t>
            </a:r>
          </a:p>
        </p:txBody>
      </p:sp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8423517" y="1531720"/>
            <a:ext cx="2905205" cy="14685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Дивись співрозмовнику у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вічі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99" y="3185499"/>
            <a:ext cx="3387049" cy="24293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587730" y="1504709"/>
            <a:ext cx="3901418" cy="1053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 </a:t>
            </a:r>
            <a:r>
              <a:rPr lang="ru-RU" sz="2800" b="1" dirty="0" err="1"/>
              <a:t>зустрічі</a:t>
            </a:r>
            <a:r>
              <a:rPr lang="ru-RU" sz="2800" b="1" dirty="0"/>
              <a:t> </a:t>
            </a:r>
            <a:r>
              <a:rPr lang="ru-RU" sz="2800" b="1" dirty="0" err="1"/>
              <a:t>зі</a:t>
            </a:r>
            <a:r>
              <a:rPr lang="ru-RU" sz="2800" b="1" dirty="0"/>
              <a:t> </a:t>
            </a:r>
            <a:r>
              <a:rPr lang="ru-RU" sz="2800" b="1" dirty="0" err="1"/>
              <a:t>знайомими</a:t>
            </a:r>
            <a:r>
              <a:rPr lang="ru-RU" sz="2800" b="1" dirty="0"/>
              <a:t> – </a:t>
            </a:r>
            <a:r>
              <a:rPr lang="ru-RU" sz="2800" b="1" dirty="0" err="1"/>
              <a:t>вітайся</a:t>
            </a:r>
            <a:r>
              <a:rPr lang="ru-RU" sz="2800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2413" r="1730" b="10574"/>
          <a:stretch/>
        </p:blipFill>
        <p:spPr>
          <a:xfrm>
            <a:off x="701618" y="2815109"/>
            <a:ext cx="3673643" cy="264718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4489148" y="1886673"/>
            <a:ext cx="3534551" cy="14121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Будь ввічливим, доброзичливим, привітним. </a:t>
            </a:r>
            <a:endParaRPr lang="ru-RU" sz="2800" b="1" dirty="0"/>
          </a:p>
        </p:txBody>
      </p:sp>
      <p:pic>
        <p:nvPicPr>
          <p:cNvPr id="12" name="Picture 10" descr="http://assets.nnm-club.ws/forum/image.php?link=%2F%2Fc.radikal.ru%2Fc34%2F1807%2F6f%2Fc704ffe29eb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4" b="15051"/>
          <a:stretch/>
        </p:blipFill>
        <p:spPr bwMode="auto">
          <a:xfrm>
            <a:off x="4489148" y="3366494"/>
            <a:ext cx="3507805" cy="292617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520</Words>
  <Application>Microsoft Office PowerPoint</Application>
  <PresentationFormat>Произвольный</PresentationFormat>
  <Paragraphs>117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87</cp:revision>
  <dcterms:created xsi:type="dcterms:W3CDTF">2018-01-05T16:38:53Z</dcterms:created>
  <dcterms:modified xsi:type="dcterms:W3CDTF">2024-09-10T14:47:30Z</dcterms:modified>
</cp:coreProperties>
</file>