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69" r:id="rId3"/>
    <p:sldId id="370" r:id="rId4"/>
    <p:sldId id="372" r:id="rId5"/>
    <p:sldId id="285" r:id="rId6"/>
    <p:sldId id="368" r:id="rId7"/>
    <p:sldId id="361" r:id="rId8"/>
    <p:sldId id="362" r:id="rId9"/>
    <p:sldId id="364" r:id="rId10"/>
    <p:sldId id="365" r:id="rId11"/>
    <p:sldId id="367" r:id="rId12"/>
    <p:sldId id="291" r:id="rId13"/>
    <p:sldId id="359" r:id="rId14"/>
    <p:sldId id="3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295FFF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9083" y="4139479"/>
            <a:ext cx="9319312" cy="173664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Медіавіконце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uk-UA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мандрівка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до бібліотеки.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9421" y="1056575"/>
            <a:ext cx="2496847" cy="26962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35537" y="1056575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30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7761" y="539943"/>
            <a:ext cx="10167241" cy="726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можна вибрати потрібну книгу?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03 В кожній казці є урок\№030 - Медіавіконце. Мандрівка до бібліотеки\2024-10-30_2332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484"/>
          <a:stretch/>
        </p:blipFill>
        <p:spPr bwMode="auto">
          <a:xfrm>
            <a:off x="937763" y="1390583"/>
            <a:ext cx="6027540" cy="29540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23146" y="1447594"/>
            <a:ext cx="3150824" cy="12184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Робота в групі.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Створіть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листівку про користь читання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2588" y="2722020"/>
            <a:ext cx="442349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</a:t>
            </a:r>
            <a:r>
              <a:rPr lang="uk-UA" sz="2400" b="1" dirty="0" smtClean="0">
                <a:solidFill>
                  <a:schemeClr val="bg1"/>
                </a:solidFill>
              </a:rPr>
              <a:t>ви </a:t>
            </a:r>
            <a:r>
              <a:rPr lang="uk-UA" sz="2400" b="1" dirty="0">
                <a:solidFill>
                  <a:schemeClr val="bg1"/>
                </a:solidFill>
              </a:rPr>
              <a:t>на ній </a:t>
            </a:r>
            <a:r>
              <a:rPr lang="uk-UA" sz="2400" b="1" dirty="0" smtClean="0">
                <a:solidFill>
                  <a:schemeClr val="bg1"/>
                </a:solidFill>
              </a:rPr>
              <a:t>пропонуєте намалювати?</a:t>
            </a:r>
            <a:endParaRPr lang="uk-UA" sz="2400" b="1" dirty="0">
              <a:solidFill>
                <a:schemeClr val="bg1"/>
              </a:solidFill>
            </a:endParaRP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Придумайте </a:t>
            </a:r>
            <a:r>
              <a:rPr lang="uk-UA" sz="2400" b="1" dirty="0">
                <a:solidFill>
                  <a:schemeClr val="bg1"/>
                </a:solidFill>
              </a:rPr>
              <a:t>вислів, який варто на ній записати.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Кого </a:t>
            </a:r>
            <a:r>
              <a:rPr lang="uk-UA" sz="2400" b="1" dirty="0" smtClean="0">
                <a:solidFill>
                  <a:schemeClr val="bg1"/>
                </a:solidFill>
              </a:rPr>
              <a:t>хочете </a:t>
            </a:r>
            <a:r>
              <a:rPr lang="uk-UA" sz="2400" b="1" dirty="0">
                <a:solidFill>
                  <a:schemeClr val="bg1"/>
                </a:solidFill>
              </a:rPr>
              <a:t>нею зацікавити?</a:t>
            </a:r>
          </a:p>
        </p:txBody>
      </p:sp>
      <p:pic>
        <p:nvPicPr>
          <p:cNvPr id="9" name="Picture 2" descr="D:\2 клас\2 Читання\1 Савченко\03 В кожній казці є урок\№030 - Медіавіконце. Мандрівка до бібліотеки\2024-10-31_153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14" y="4503576"/>
            <a:ext cx="2446472" cy="16714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2 клас\2 Читання\1 Савченко\03 В кожній казці є урок\№030 - Медіавіконце. Мандрівка до бібліотеки\2024-10-31_154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77" y="4503577"/>
            <a:ext cx="2479956" cy="16714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212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1205" y="593681"/>
            <a:ext cx="9776512" cy="6402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Народна мудрість про </a:t>
            </a:r>
            <a:r>
              <a:rPr lang="uk-UA" sz="4000" b="1" dirty="0" smtClean="0">
                <a:solidFill>
                  <a:schemeClr val="bg1"/>
                </a:solidFill>
              </a:rPr>
              <a:t>книгу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3779" y="2837948"/>
            <a:ext cx="5750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1205" y="1374484"/>
            <a:ext cx="838838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Книга – твій друг, без неї – як без рук.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 книгою жити – з добром дружити.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Книга для розуму, що теплий дощик для </a:t>
            </a:r>
            <a:r>
              <a:rPr lang="uk-UA" sz="2800" b="1" dirty="0" smtClean="0">
                <a:solidFill>
                  <a:schemeClr val="bg1"/>
                </a:solidFill>
              </a:rPr>
              <a:t>посівів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Золото добувай із землі, а знання з книг.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Книга вчить, як на світі </a:t>
            </a:r>
            <a:r>
              <a:rPr lang="uk-UA" sz="2800" b="1" dirty="0" err="1">
                <a:solidFill>
                  <a:schemeClr val="bg1"/>
                </a:solidFill>
              </a:rPr>
              <a:t>жить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Книга – ключ до знань.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18132"/>
          <a:stretch/>
        </p:blipFill>
        <p:spPr bwMode="auto">
          <a:xfrm>
            <a:off x="6808424" y="3493825"/>
            <a:ext cx="4109293" cy="24552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17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720" y="517966"/>
            <a:ext cx="9760945" cy="6526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Поєднай «розсипані» слова і </a:t>
            </a:r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 smtClean="0">
                <a:solidFill>
                  <a:schemeClr val="bg1"/>
                </a:solidFill>
              </a:rPr>
              <a:t>прислів'я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889" y1="25200" x2="29889" y2="25200"/>
                        <a14:foregroundMark x1="8778" y1="92000" x2="8778" y2="92000"/>
                        <a14:foregroundMark x1="63222" y1="89200" x2="63222" y2="89200"/>
                        <a14:foregroundMark x1="48667" y1="94600" x2="48667" y2="9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93" y="1299902"/>
            <a:ext cx="6578090" cy="36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2016086" y="1508808"/>
            <a:ext cx="1853001" cy="6555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Книги</a:t>
            </a:r>
          </a:p>
        </p:txBody>
      </p:sp>
      <p:sp>
        <p:nvSpPr>
          <p:cNvPr id="13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2206427" y="3248335"/>
            <a:ext cx="1996903" cy="6555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знати.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6561181" y="1629491"/>
            <a:ext cx="1853001" cy="6555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читати -</a:t>
            </a:r>
          </a:p>
        </p:txBody>
      </p:sp>
      <p:sp>
        <p:nvSpPr>
          <p:cNvPr id="16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6753339" y="2920550"/>
            <a:ext cx="1973243" cy="6555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багато</a:t>
            </a:r>
          </a:p>
        </p:txBody>
      </p:sp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572E-6 3.10664E-6 L -0.01536 0.539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6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952E-6 2.72265E-6 L -0.23119 0.526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59" y="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488E-7 -2.44275E-6 L -0.0893 0.3398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5" y="16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172E-6 -4.5362E-6 L 0.44975 0.287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1" y="14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171" y="494530"/>
            <a:ext cx="9710409" cy="739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2335" y="1421391"/>
            <a:ext cx="603724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Підготуйся розповісти найцікавіше про що ти прочитав (прочитала)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 Автор 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Назва 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Про кого (про що) </a:t>
            </a:r>
            <a:r>
              <a:rPr lang="uk-UA" sz="2800" b="1" dirty="0" smtClean="0">
                <a:solidFill>
                  <a:schemeClr val="bg1"/>
                </a:solidFill>
              </a:rPr>
              <a:t>розказує прочитана книга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89" y="1421391"/>
            <a:ext cx="2535615" cy="383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19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3167" y="1320078"/>
            <a:ext cx="8048226" cy="51495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одним із висловів звіряток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817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готовий/а до 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263308"/>
            <a:ext cx="1905000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8"/>
            <a:ext cx="1974175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впорав/</a:t>
            </a:r>
            <a:r>
              <a:rPr lang="uk-UA" sz="2400" b="1" dirty="0" err="1" smtClean="0"/>
              <a:t>лася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290E62-01D9-466A-A92C-331DE9145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29263"/>
          <a:stretch/>
        </p:blipFill>
        <p:spPr>
          <a:xfrm>
            <a:off x="1916934" y="1384116"/>
            <a:ext cx="8295701" cy="45919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52223" y="571647"/>
            <a:ext cx="9963796" cy="6746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3877939" y="3376379"/>
            <a:ext cx="4792336" cy="20090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Домовляймось не шуміти,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старанно працювати.</a:t>
            </a:r>
          </a:p>
        </p:txBody>
      </p:sp>
    </p:spTree>
    <p:extLst>
      <p:ext uri="{BB962C8B-B14F-4D97-AF65-F5344CB8AC3E}">
        <p14:creationId xmlns:p14="http://schemas.microsoft.com/office/powerpoint/2010/main" val="38106333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35654" y="494529"/>
            <a:ext cx="8732066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886" y="1320077"/>
            <a:ext cx="7249886" cy="90060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Погладь себе і промов уголос свою силу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2378319"/>
            <a:ext cx="1695246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2378319"/>
            <a:ext cx="1764000" cy="2123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65792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64431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66179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64431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66179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2401366"/>
            <a:ext cx="195222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385356"/>
            <a:ext cx="1642289" cy="2150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385356"/>
            <a:ext cx="299794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34710"/>
          <a:stretch/>
        </p:blipFill>
        <p:spPr bwMode="auto">
          <a:xfrm>
            <a:off x="7053310" y="4096741"/>
            <a:ext cx="3600000" cy="2019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5923" y="615715"/>
            <a:ext cx="9727893" cy="8935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Звукова </a:t>
            </a:r>
            <a:r>
              <a:rPr lang="uk-UA" sz="4000" b="1" dirty="0">
                <a:solidFill>
                  <a:schemeClr val="bg1"/>
                </a:solidFill>
              </a:rPr>
              <a:t>розминка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922" y="2135422"/>
            <a:ext cx="647791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Свистить </a:t>
            </a:r>
            <a:r>
              <a:rPr lang="uk-UA" sz="2800" b="1" dirty="0">
                <a:solidFill>
                  <a:schemeClr val="bg1"/>
                </a:solidFill>
              </a:rPr>
              <a:t>вітер – с-с-с-с.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Шелестить листя – ш-ш-ш-ш.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Дзвенить комар – </a:t>
            </a:r>
            <a:r>
              <a:rPr lang="uk-UA" sz="2800" b="1" dirty="0" err="1" smtClean="0">
                <a:solidFill>
                  <a:schemeClr val="bg1"/>
                </a:solidFill>
              </a:rPr>
              <a:t>дз-дз-дз-дз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Дзижчить бджола – </a:t>
            </a:r>
            <a:r>
              <a:rPr lang="uk-UA" sz="2800" b="1" dirty="0" err="1" smtClean="0">
                <a:solidFill>
                  <a:schemeClr val="bg1"/>
                </a:solidFill>
              </a:rPr>
              <a:t>дж-дж-дж-дж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Ідеї на тему «Бджоли» (47) | бджола, вулик, малю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79" y="4116675"/>
            <a:ext cx="2266950" cy="2019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лый улыбающийся комар на белом фоне Смешное насекомое для детей Плоская  векторная иллюстрация мультфильма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16" y="4110477"/>
            <a:ext cx="2025499" cy="20254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924" y="1587347"/>
            <a:ext cx="6477916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Відтвори звуки, які можна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почути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довкіллі:</a:t>
            </a:r>
          </a:p>
        </p:txBody>
      </p:sp>
      <p:pic>
        <p:nvPicPr>
          <p:cNvPr id="1032" name="Picture 8" descr="Казка про Вітер - Казки для Ді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76" y="1612997"/>
            <a:ext cx="3128040" cy="30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Осіннє листя картинки, стокові Осіннє листя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037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7619" y="538915"/>
            <a:ext cx="10025350" cy="816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Мовна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цікавинка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9C3274CD-BC89-4262-BA51-A160366F000B}"/>
              </a:ext>
            </a:extLst>
          </p:cNvPr>
          <p:cNvSpPr/>
          <p:nvPr/>
        </p:nvSpPr>
        <p:spPr>
          <a:xfrm>
            <a:off x="1057619" y="1509154"/>
            <a:ext cx="4384713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Додай спереду по одній літері: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xmlns="" id="{9C3274CD-BC89-4262-BA51-A160366F000B}"/>
              </a:ext>
            </a:extLst>
          </p:cNvPr>
          <p:cNvSpPr/>
          <p:nvPr/>
        </p:nvSpPr>
        <p:spPr>
          <a:xfrm>
            <a:off x="5596569" y="1422857"/>
            <a:ext cx="537623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__ лина – дерево.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__ лина – будівельний матеріал.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__ лина – завжди у роті.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9C3274CD-BC89-4262-BA51-A160366F000B}"/>
              </a:ext>
            </a:extLst>
          </p:cNvPr>
          <p:cNvSpPr/>
          <p:nvPr/>
        </p:nvSpPr>
        <p:spPr>
          <a:xfrm>
            <a:off x="1057619" y="2122922"/>
            <a:ext cx="3952090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Чим схожі ці слова? Поясни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 descr="Благотворительный мастер-класс &quot;Лепка из глины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50" y="3583461"/>
            <a:ext cx="3612729" cy="24096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Слина: векторна графіка, зображення, Слина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75" y="3583461"/>
            <a:ext cx="2302526" cy="23943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Саджанець Ялина Біла - купити в Україні — інтернет-магазин СонцеС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4" y="2727160"/>
            <a:ext cx="2449493" cy="32659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0979" y="1496712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0162" y="1910722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Г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0979" y="2288090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С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324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8763" y="1882411"/>
            <a:ext cx="5767597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дізнаємось, як </a:t>
            </a:r>
            <a:r>
              <a:rPr lang="uk-UA" sz="2800" b="1" dirty="0"/>
              <a:t>користуватися бібліотекою, </a:t>
            </a:r>
            <a:r>
              <a:rPr lang="uk-UA" sz="2800" b="1" dirty="0" smtClean="0"/>
              <a:t>вибирати </a:t>
            </a:r>
            <a:r>
              <a:rPr lang="uk-UA" sz="2800" b="1" dirty="0"/>
              <a:t>потрібну </a:t>
            </a:r>
            <a:r>
              <a:rPr lang="uk-UA" sz="2800" b="1" dirty="0" smtClean="0"/>
              <a:t>книжку. Дізнаємось, з яких частин складається бібліотека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385802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855" y="461947"/>
            <a:ext cx="9915181" cy="1217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Переглянь віртуальну екскурсію Національною бібліотекою України для </a:t>
            </a:r>
            <a:r>
              <a:rPr lang="uk-UA" sz="3600" b="1" dirty="0" smtClean="0">
                <a:solidFill>
                  <a:schemeClr val="bg1"/>
                </a:solidFill>
              </a:rPr>
              <a:t>дітей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32" y="55074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01" y="1764077"/>
            <a:ext cx="3668616" cy="3773935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64" y="1794593"/>
            <a:ext cx="3712904" cy="37129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1854" y="1709536"/>
            <a:ext cx="2049139" cy="15870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Перегляд відео.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тебе зацікавило найбільше? </a:t>
            </a:r>
          </a:p>
        </p:txBody>
      </p:sp>
    </p:spTree>
    <p:extLst>
      <p:ext uri="{BB962C8B-B14F-4D97-AF65-F5344CB8AC3E}">
        <p14:creationId xmlns:p14="http://schemas.microsoft.com/office/powerpoint/2010/main" val="14510868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44534"/>
            <a:ext cx="10061919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таке бібліотека?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32" y="55074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68"/>
          <a:stretch/>
        </p:blipFill>
        <p:spPr>
          <a:xfrm>
            <a:off x="5255046" y="1758223"/>
            <a:ext cx="6054066" cy="408245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099" y="1778523"/>
            <a:ext cx="3980609" cy="13282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Яку бібліотеку ти відвідуєш?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там найцікавіше для тебе?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ким тобі подобається спілкуватися в бібліотеці?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100" y="1156152"/>
            <a:ext cx="69221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Бібліотека</a:t>
            </a:r>
            <a:r>
              <a:rPr lang="uk-UA" sz="2800" b="1" dirty="0">
                <a:solidFill>
                  <a:schemeClr val="bg1"/>
                </a:solidFill>
              </a:rPr>
              <a:t> – 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книгозбірня, книгосховище.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846" y="3115946"/>
            <a:ext cx="431111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Розглянь ілюстрацію і розкажи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З чого складається бібліотека?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Кого </a:t>
            </a:r>
            <a:r>
              <a:rPr lang="uk-UA" sz="2000" b="1" dirty="0">
                <a:solidFill>
                  <a:schemeClr val="bg1"/>
                </a:solidFill>
              </a:rPr>
              <a:t>ти бачиш у читальному залі?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Які позначки є на кожній полиці?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Про що ти любиш </a:t>
            </a:r>
            <a:r>
              <a:rPr lang="uk-UA" sz="2000" b="1" dirty="0" smtClean="0">
                <a:solidFill>
                  <a:schemeClr val="bg1"/>
                </a:solidFill>
              </a:rPr>
              <a:t>читати? (пригоди, природу, шкільне життя тощо)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Чи </a:t>
            </a:r>
            <a:r>
              <a:rPr lang="uk-UA" sz="2000" b="1" dirty="0">
                <a:solidFill>
                  <a:schemeClr val="bg1"/>
                </a:solidFill>
              </a:rPr>
              <a:t>вмієш ти вибирати книжки? </a:t>
            </a:r>
          </a:p>
        </p:txBody>
      </p:sp>
    </p:spTree>
    <p:extLst>
      <p:ext uri="{BB962C8B-B14F-4D97-AF65-F5344CB8AC3E}">
        <p14:creationId xmlns:p14="http://schemas.microsoft.com/office/powerpoint/2010/main" val="4042291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3210" y="539943"/>
            <a:ext cx="9276202" cy="726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можна вибрати потрібну книгу?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7980" y="1485420"/>
            <a:ext cx="528143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chemeClr val="bg1"/>
                </a:solidFill>
              </a:rPr>
              <a:t>Юлій </a:t>
            </a:r>
            <a:r>
              <a:rPr lang="uk-UA" sz="2800" b="1" dirty="0" err="1">
                <a:solidFill>
                  <a:schemeClr val="bg1"/>
                </a:solidFill>
              </a:rPr>
              <a:t>Ванаг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rgbClr val="FFFF00"/>
                </a:solidFill>
              </a:rPr>
              <a:t>Книги, книги на полицях…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завше тихо поміж книг.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Та яку ти не розгорнеш –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щось цікаве в кожній з них.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864" t="4218" r="1992" b="13036"/>
          <a:stretch/>
        </p:blipFill>
        <p:spPr>
          <a:xfrm>
            <a:off x="1443210" y="4073897"/>
            <a:ext cx="9293253" cy="17209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09" y="1343465"/>
            <a:ext cx="3614387" cy="26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948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464</Words>
  <Application>Microsoft Office PowerPoint</Application>
  <PresentationFormat>Произвольный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347</cp:revision>
  <dcterms:created xsi:type="dcterms:W3CDTF">2018-01-05T16:38:53Z</dcterms:created>
  <dcterms:modified xsi:type="dcterms:W3CDTF">2024-10-31T14:43:05Z</dcterms:modified>
</cp:coreProperties>
</file>