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663" r:id="rId3"/>
    <p:sldId id="664" r:id="rId4"/>
    <p:sldId id="631" r:id="rId5"/>
    <p:sldId id="538" r:id="rId6"/>
    <p:sldId id="528" r:id="rId7"/>
    <p:sldId id="659" r:id="rId8"/>
    <p:sldId id="655" r:id="rId9"/>
    <p:sldId id="637" r:id="rId10"/>
    <p:sldId id="666" r:id="rId11"/>
    <p:sldId id="668" r:id="rId12"/>
    <p:sldId id="665" r:id="rId13"/>
    <p:sldId id="2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63"/>
            <p14:sldId id="664"/>
            <p14:sldId id="631"/>
            <p14:sldId id="538"/>
            <p14:sldId id="528"/>
            <p14:sldId id="659"/>
            <p14:sldId id="655"/>
            <p14:sldId id="637"/>
            <p14:sldId id="666"/>
            <p14:sldId id="668"/>
            <p14:sldId id="665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FFCCFF"/>
    <a:srgbClr val="FECAFA"/>
    <a:srgbClr val="0D0D0D"/>
    <a:srgbClr val="2F3242"/>
    <a:srgbClr val="FFFF00"/>
    <a:srgbClr val="9E0000"/>
    <a:srgbClr val="00B050"/>
    <a:srgbClr val="295FFF"/>
    <a:srgbClr val="FF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4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Додавання </a:t>
          </a:r>
          <a:r>
            <a:rPr lang="uk-UA" sz="3200" b="1" dirty="0" smtClean="0">
              <a:solidFill>
                <a:schemeClr val="bg1"/>
              </a:solidFill>
            </a:rPr>
            <a:t>виду 34+20, 30+15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7BC2FB55-276F-4C1D-BFBB-3A50DD827BBF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err="1" smtClean="0"/>
            <a:t>Розв’язува-ння</a:t>
          </a:r>
          <a:r>
            <a:rPr lang="uk-UA" b="1" dirty="0" smtClean="0"/>
            <a:t> задач </a:t>
          </a:r>
          <a:endParaRPr lang="ru-RU" b="1" dirty="0"/>
        </a:p>
      </dgm:t>
    </dgm:pt>
    <dgm:pt modelId="{10F22396-31E4-46BD-A036-0AD493B4BD02}" type="parTrans" cxnId="{E7DEA6F4-7643-4912-99A1-6F7EC7453F44}">
      <dgm:prSet/>
      <dgm:spPr/>
      <dgm:t>
        <a:bodyPr/>
        <a:lstStyle/>
        <a:p>
          <a:endParaRPr lang="ru-RU"/>
        </a:p>
      </dgm:t>
    </dgm:pt>
    <dgm:pt modelId="{B95EECFE-FE31-45D1-A038-038628DDB99A}" type="sibTrans" cxnId="{E7DEA6F4-7643-4912-99A1-6F7EC7453F44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Обчислення виразів 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66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7516" custLinFactX="76236" custLinFactNeighborX="100000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3DA009A1-1AA7-499A-8D2D-0D4140462CC8}" type="pres">
      <dgm:prSet presAssocID="{7BC2FB55-276F-4C1D-BFBB-3A50DD827BBF}" presName="node" presStyleLbl="node1" presStyleIdx="2" presStyleCnt="4" custScaleX="83860" custLinFactX="100000" custLinFactNeighborX="118696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E85A-39A8-420E-9465-894FAB3CD337}" type="pres">
      <dgm:prSet presAssocID="{B95EECFE-FE31-45D1-A038-038628DDB99A}" presName="sibTrans" presStyleCnt="0"/>
      <dgm:spPr/>
    </dgm:pt>
    <dgm:pt modelId="{74B25163-4895-40AC-9024-595BFDBFC9D3}" type="pres">
      <dgm:prSet presAssocID="{864805AA-88F6-4A3C-93F4-4B09AB422F89}" presName="node" presStyleLbl="node1" presStyleIdx="3" presStyleCnt="4" custScaleX="76223" custLinFactX="-162775" custLinFactNeighborX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196277-2E7F-4CD7-A21A-E131A812F2CE}" type="presOf" srcId="{864805AA-88F6-4A3C-93F4-4B09AB422F89}" destId="{74B25163-4895-40AC-9024-595BFDBFC9D3}" srcOrd="0" destOrd="0" presId="urn:microsoft.com/office/officeart/2005/8/layout/hList6"/>
    <dgm:cxn modelId="{36EE06CB-6F9A-456D-8285-0C0B33F85E03}" srcId="{289AA968-9F58-4A6E-B11C-582CA574AD65}" destId="{864805AA-88F6-4A3C-93F4-4B09AB422F89}" srcOrd="3" destOrd="0" parTransId="{378242A1-173F-473A-BC39-914572792538}" sibTransId="{A492715F-516D-4451-A8F1-CD5252CC1F5D}"/>
    <dgm:cxn modelId="{E7DEA6F4-7643-4912-99A1-6F7EC7453F44}" srcId="{289AA968-9F58-4A6E-B11C-582CA574AD65}" destId="{7BC2FB55-276F-4C1D-BFBB-3A50DD827BBF}" srcOrd="2" destOrd="0" parTransId="{10F22396-31E4-46BD-A036-0AD493B4BD02}" sibTransId="{B95EECFE-FE31-45D1-A038-038628DDB99A}"/>
    <dgm:cxn modelId="{287388D2-FCED-48F9-9F39-3B5AEBF080D8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95F73888-CFFE-44D1-8F50-41D5E3B5CBAA}" type="presOf" srcId="{6EE47331-2253-406E-9CB5-953C9128E5FC}" destId="{783C5BBC-E083-4F12-B4A9-616A8F9530EC}" srcOrd="0" destOrd="0" presId="urn:microsoft.com/office/officeart/2005/8/layout/hList6"/>
    <dgm:cxn modelId="{B1501A42-7517-4185-9324-04C11D3F893A}" type="presOf" srcId="{7BC2FB55-276F-4C1D-BFBB-3A50DD827BBF}" destId="{3DA009A1-1AA7-499A-8D2D-0D4140462CC8}" srcOrd="0" destOrd="0" presId="urn:microsoft.com/office/officeart/2005/8/layout/hList6"/>
    <dgm:cxn modelId="{8CBF34C0-5281-4832-9F6E-725CE7BDB436}" type="presOf" srcId="{17FCBCD0-5166-44EF-A995-697AB50FC98B}" destId="{8C93B566-6306-40C5-A3D5-B84E788E517B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EB075FBA-5AE4-4C5D-8EE7-582D1AACEE0A}" type="presParOf" srcId="{6408D3F1-0C0E-4F5D-B5D5-053E6D4B4C50}" destId="{783C5BBC-E083-4F12-B4A9-616A8F9530EC}" srcOrd="0" destOrd="0" presId="urn:microsoft.com/office/officeart/2005/8/layout/hList6"/>
    <dgm:cxn modelId="{907B7025-ADF7-4DC1-87A8-CEA3713A0638}" type="presParOf" srcId="{6408D3F1-0C0E-4F5D-B5D5-053E6D4B4C50}" destId="{903EF99B-E600-4B60-96C8-658D7EF2F880}" srcOrd="1" destOrd="0" presId="urn:microsoft.com/office/officeart/2005/8/layout/hList6"/>
    <dgm:cxn modelId="{B3EB7774-E04D-44F1-8575-C7ADD4A689E2}" type="presParOf" srcId="{6408D3F1-0C0E-4F5D-B5D5-053E6D4B4C50}" destId="{8C93B566-6306-40C5-A3D5-B84E788E517B}" srcOrd="2" destOrd="0" presId="urn:microsoft.com/office/officeart/2005/8/layout/hList6"/>
    <dgm:cxn modelId="{5DCF78EE-23EF-44D3-9323-B9791894937D}" type="presParOf" srcId="{6408D3F1-0C0E-4F5D-B5D5-053E6D4B4C50}" destId="{B4E8D5E2-E5AE-41CC-80D3-5A0016AFADCC}" srcOrd="3" destOrd="0" presId="urn:microsoft.com/office/officeart/2005/8/layout/hList6"/>
    <dgm:cxn modelId="{9E375C5A-EBB5-445A-BDC3-E9B3B1801105}" type="presParOf" srcId="{6408D3F1-0C0E-4F5D-B5D5-053E6D4B4C50}" destId="{3DA009A1-1AA7-499A-8D2D-0D4140462CC8}" srcOrd="4" destOrd="0" presId="urn:microsoft.com/office/officeart/2005/8/layout/hList6"/>
    <dgm:cxn modelId="{F0F7F86A-7314-4738-B417-85AF786ABFAD}" type="presParOf" srcId="{6408D3F1-0C0E-4F5D-B5D5-053E6D4B4C50}" destId="{4CC5E85A-39A8-420E-9465-894FAB3CD337}" srcOrd="5" destOrd="0" presId="urn:microsoft.com/office/officeart/2005/8/layout/hList6"/>
    <dgm:cxn modelId="{2E930A4A-123C-4253-AC51-30489C19719E}" type="presParOf" srcId="{6408D3F1-0C0E-4F5D-B5D5-053E6D4B4C50}" destId="{74B25163-4895-40AC-9024-595BFDBFC9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37739" y="1038594"/>
          <a:ext cx="4272497" cy="219530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855" y="854499"/>
        <a:ext cx="2195308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4352329" y="856455"/>
          <a:ext cx="4272497" cy="255958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</a:t>
          </a:r>
          <a:endParaRPr lang="ru-RU" sz="3200" kern="1200" dirty="0"/>
        </a:p>
      </dsp:txBody>
      <dsp:txXfrm rot="5400000">
        <a:off x="5208784" y="854499"/>
        <a:ext cx="2559586" cy="2563499"/>
      </dsp:txXfrm>
    </dsp:sp>
    <dsp:sp modelId="{3DA009A1-1AA7-499A-8D2D-0D4140462CC8}">
      <dsp:nvSpPr>
        <dsp:cNvPr id="0" name=""/>
        <dsp:cNvSpPr/>
      </dsp:nvSpPr>
      <dsp:spPr>
        <a:xfrm rot="16200000">
          <a:off x="7264731" y="751715"/>
          <a:ext cx="4272497" cy="276906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</a:t>
          </a:r>
          <a:endParaRPr lang="ru-RU" sz="3200" b="1" kern="1200" dirty="0"/>
        </a:p>
      </dsp:txBody>
      <dsp:txXfrm rot="5400000">
        <a:off x="8016447" y="854498"/>
        <a:ext cx="2769065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1519815" y="877802"/>
          <a:ext cx="4272497" cy="2516891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Додавання </a:t>
          </a:r>
          <a:r>
            <a:rPr lang="uk-UA" sz="3200" b="1" kern="1200" dirty="0" smtClean="0">
              <a:solidFill>
                <a:schemeClr val="bg1"/>
              </a:solidFill>
            </a:rPr>
            <a:t>виду 34+20, 30+15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2397618" y="854498"/>
        <a:ext cx="2516891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2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zfz1z8m31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6286" y="4440885"/>
            <a:ext cx="9547822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Додавання виду 34 + 20, 30 + </a:t>
            </a:r>
            <a:r>
              <a:rPr lang="uk-UA" sz="4800" b="1" dirty="0" smtClean="0">
                <a:solidFill>
                  <a:srgbClr val="7030A0"/>
                </a:solidFill>
              </a:rPr>
              <a:t>15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9440CB-C25A-4ADE-ADED-0E2753A0A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34" b="19460"/>
          <a:stretch/>
        </p:blipFill>
        <p:spPr>
          <a:xfrm>
            <a:off x="1387282" y="1299352"/>
            <a:ext cx="2866114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411603" y="1282867"/>
            <a:ext cx="3442504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3.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39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t="618" r="64500" b="58315"/>
          <a:stretch/>
        </p:blipFill>
        <p:spPr>
          <a:xfrm>
            <a:off x="720003" y="1358660"/>
            <a:ext cx="6912000" cy="45640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923230" y="4556560"/>
            <a:ext cx="631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85 квартир усього.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40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956545" y="2003285"/>
            <a:ext cx="3878959" cy="147413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7030A0"/>
                </a:solidFill>
              </a:rPr>
              <a:t>І  – 30 </a:t>
            </a:r>
            <a:r>
              <a:rPr lang="uk-UA" sz="3600" dirty="0" err="1" smtClean="0">
                <a:solidFill>
                  <a:srgbClr val="7030A0"/>
                </a:solidFill>
              </a:rPr>
              <a:t>кв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ІІ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на 25 </a:t>
            </a:r>
            <a:r>
              <a:rPr lang="uk-UA" sz="3600" dirty="0" err="1" smtClean="0">
                <a:solidFill>
                  <a:srgbClr val="7030A0"/>
                </a:solidFill>
              </a:rPr>
              <a:t>кв</a:t>
            </a:r>
            <a:r>
              <a:rPr lang="uk-UA" sz="3600" dirty="0" smtClean="0">
                <a:solidFill>
                  <a:srgbClr val="7030A0"/>
                </a:solidFill>
              </a:rPr>
              <a:t>. &gt;, ? кг</a:t>
            </a:r>
            <a:endParaRPr lang="uk-UA" sz="100" dirty="0" smtClean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82272" y="494529"/>
            <a:ext cx="10471528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297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713214" y="5411211"/>
            <a:ext cx="23060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30+(30+25)=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932160" y="5411211"/>
            <a:ext cx="16066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 85 (</a:t>
            </a:r>
            <a:r>
              <a:rPr lang="uk-UA" sz="3200" dirty="0" err="1" smtClean="0">
                <a:solidFill>
                  <a:schemeClr val="bg1"/>
                </a:solidFill>
              </a:rPr>
              <a:t>кв</a:t>
            </a:r>
            <a:r>
              <a:rPr lang="uk-UA" sz="3200" dirty="0" smtClean="0">
                <a:solidFill>
                  <a:schemeClr val="bg1"/>
                </a:solidFill>
              </a:rPr>
              <a:t>.)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6298275" y="1315116"/>
            <a:ext cx="5371211" cy="1917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FF00"/>
                </a:solidFill>
              </a:rPr>
              <a:t>У першому </a:t>
            </a:r>
            <a:r>
              <a:rPr lang="uk-UA" sz="2800" dirty="0"/>
              <a:t>будинку </a:t>
            </a:r>
            <a:r>
              <a:rPr lang="uk-UA" sz="2800" dirty="0">
                <a:solidFill>
                  <a:srgbClr val="FFFF00"/>
                </a:solidFill>
              </a:rPr>
              <a:t>30 квартир</a:t>
            </a:r>
            <a:r>
              <a:rPr lang="uk-UA" sz="2800" dirty="0"/>
              <a:t>, а </a:t>
            </a:r>
            <a:r>
              <a:rPr lang="uk-UA" sz="2800" dirty="0">
                <a:solidFill>
                  <a:srgbClr val="FFFF00"/>
                </a:solidFill>
              </a:rPr>
              <a:t>в другому </a:t>
            </a:r>
            <a:r>
              <a:rPr lang="uk-UA" sz="2800" dirty="0"/>
              <a:t>– </a:t>
            </a:r>
            <a:r>
              <a:rPr lang="uk-UA" sz="2800" dirty="0">
                <a:solidFill>
                  <a:srgbClr val="FFFF00"/>
                </a:solidFill>
              </a:rPr>
              <a:t>на 25 квартир більше. Скільки всього квартир </a:t>
            </a:r>
            <a:r>
              <a:rPr lang="uk-UA" sz="2800" dirty="0"/>
              <a:t>у цих будинках?</a:t>
            </a:r>
          </a:p>
        </p:txBody>
      </p:sp>
      <p:sp>
        <p:nvSpPr>
          <p:cNvPr id="30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7761611" y="4821488"/>
            <a:ext cx="3308173" cy="47985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Склади вираз до задачі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05565" y="3331659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</a:t>
            </a:r>
            <a:endParaRPr lang="ru-RU" sz="3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479411" y="3317537"/>
            <a:ext cx="2025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30 + 25 =</a:t>
            </a:r>
            <a:endParaRPr lang="ru-RU" sz="36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892314" y="3963868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550736" y="3948488"/>
            <a:ext cx="2132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30 + 55 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398404" y="3333126"/>
            <a:ext cx="4232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55 (</a:t>
            </a:r>
            <a:r>
              <a:rPr lang="uk-UA" sz="3600" dirty="0" err="1" smtClean="0">
                <a:solidFill>
                  <a:srgbClr val="7030A0"/>
                </a:solidFill>
              </a:rPr>
              <a:t>кв</a:t>
            </a:r>
            <a:r>
              <a:rPr lang="uk-UA" sz="3600" dirty="0" smtClean="0">
                <a:solidFill>
                  <a:srgbClr val="7030A0"/>
                </a:solidFill>
              </a:rPr>
              <a:t>.) у ІІ будинку.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463489" y="3963867"/>
            <a:ext cx="1706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85 (</a:t>
            </a:r>
            <a:r>
              <a:rPr lang="uk-UA" sz="3600" dirty="0" err="1" smtClean="0">
                <a:solidFill>
                  <a:srgbClr val="7030A0"/>
                </a:solidFill>
              </a:rPr>
              <a:t>кв</a:t>
            </a:r>
            <a:r>
              <a:rPr lang="uk-UA" sz="3600" dirty="0" smtClean="0">
                <a:solidFill>
                  <a:srgbClr val="7030A0"/>
                </a:solidFill>
              </a:rPr>
              <a:t>.)</a:t>
            </a:r>
            <a:endParaRPr lang="ru-RU" sz="3600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4835505" y="2275114"/>
            <a:ext cx="146977" cy="957943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41759" y="2430919"/>
            <a:ext cx="1112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? </a:t>
            </a:r>
            <a:r>
              <a:rPr lang="uk-UA" sz="3600" b="1" dirty="0" err="1" smtClean="0">
                <a:solidFill>
                  <a:srgbClr val="FF0000"/>
                </a:solidFill>
              </a:rPr>
              <a:t>кв</a:t>
            </a:r>
            <a:r>
              <a:rPr lang="uk-UA" sz="3600" b="1" dirty="0" smtClean="0">
                <a:solidFill>
                  <a:srgbClr val="FF0000"/>
                </a:solidFill>
              </a:rPr>
              <a:t>.</a:t>
            </a:r>
            <a:endParaRPr lang="uk-UA" sz="600" b="1" dirty="0">
              <a:solidFill>
                <a:srgbClr val="FF0000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C1889B2-5B13-41F1-9B5E-604982A1219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96" t="16771" r="8503" b="20311"/>
          <a:stretch/>
        </p:blipFill>
        <p:spPr>
          <a:xfrm>
            <a:off x="7403488" y="3297305"/>
            <a:ext cx="1908000" cy="1512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5A26762E-6E0A-4B8C-BF1C-8EA46DC65AF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900" t="25520" r="9782" b="25005"/>
          <a:stretch/>
        </p:blipFill>
        <p:spPr>
          <a:xfrm>
            <a:off x="9311488" y="3295725"/>
            <a:ext cx="2357998" cy="152576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9519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  <p:bldP spid="71" grpId="0" animBg="1"/>
      <p:bldP spid="74" grpId="0" animBg="1"/>
      <p:bldP spid="30" grpId="0" animBg="1"/>
      <p:bldP spid="38" grpId="0"/>
      <p:bldP spid="39" grpId="0"/>
      <p:bldP spid="42" grpId="0"/>
      <p:bldP spid="44" grpId="0"/>
      <p:bldP spid="45" grpId="0"/>
      <p:bldP spid="46" grpId="0"/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70304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7" y="1192439"/>
            <a:ext cx="5637698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1. Виконай додавання, скориставшись схемою.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14" y="280228"/>
            <a:ext cx="2116529" cy="16602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125390" y="1195674"/>
            <a:ext cx="1467839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2. Обчисли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5387869" y="4184866"/>
            <a:ext cx="4125850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5. Визнач периметр чотирикутника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7" y="3927159"/>
            <a:ext cx="4240292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4</a:t>
            </a:r>
            <a:r>
              <a:rPr lang="uk-UA" sz="2000" b="1" dirty="0" smtClean="0">
                <a:solidFill>
                  <a:srgbClr val="7030A0"/>
                </a:solidFill>
              </a:rPr>
              <a:t>. Постав позначку </a:t>
            </a:r>
            <a:r>
              <a:rPr lang="uk-UA" sz="20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r>
              <a:rPr lang="uk-UA" sz="2000" b="1" dirty="0" smtClean="0">
                <a:solidFill>
                  <a:srgbClr val="7030A0"/>
                </a:solidFill>
                <a:latin typeface="Cambria"/>
                <a:ea typeface="Cambria"/>
              </a:rPr>
              <a:t> у відповідній комірці</a:t>
            </a:r>
            <a:r>
              <a:rPr lang="uk-UA" sz="2000" b="1" dirty="0" smtClean="0">
                <a:solidFill>
                  <a:srgbClr val="7030A0"/>
                </a:solidFill>
              </a:rPr>
              <a:t>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14" name="Picture 2" descr="D:\2 клас\3 Математика\1 Листопад\4 Дод і відн двоцифр без переходу через 10\№039 - Додавання виду 34 + 20, 30 + 15\2024-11-11_1424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t="10479" r="1379" b="500"/>
          <a:stretch/>
        </p:blipFill>
        <p:spPr bwMode="auto">
          <a:xfrm>
            <a:off x="914400" y="1703657"/>
            <a:ext cx="4015316" cy="2139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2 клас\3 Математика\1 Листопад\4 Дод і відн двоцифр без переходу через 10\№039 - Додавання виду 34 + 20, 30 + 15\2024-11-11_143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25" y="1703657"/>
            <a:ext cx="4638675" cy="11525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 клас\3 Математика\1 Листопад\4 Дод і відн двоцифр без переходу через 10\№039 - Додавання виду 34 + 20, 30 + 15\2024-11-11_1431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25" y="2877954"/>
            <a:ext cx="4638675" cy="117157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 клас\3 Математика\1 Листопад\4 Дод і відн двоцифр без переходу через 10\№039 - Додавання виду 34 + 20, 30 + 15\2024-11-11_14320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t="18239" r="220" b="1851"/>
          <a:stretch/>
        </p:blipFill>
        <p:spPr bwMode="auto">
          <a:xfrm>
            <a:off x="767136" y="4694540"/>
            <a:ext cx="4608000" cy="1332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рапеция 1"/>
          <p:cNvSpPr/>
          <p:nvPr/>
        </p:nvSpPr>
        <p:spPr>
          <a:xfrm>
            <a:off x="5552403" y="4694540"/>
            <a:ext cx="2503025" cy="881743"/>
          </a:xfrm>
          <a:prstGeom prst="trapezoid">
            <a:avLst/>
          </a:prstGeom>
          <a:solidFill>
            <a:srgbClr val="C6109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377455"/>
              </p:ext>
            </p:extLst>
          </p:nvPr>
        </p:nvGraphicFramePr>
        <p:xfrm>
          <a:off x="8186056" y="5175120"/>
          <a:ext cx="335643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643"/>
                <a:gridCol w="335643"/>
                <a:gridCol w="335643"/>
                <a:gridCol w="335643"/>
                <a:gridCol w="335643"/>
                <a:gridCol w="335643"/>
                <a:gridCol w="335643"/>
                <a:gridCol w="335643"/>
                <a:gridCol w="335643"/>
                <a:gridCol w="33564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610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610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610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610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610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610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610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610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610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6109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1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9" grpId="0" animBg="1"/>
      <p:bldP spid="12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5100" y="487045"/>
            <a:ext cx="9268262" cy="66684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Геметричні\Прямоку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4164175"/>
            <a:ext cx="2691154" cy="195811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Ромб з ніжка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33" y="4201693"/>
            <a:ext cx="2521830" cy="194823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C4EE4BE1-144E-4946-B413-D677E72D2D9F}"/>
              </a:ext>
            </a:extLst>
          </p:cNvPr>
          <p:cNvSpPr/>
          <p:nvPr/>
        </p:nvSpPr>
        <p:spPr>
          <a:xfrm>
            <a:off x="3275684" y="1383041"/>
            <a:ext cx="5587093" cy="200906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Яке завдання на </a:t>
            </a:r>
            <a:r>
              <a:rPr lang="uk-UA" sz="28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800" b="1" dirty="0" smtClean="0">
                <a:solidFill>
                  <a:srgbClr val="7030A0"/>
                </a:solidFill>
              </a:rPr>
              <a:t> було виконувати легко? Важко? 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Назви фігуру, яка відображає твій настрій в кінці уроку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Картинки до тестів\Емоції Геметричні\Кру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83" y="4192463"/>
            <a:ext cx="2707821" cy="194639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Овал з ніжкам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71" y="3900038"/>
            <a:ext cx="1792777" cy="22388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Трапеція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4612" r="6401" b="901"/>
          <a:stretch/>
        </p:blipFill>
        <p:spPr bwMode="auto">
          <a:xfrm>
            <a:off x="1426029" y="1399088"/>
            <a:ext cx="1650998" cy="236882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27" y="1497141"/>
            <a:ext cx="1467968" cy="198517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940" y="495100"/>
            <a:ext cx="10346250" cy="10180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974893" y="1611086"/>
            <a:ext cx="10333723" cy="4291835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6029" y="552359"/>
            <a:ext cx="9268262" cy="65595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C4EE4BE1-144E-4946-B413-D677E72D2D9F}"/>
              </a:ext>
            </a:extLst>
          </p:cNvPr>
          <p:cNvSpPr/>
          <p:nvPr/>
        </p:nvSpPr>
        <p:spPr>
          <a:xfrm>
            <a:off x="4802398" y="1494769"/>
            <a:ext cx="5587093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Цифри я і числа вчу,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Додаю сам, віднімаю...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Все на світі порахую-</a:t>
            </a:r>
            <a:r>
              <a:rPr lang="uk-UA" sz="3200" b="1" dirty="0" err="1">
                <a:solidFill>
                  <a:schemeClr val="bg1"/>
                </a:solidFill>
              </a:rPr>
              <a:t>полічу</a:t>
            </a:r>
            <a:r>
              <a:rPr lang="uk-UA" sz="3200" b="1" dirty="0">
                <a:solidFill>
                  <a:schemeClr val="bg1"/>
                </a:solidFill>
              </a:rPr>
              <a:t>...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Добре математику я знаю!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7B4ACE6-1A04-4704-B73A-CC786E835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0" y="1494769"/>
            <a:ext cx="2758848" cy="289795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26" name="Picture 2" descr="D:\Картинки до тестів\Емоції Геметричні\Прямокут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2" y="4180742"/>
            <a:ext cx="2691154" cy="195811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Ромб з ніжкам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33" y="4201693"/>
            <a:ext cx="2521830" cy="194823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C4EE4BE1-144E-4946-B413-D677E72D2D9F}"/>
              </a:ext>
            </a:extLst>
          </p:cNvPr>
          <p:cNvSpPr/>
          <p:nvPr/>
        </p:nvSpPr>
        <p:spPr>
          <a:xfrm>
            <a:off x="3548742" y="1942415"/>
            <a:ext cx="5587093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Назви фігуру, яка відображає твій настрій на початку уроку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Картинки до тестів\Емоції Геметричні\Кру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83" y="4192463"/>
            <a:ext cx="2707821" cy="194639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Овал з ніжкам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102" y="3900038"/>
            <a:ext cx="1792777" cy="22388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Трапеція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4612" r="6401" b="901"/>
          <a:stretch/>
        </p:blipFill>
        <p:spPr bwMode="auto">
          <a:xfrm>
            <a:off x="1411513" y="1349992"/>
            <a:ext cx="1814285" cy="26031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36" y="1413622"/>
            <a:ext cx="1663351" cy="224940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00460608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4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1111" y="520720"/>
            <a:ext cx="9718146" cy="70936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по колу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0F373F6-AAC1-4271-8BF1-E2209E4DF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248" y="1374804"/>
            <a:ext cx="2627604" cy="51942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B759BD-F70E-4359-A065-CEC67EEDFE4D}"/>
              </a:ext>
            </a:extLst>
          </p:cNvPr>
          <p:cNvSpPr txBox="1"/>
          <p:nvPr/>
        </p:nvSpPr>
        <p:spPr>
          <a:xfrm>
            <a:off x="1343299" y="1554656"/>
            <a:ext cx="250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C00000"/>
                </a:solidFill>
              </a:rPr>
              <a:t>50-1= 49</a:t>
            </a:r>
          </a:p>
        </p:txBody>
      </p:sp>
      <p:pic>
        <p:nvPicPr>
          <p:cNvPr id="6" name="Picture 2" descr="monkey">
            <a:extLst>
              <a:ext uri="{FF2B5EF4-FFF2-40B4-BE49-F238E27FC236}">
                <a16:creationId xmlns:a16="http://schemas.microsoft.com/office/drawing/2014/main" xmlns="" id="{F247281E-F559-43E0-ACF8-9DE7063ED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7210" y="1371307"/>
            <a:ext cx="1140204" cy="11976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36B6BD-0D65-47BC-BDC1-FFF4DADF7F64}"/>
              </a:ext>
            </a:extLst>
          </p:cNvPr>
          <p:cNvSpPr txBox="1"/>
          <p:nvPr/>
        </p:nvSpPr>
        <p:spPr>
          <a:xfrm>
            <a:off x="1343298" y="2617199"/>
            <a:ext cx="250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C00000"/>
                </a:solidFill>
              </a:rPr>
              <a:t>49-9= 40</a:t>
            </a:r>
          </a:p>
        </p:txBody>
      </p:sp>
      <p:pic>
        <p:nvPicPr>
          <p:cNvPr id="15" name="Picture 2" descr="monkey">
            <a:extLst>
              <a:ext uri="{FF2B5EF4-FFF2-40B4-BE49-F238E27FC236}">
                <a16:creationId xmlns:a16="http://schemas.microsoft.com/office/drawing/2014/main" xmlns="" id="{995E1CC9-BE04-4B5B-A689-8331A9CCA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3113" y="2569001"/>
            <a:ext cx="1140204" cy="11976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C16068-EA83-410B-BCE0-0BE7BF70389A}"/>
              </a:ext>
            </a:extLst>
          </p:cNvPr>
          <p:cNvSpPr txBox="1"/>
          <p:nvPr/>
        </p:nvSpPr>
        <p:spPr>
          <a:xfrm>
            <a:off x="1343297" y="3826875"/>
            <a:ext cx="250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C00000"/>
                </a:solidFill>
              </a:rPr>
              <a:t>40-1= 39</a:t>
            </a:r>
          </a:p>
        </p:txBody>
      </p:sp>
      <p:pic>
        <p:nvPicPr>
          <p:cNvPr id="17" name="Picture 2" descr="monkey">
            <a:extLst>
              <a:ext uri="{FF2B5EF4-FFF2-40B4-BE49-F238E27FC236}">
                <a16:creationId xmlns:a16="http://schemas.microsoft.com/office/drawing/2014/main" xmlns="" id="{E4DE9DE5-BB0E-4A4C-BF8B-4D782AB3E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3113" y="3769215"/>
            <a:ext cx="1140204" cy="11976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8B0326A-DA65-4FF4-88FA-892405B233DE}"/>
              </a:ext>
            </a:extLst>
          </p:cNvPr>
          <p:cNvSpPr txBox="1"/>
          <p:nvPr/>
        </p:nvSpPr>
        <p:spPr>
          <a:xfrm>
            <a:off x="1343296" y="5236042"/>
            <a:ext cx="250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C00000"/>
                </a:solidFill>
              </a:rPr>
              <a:t>39-30= 9</a:t>
            </a:r>
          </a:p>
        </p:txBody>
      </p:sp>
      <p:pic>
        <p:nvPicPr>
          <p:cNvPr id="19" name="Picture 2" descr="monkey">
            <a:extLst>
              <a:ext uri="{FF2B5EF4-FFF2-40B4-BE49-F238E27FC236}">
                <a16:creationId xmlns:a16="http://schemas.microsoft.com/office/drawing/2014/main" xmlns="" id="{DEA60177-1EFD-4ADA-983B-EF349E259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1165" y="5156379"/>
            <a:ext cx="1140204" cy="11976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E0B0DCC-25AE-4BF1-BEAA-FDF805505EF4}"/>
              </a:ext>
            </a:extLst>
          </p:cNvPr>
          <p:cNvSpPr txBox="1"/>
          <p:nvPr/>
        </p:nvSpPr>
        <p:spPr>
          <a:xfrm>
            <a:off x="6096000" y="1554655"/>
            <a:ext cx="250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C00000"/>
                </a:solidFill>
              </a:rPr>
              <a:t>9+5= 14</a:t>
            </a:r>
          </a:p>
        </p:txBody>
      </p:sp>
      <p:pic>
        <p:nvPicPr>
          <p:cNvPr id="21" name="Picture 2" descr="monkey">
            <a:extLst>
              <a:ext uri="{FF2B5EF4-FFF2-40B4-BE49-F238E27FC236}">
                <a16:creationId xmlns:a16="http://schemas.microsoft.com/office/drawing/2014/main" xmlns="" id="{05BD3B0C-B7CF-4F22-A09B-6ADE84650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1161" y="1371306"/>
            <a:ext cx="1140204" cy="11976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561B63-151B-4E50-8240-7458B6EDB424}"/>
              </a:ext>
            </a:extLst>
          </p:cNvPr>
          <p:cNvSpPr txBox="1"/>
          <p:nvPr/>
        </p:nvSpPr>
        <p:spPr>
          <a:xfrm>
            <a:off x="6096000" y="2617199"/>
            <a:ext cx="250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C00000"/>
                </a:solidFill>
              </a:rPr>
              <a:t>14+1= 15</a:t>
            </a:r>
          </a:p>
        </p:txBody>
      </p:sp>
      <p:pic>
        <p:nvPicPr>
          <p:cNvPr id="23" name="Picture 2" descr="monkey">
            <a:extLst>
              <a:ext uri="{FF2B5EF4-FFF2-40B4-BE49-F238E27FC236}">
                <a16:creationId xmlns:a16="http://schemas.microsoft.com/office/drawing/2014/main" xmlns="" id="{32D82846-CCDC-4F2C-8E90-EE845BFA5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21629" y="2500791"/>
            <a:ext cx="1140204" cy="11976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34DE439-8E6C-4670-9CE4-49AF0C75D338}"/>
              </a:ext>
            </a:extLst>
          </p:cNvPr>
          <p:cNvSpPr txBox="1"/>
          <p:nvPr/>
        </p:nvSpPr>
        <p:spPr>
          <a:xfrm>
            <a:off x="6096000" y="3826874"/>
            <a:ext cx="250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C00000"/>
                </a:solidFill>
              </a:rPr>
              <a:t>15-5= 10</a:t>
            </a:r>
          </a:p>
        </p:txBody>
      </p:sp>
      <p:pic>
        <p:nvPicPr>
          <p:cNvPr id="25" name="Picture 2" descr="monkey">
            <a:extLst>
              <a:ext uri="{FF2B5EF4-FFF2-40B4-BE49-F238E27FC236}">
                <a16:creationId xmlns:a16="http://schemas.microsoft.com/office/drawing/2014/main" xmlns="" id="{B9B93619-BF24-4BD1-A230-647D1B4FD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27487" y="3698485"/>
            <a:ext cx="1140204" cy="11976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6D96977-F332-46D3-9B86-3DA42A83E271}"/>
              </a:ext>
            </a:extLst>
          </p:cNvPr>
          <p:cNvSpPr txBox="1"/>
          <p:nvPr/>
        </p:nvSpPr>
        <p:spPr>
          <a:xfrm>
            <a:off x="6095979" y="5274857"/>
            <a:ext cx="295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C00000"/>
                </a:solidFill>
              </a:rPr>
              <a:t>10+40= 50</a:t>
            </a:r>
          </a:p>
        </p:txBody>
      </p:sp>
      <p:pic>
        <p:nvPicPr>
          <p:cNvPr id="29" name="Picture 2" descr="monkey">
            <a:extLst>
              <a:ext uri="{FF2B5EF4-FFF2-40B4-BE49-F238E27FC236}">
                <a16:creationId xmlns:a16="http://schemas.microsoft.com/office/drawing/2014/main" xmlns="" id="{D1427EB4-E6DD-41DD-9843-D850B05F8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70795" y="5091508"/>
            <a:ext cx="1140204" cy="11976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1066800" y="494528"/>
            <a:ext cx="9971314" cy="6267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600" b="1" dirty="0" smtClean="0">
                <a:solidFill>
                  <a:schemeClr val="bg1"/>
                </a:solidFill>
              </a:rPr>
              <a:t> подані </a:t>
            </a:r>
            <a:r>
              <a:rPr lang="uk-UA" sz="3600" b="1" dirty="0">
                <a:solidFill>
                  <a:schemeClr val="bg1"/>
                </a:solidFill>
              </a:rPr>
              <a:t>числа </a:t>
            </a:r>
            <a:r>
              <a:rPr lang="uk-UA" sz="3600" b="1" dirty="0" smtClean="0">
                <a:solidFill>
                  <a:schemeClr val="bg1"/>
                </a:solidFill>
              </a:rPr>
              <a:t>у </a:t>
            </a:r>
            <a:r>
              <a:rPr lang="uk-UA" sz="3600" b="1" dirty="0">
                <a:solidFill>
                  <a:schemeClr val="bg1"/>
                </a:solidFill>
              </a:rPr>
              <a:t>порядку зростання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D0D4505-03C2-455A-89E2-99EEBB7E7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88" y="1356506"/>
            <a:ext cx="1885224" cy="19802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666040-17C1-4E3F-A870-A92555E35A2B}"/>
              </a:ext>
            </a:extLst>
          </p:cNvPr>
          <p:cNvSpPr txBox="1"/>
          <p:nvPr/>
        </p:nvSpPr>
        <p:spPr>
          <a:xfrm>
            <a:off x="1864641" y="2628897"/>
            <a:ext cx="847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67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A0DB2C8-E7AB-4E38-ABD0-463CE4BAC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402" y="1334879"/>
            <a:ext cx="1885224" cy="19802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AF13B00-82AD-427F-B1F2-08BDE8AF1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094" y="1370595"/>
            <a:ext cx="1885224" cy="19802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9E2382A-EEB2-4AA3-ADD9-754486DDF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946" y="1356506"/>
            <a:ext cx="1885224" cy="19802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A9261B4-A8D2-4307-B8DF-C8BF6490A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92905"/>
            <a:ext cx="1885224" cy="19802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146B450-A539-4FFD-AEA6-B2106E464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277" y="4092905"/>
            <a:ext cx="1885224" cy="19802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86C4063-DB76-433B-B96C-3950A302C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39" y="4106994"/>
            <a:ext cx="1885224" cy="19802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329411C-DBE9-43BF-940A-D05AAC5D9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402" y="4102896"/>
            <a:ext cx="1885224" cy="19802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E659606-6A1F-4252-A173-04CB492D5A40}"/>
              </a:ext>
            </a:extLst>
          </p:cNvPr>
          <p:cNvSpPr txBox="1"/>
          <p:nvPr/>
        </p:nvSpPr>
        <p:spPr>
          <a:xfrm>
            <a:off x="3834507" y="2657829"/>
            <a:ext cx="847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34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5979272" y="2671918"/>
            <a:ext cx="601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AE55790-014B-43EB-9F2C-3E3AC9D5615E}"/>
              </a:ext>
            </a:extLst>
          </p:cNvPr>
          <p:cNvSpPr txBox="1"/>
          <p:nvPr/>
        </p:nvSpPr>
        <p:spPr>
          <a:xfrm>
            <a:off x="7771264" y="2607270"/>
            <a:ext cx="847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23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1EA88CA-4DFA-4D60-9C81-7C38B96D51AC}"/>
              </a:ext>
            </a:extLst>
          </p:cNvPr>
          <p:cNvSpPr txBox="1"/>
          <p:nvPr/>
        </p:nvSpPr>
        <p:spPr>
          <a:xfrm>
            <a:off x="1881285" y="5365296"/>
            <a:ext cx="847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78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104BC6A-B848-4883-8183-1044F5E7FDFF}"/>
              </a:ext>
            </a:extLst>
          </p:cNvPr>
          <p:cNvSpPr txBox="1"/>
          <p:nvPr/>
        </p:nvSpPr>
        <p:spPr>
          <a:xfrm>
            <a:off x="3815808" y="5365296"/>
            <a:ext cx="847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72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C22AD7E-33D7-416E-935E-1CB3829AA345}"/>
              </a:ext>
            </a:extLst>
          </p:cNvPr>
          <p:cNvSpPr txBox="1"/>
          <p:nvPr/>
        </p:nvSpPr>
        <p:spPr>
          <a:xfrm>
            <a:off x="5876913" y="5379385"/>
            <a:ext cx="847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31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662C43F-A762-460A-8555-87D611B7DBFE}"/>
              </a:ext>
            </a:extLst>
          </p:cNvPr>
          <p:cNvSpPr txBox="1"/>
          <p:nvPr/>
        </p:nvSpPr>
        <p:spPr>
          <a:xfrm>
            <a:off x="7812449" y="5393533"/>
            <a:ext cx="847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2411455" y="3297679"/>
            <a:ext cx="601822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3013277" y="3287045"/>
            <a:ext cx="753179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3645666" y="3287045"/>
            <a:ext cx="753179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23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4384555" y="3287045"/>
            <a:ext cx="753179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31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5123734" y="3286919"/>
            <a:ext cx="753179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34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5873511" y="3286919"/>
            <a:ext cx="753179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67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6653813" y="3286919"/>
            <a:ext cx="753179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72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7406992" y="3287045"/>
            <a:ext cx="753179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78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9148706" y="1413886"/>
            <a:ext cx="1889408" cy="19389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Назви числа, в яких: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3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дес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, 3 од,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7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дес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, 7 од,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дес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, 1 од.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9148706" y="3505278"/>
            <a:ext cx="1889408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Збільши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кожне число на 1 десяток (усно)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8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3A40E3B-BD84-49AC-9100-98FA831F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146" y="2126738"/>
            <a:ext cx="2266950" cy="238125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C1AE76F-7C6D-4ED1-9A19-491F905516C4}"/>
              </a:ext>
            </a:extLst>
          </p:cNvPr>
          <p:cNvGrpSpPr/>
          <p:nvPr/>
        </p:nvGrpSpPr>
        <p:grpSpPr>
          <a:xfrm>
            <a:off x="2795625" y="2025312"/>
            <a:ext cx="765360" cy="2072763"/>
            <a:chOff x="7284945" y="1192292"/>
            <a:chExt cx="765360" cy="2072763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F38C327C-1F53-4B3E-8BB4-2577D371E0CE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807AE6AF-8A9C-449A-A9B1-BC838735F7C6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F4B88E2A-8696-4561-91C3-0834E4EF4D1C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3C3BA79D-A1B5-48D2-A989-73A9B68806E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E370A0A6-D098-41B3-AF09-E90446CDD94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0DA2D258-A167-44D7-B3C8-1FDE75E2203B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A9497518-A917-45A7-88E1-93DE38CF0827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B32171BC-E9B2-4CCD-BFB2-668B0D8372BA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48A0EA00-E769-45BB-AD27-1B86ABAD9E99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EC788A17-9ADD-458B-8560-58F2E6AFA8B6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47E0BDE5-6ABB-49D3-AC9B-131FB3C82E55}"/>
              </a:ext>
            </a:extLst>
          </p:cNvPr>
          <p:cNvGrpSpPr/>
          <p:nvPr/>
        </p:nvGrpSpPr>
        <p:grpSpPr>
          <a:xfrm>
            <a:off x="1086761" y="2031095"/>
            <a:ext cx="765360" cy="2072763"/>
            <a:chOff x="7284945" y="1192292"/>
            <a:chExt cx="765360" cy="2072763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9C4BF33A-C52B-415B-A316-008A8C63CFD0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65D8FADB-4225-4F5E-92DD-3A084237CE81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3CDBB15E-ED51-4BDA-A1AB-43E6FCFF2F39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9B9B7F82-03EF-45FF-93F6-F3FA9DB19BE7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EECEE2BA-E81F-410C-BBBF-C6AF6F163BC6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1C4D507B-0216-40B9-B489-DA9CBBAB8BD1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969519DE-28C3-4F2A-ACE1-E2E79752C01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AF021834-E0E5-4978-B62C-FB3724FEB86F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3E1FA934-68E9-4189-BA3F-3ADFAC4D432D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CF3B5536-CB09-49DE-9A91-B32E8DDCA4B1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521D02AC-9938-453D-9507-B4EADBC7D49D}"/>
              </a:ext>
            </a:extLst>
          </p:cNvPr>
          <p:cNvSpPr/>
          <p:nvPr/>
        </p:nvSpPr>
        <p:spPr>
          <a:xfrm>
            <a:off x="3624160" y="329269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1A94B6AC-D3AC-4B2B-838F-C31AC28C74CA}"/>
              </a:ext>
            </a:extLst>
          </p:cNvPr>
          <p:cNvSpPr/>
          <p:nvPr/>
        </p:nvSpPr>
        <p:spPr>
          <a:xfrm>
            <a:off x="4006840" y="329269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AF2BC05B-852F-44B8-BD70-2C48B9C77334}"/>
              </a:ext>
            </a:extLst>
          </p:cNvPr>
          <p:cNvSpPr/>
          <p:nvPr/>
        </p:nvSpPr>
        <p:spPr>
          <a:xfrm>
            <a:off x="3624160" y="372412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2891C8C9-331C-4178-B5E5-AFD3EB937B4E}"/>
              </a:ext>
            </a:extLst>
          </p:cNvPr>
          <p:cNvSpPr/>
          <p:nvPr/>
        </p:nvSpPr>
        <p:spPr>
          <a:xfrm>
            <a:off x="4006840" y="372412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1660781" y="4544222"/>
            <a:ext cx="208729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34 + 20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3156242C-1C95-439E-955E-46B8E7AF2C2D}"/>
              </a:ext>
            </a:extLst>
          </p:cNvPr>
          <p:cNvGrpSpPr/>
          <p:nvPr/>
        </p:nvGrpSpPr>
        <p:grpSpPr>
          <a:xfrm>
            <a:off x="1940131" y="2030694"/>
            <a:ext cx="765360" cy="2072763"/>
            <a:chOff x="7284945" y="1192292"/>
            <a:chExt cx="765360" cy="2072763"/>
          </a:xfrm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xmlns="" id="{6B943C3D-4C96-4D92-A488-6E6D758F7767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808EF34B-3396-41F1-A23E-8382CDF81BE4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xmlns="" id="{13D9CE1F-C28F-40EF-BA4C-38DB179F3916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xmlns="" id="{BEA85497-CA3E-44AB-9A29-85B891B6D128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xmlns="" id="{35E11535-54E4-4435-8EE3-75C53B37E770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xmlns="" id="{EFEC6947-F8B3-4DD7-AE0C-4B3131AB59B8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xmlns="" id="{71A1B860-B668-458D-A031-0B23D5462B04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xmlns="" id="{1F3DC280-63DB-4B16-A1C1-44DB7F2AAF83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xmlns="" id="{D76997FA-C521-4425-B0D2-188F8D15CAB0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xmlns="" id="{7D1572C0-4581-4107-A0D5-4782B1302CB2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408729D4-D865-405D-8365-EB688F943699}"/>
              </a:ext>
            </a:extLst>
          </p:cNvPr>
          <p:cNvSpPr txBox="1"/>
          <p:nvPr/>
        </p:nvSpPr>
        <p:spPr>
          <a:xfrm>
            <a:off x="1092595" y="5460908"/>
            <a:ext cx="179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30 </a:t>
            </a:r>
            <a:r>
              <a:rPr lang="uk-UA" sz="3600" b="1" dirty="0" smtClean="0">
                <a:solidFill>
                  <a:srgbClr val="7030A0"/>
                </a:solidFill>
              </a:rPr>
              <a:t>  4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7DEE643A-5D91-4388-A71F-7EEB9FA8D466}"/>
              </a:ext>
            </a:extLst>
          </p:cNvPr>
          <p:cNvCxnSpPr>
            <a:cxnSpLocks/>
          </p:cNvCxnSpPr>
          <p:nvPr/>
        </p:nvCxnSpPr>
        <p:spPr>
          <a:xfrm flipH="1">
            <a:off x="1733773" y="5129774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:a16="http://schemas.microsoft.com/office/drawing/2014/main" xmlns="" id="{9494E012-D2F1-413A-8AFD-060578CA9684}"/>
              </a:ext>
            </a:extLst>
          </p:cNvPr>
          <p:cNvCxnSpPr>
            <a:cxnSpLocks/>
          </p:cNvCxnSpPr>
          <p:nvPr/>
        </p:nvCxnSpPr>
        <p:spPr>
          <a:xfrm>
            <a:off x="2053397" y="5129774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3740197" y="4541625"/>
            <a:ext cx="33420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(</a:t>
            </a:r>
            <a:r>
              <a:rPr lang="uk-UA" sz="4000" b="1" dirty="0" smtClean="0">
                <a:solidFill>
                  <a:srgbClr val="7030A0"/>
                </a:solidFill>
              </a:rPr>
              <a:t>30 + 20) + 4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68496FF5-5360-454B-B321-67C294FA5116}"/>
              </a:ext>
            </a:extLst>
          </p:cNvPr>
          <p:cNvSpPr txBox="1"/>
          <p:nvPr/>
        </p:nvSpPr>
        <p:spPr>
          <a:xfrm>
            <a:off x="7117692" y="4556724"/>
            <a:ext cx="27163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50 + 4 = 54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6" name="Облачко с текстом: овальное 15">
            <a:extLst>
              <a:ext uri="{FF2B5EF4-FFF2-40B4-BE49-F238E27FC236}">
                <a16:creationId xmlns:a16="http://schemas.microsoft.com/office/drawing/2014/main" xmlns="" id="{73B4D07E-E795-42C3-9E9D-A145AFF4E114}"/>
              </a:ext>
            </a:extLst>
          </p:cNvPr>
          <p:cNvSpPr/>
          <p:nvPr/>
        </p:nvSpPr>
        <p:spPr>
          <a:xfrm>
            <a:off x="6409051" y="1686215"/>
            <a:ext cx="2890122" cy="1073425"/>
          </a:xfrm>
          <a:prstGeom prst="wedgeEllipseCallout">
            <a:avLst>
              <a:gd name="adj1" fmla="val -54397"/>
              <a:gd name="adj2" fmla="val 7402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Я додаю два десятки</a:t>
            </a: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134A3ED9-11A8-4946-92E9-900DCB2DB135}"/>
              </a:ext>
            </a:extLst>
          </p:cNvPr>
          <p:cNvGrpSpPr/>
          <p:nvPr/>
        </p:nvGrpSpPr>
        <p:grpSpPr>
          <a:xfrm>
            <a:off x="9451357" y="2030694"/>
            <a:ext cx="765360" cy="2072763"/>
            <a:chOff x="7284945" y="1192292"/>
            <a:chExt cx="765360" cy="2072763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E8590A0B-329F-487C-B66A-1F4C0CF9CB5C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E9533A74-DDAB-47A2-998E-0DB1576E2E7A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CBE66F8B-D256-408B-99AB-C900BB52281A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5E39F8E5-08A1-4687-A092-7E57F4ACE7D7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AFA48E7C-6B2B-4EFC-B76C-1480841E01DB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C607C594-C5C8-4865-A8D6-327520A6EE7D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2FEF2AD1-DBF2-41D8-B92C-FE2EC4EB685B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7DA674C5-E47E-4F0D-9901-BEF4A8CC5268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C7D1E942-E6E5-4FF8-8458-A13BA80DF803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xmlns="" id="{A015AED0-0BA3-41EC-8EA5-1C7A7B6C9E1F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638DFA40-3DC7-4037-B7F0-5FA5B22C1E3F}"/>
              </a:ext>
            </a:extLst>
          </p:cNvPr>
          <p:cNvGrpSpPr/>
          <p:nvPr/>
        </p:nvGrpSpPr>
        <p:grpSpPr>
          <a:xfrm>
            <a:off x="10308325" y="2031095"/>
            <a:ext cx="765360" cy="2072763"/>
            <a:chOff x="7284945" y="1192292"/>
            <a:chExt cx="765360" cy="2072763"/>
          </a:xfrm>
        </p:grpSpPr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xmlns="" id="{1F01D542-73CB-491F-8D9F-3DC103EC0D17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xmlns="" id="{82360A1F-5CC2-4CAE-9431-90B2433DFAE5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965BC937-C038-4EAB-98DA-ECC41CCC1B51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xmlns="" id="{15A4B603-4740-4172-91E5-6CB2DE3B6B9C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xmlns="" id="{9DE98338-52D2-4302-87B2-EE06CFC3BD41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AC01471B-5960-4F62-AAA5-0CAA340B354D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xmlns="" id="{E2CC25FC-4AE6-47F9-95DF-70F91BCE13FF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B0BE3CFD-C59C-4DCA-A093-7257CD8C8E1D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xmlns="" id="{C0DF9318-F453-42FF-979E-35E14B90247B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xmlns="" id="{9EF2F8DE-CF13-4205-AB22-6454DF7C113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3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041400" y="560105"/>
            <a:ext cx="10032285" cy="11093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малюнком і записом поясни, як знайшли суму </a:t>
            </a:r>
            <a:r>
              <a:rPr lang="uk-UA" sz="3600" b="1" dirty="0" smtClean="0">
                <a:solidFill>
                  <a:schemeClr val="bg1"/>
                </a:solidFill>
              </a:rPr>
              <a:t>34 + 20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5" grpId="0" animBg="1"/>
      <p:bldP spid="1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3A40E3B-BD84-49AC-9100-98FA831F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005" y="1837872"/>
            <a:ext cx="2266950" cy="238125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C1AE76F-7C6D-4ED1-9A19-491F905516C4}"/>
              </a:ext>
            </a:extLst>
          </p:cNvPr>
          <p:cNvGrpSpPr/>
          <p:nvPr/>
        </p:nvGrpSpPr>
        <p:grpSpPr>
          <a:xfrm>
            <a:off x="912673" y="1992115"/>
            <a:ext cx="765360" cy="2072763"/>
            <a:chOff x="7284945" y="1192292"/>
            <a:chExt cx="765360" cy="2072763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F38C327C-1F53-4B3E-8BB4-2577D371E0CE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807AE6AF-8A9C-449A-A9B1-BC838735F7C6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F4B88E2A-8696-4561-91C3-0834E4EF4D1C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3C3BA79D-A1B5-48D2-A989-73A9B68806E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E370A0A6-D098-41B3-AF09-E90446CDD94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0DA2D258-A167-44D7-B3C8-1FDE75E2203B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A9497518-A917-45A7-88E1-93DE38CF0827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B32171BC-E9B2-4CCD-BFB2-668B0D8372BA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48A0EA00-E769-45BB-AD27-1B86ABAD9E99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EC788A17-9ADD-458B-8560-58F2E6AFA8B6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47E0BDE5-6ABB-49D3-AC9B-131FB3C82E55}"/>
              </a:ext>
            </a:extLst>
          </p:cNvPr>
          <p:cNvGrpSpPr/>
          <p:nvPr/>
        </p:nvGrpSpPr>
        <p:grpSpPr>
          <a:xfrm>
            <a:off x="1769641" y="1992516"/>
            <a:ext cx="765360" cy="2072763"/>
            <a:chOff x="7284945" y="1192292"/>
            <a:chExt cx="765360" cy="2072763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9C4BF33A-C52B-415B-A316-008A8C63CFD0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65D8FADB-4225-4F5E-92DD-3A084237CE81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3CDBB15E-ED51-4BDA-A1AB-43E6FCFF2F39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9B9B7F82-03EF-45FF-93F6-F3FA9DB19BE7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EECEE2BA-E81F-410C-BBBF-C6AF6F163BC6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1C4D507B-0216-40B9-B489-DA9CBBAB8BD1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969519DE-28C3-4F2A-ACE1-E2E79752C01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AF021834-E0E5-4978-B62C-FB3724FEB86F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3E1FA934-68E9-4189-BA3F-3ADFAC4D432D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CF3B5536-CB09-49DE-9A91-B32E8DDCA4B1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521D02AC-9938-453D-9507-B4EADBC7D49D}"/>
              </a:ext>
            </a:extLst>
          </p:cNvPr>
          <p:cNvSpPr/>
          <p:nvPr/>
        </p:nvSpPr>
        <p:spPr>
          <a:xfrm>
            <a:off x="10395901" y="3254517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1A94B6AC-D3AC-4B2B-838F-C31AC28C74CA}"/>
              </a:ext>
            </a:extLst>
          </p:cNvPr>
          <p:cNvSpPr/>
          <p:nvPr/>
        </p:nvSpPr>
        <p:spPr>
          <a:xfrm>
            <a:off x="10778581" y="3254517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AF2BC05B-852F-44B8-BD70-2C48B9C77334}"/>
              </a:ext>
            </a:extLst>
          </p:cNvPr>
          <p:cNvSpPr/>
          <p:nvPr/>
        </p:nvSpPr>
        <p:spPr>
          <a:xfrm>
            <a:off x="10395901" y="368594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2891C8C9-331C-4178-B5E5-AFD3EB937B4E}"/>
              </a:ext>
            </a:extLst>
          </p:cNvPr>
          <p:cNvSpPr/>
          <p:nvPr/>
        </p:nvSpPr>
        <p:spPr>
          <a:xfrm>
            <a:off x="10778581" y="368594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1423053" y="4717836"/>
            <a:ext cx="234779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30 + 15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3156242C-1C95-439E-955E-46B8E7AF2C2D}"/>
              </a:ext>
            </a:extLst>
          </p:cNvPr>
          <p:cNvGrpSpPr/>
          <p:nvPr/>
        </p:nvGrpSpPr>
        <p:grpSpPr>
          <a:xfrm>
            <a:off x="2623011" y="1992115"/>
            <a:ext cx="765360" cy="2072763"/>
            <a:chOff x="7284945" y="1192292"/>
            <a:chExt cx="765360" cy="2072763"/>
          </a:xfrm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xmlns="" id="{6B943C3D-4C96-4D92-A488-6E6D758F7767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808EF34B-3396-41F1-A23E-8382CDF81BE4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xmlns="" id="{13D9CE1F-C28F-40EF-BA4C-38DB179F3916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xmlns="" id="{BEA85497-CA3E-44AB-9A29-85B891B6D128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xmlns="" id="{35E11535-54E4-4435-8EE3-75C53B37E770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xmlns="" id="{EFEC6947-F8B3-4DD7-AE0C-4B3131AB59B8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xmlns="" id="{71A1B860-B668-458D-A031-0B23D5462B04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xmlns="" id="{1F3DC280-63DB-4B16-A1C1-44DB7F2AAF83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xmlns="" id="{D76997FA-C521-4425-B0D2-188F8D15CAB0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xmlns="" id="{7D1572C0-4581-4107-A0D5-4782B1302CB2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408729D4-D865-405D-8365-EB688F943699}"/>
              </a:ext>
            </a:extLst>
          </p:cNvPr>
          <p:cNvSpPr txBox="1"/>
          <p:nvPr/>
        </p:nvSpPr>
        <p:spPr>
          <a:xfrm>
            <a:off x="1826126" y="5691635"/>
            <a:ext cx="1976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10 </a:t>
            </a:r>
            <a:r>
              <a:rPr lang="uk-UA" sz="4400" b="1" dirty="0" smtClean="0">
                <a:solidFill>
                  <a:srgbClr val="7030A0"/>
                </a:solidFill>
              </a:rPr>
              <a:t>   </a:t>
            </a:r>
            <a:r>
              <a:rPr lang="uk-UA" sz="4400" b="1" dirty="0">
                <a:solidFill>
                  <a:srgbClr val="7030A0"/>
                </a:solidFill>
              </a:rPr>
              <a:t>5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7DEE643A-5D91-4388-A71F-7EEB9FA8D466}"/>
              </a:ext>
            </a:extLst>
          </p:cNvPr>
          <p:cNvCxnSpPr>
            <a:cxnSpLocks/>
          </p:cNvCxnSpPr>
          <p:nvPr/>
        </p:nvCxnSpPr>
        <p:spPr>
          <a:xfrm flipH="1">
            <a:off x="2596950" y="5325153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:a16="http://schemas.microsoft.com/office/drawing/2014/main" xmlns="" id="{9494E012-D2F1-413A-8AFD-060578CA9684}"/>
              </a:ext>
            </a:extLst>
          </p:cNvPr>
          <p:cNvCxnSpPr>
            <a:cxnSpLocks/>
          </p:cNvCxnSpPr>
          <p:nvPr/>
        </p:nvCxnSpPr>
        <p:spPr>
          <a:xfrm>
            <a:off x="2916574" y="5325153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3770846" y="4717836"/>
            <a:ext cx="319601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(</a:t>
            </a:r>
            <a:r>
              <a:rPr lang="uk-UA" sz="4000" b="1" dirty="0" smtClean="0">
                <a:solidFill>
                  <a:srgbClr val="7030A0"/>
                </a:solidFill>
              </a:rPr>
              <a:t>30 + 10) + 5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68496FF5-5360-454B-B321-67C294FA5116}"/>
              </a:ext>
            </a:extLst>
          </p:cNvPr>
          <p:cNvSpPr txBox="1"/>
          <p:nvPr/>
        </p:nvSpPr>
        <p:spPr>
          <a:xfrm>
            <a:off x="6967682" y="4717836"/>
            <a:ext cx="254439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40 + 5 = 45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6" name="Облачко с текстом: овальное 15">
            <a:extLst>
              <a:ext uri="{FF2B5EF4-FFF2-40B4-BE49-F238E27FC236}">
                <a16:creationId xmlns:a16="http://schemas.microsoft.com/office/drawing/2014/main" xmlns="" id="{73B4D07E-E795-42C3-9E9D-A145AFF4E114}"/>
              </a:ext>
            </a:extLst>
          </p:cNvPr>
          <p:cNvSpPr/>
          <p:nvPr/>
        </p:nvSpPr>
        <p:spPr>
          <a:xfrm>
            <a:off x="5879469" y="1712369"/>
            <a:ext cx="3569331" cy="1560159"/>
          </a:xfrm>
          <a:prstGeom prst="wedgeEllipseCallout">
            <a:avLst>
              <a:gd name="adj1" fmla="val -63789"/>
              <a:gd name="adj2" fmla="val 2725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Я додаю один десяток і п’ять одиниць</a:t>
            </a: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134A3ED9-11A8-4946-92E9-900DCB2DB135}"/>
              </a:ext>
            </a:extLst>
          </p:cNvPr>
          <p:cNvGrpSpPr/>
          <p:nvPr/>
        </p:nvGrpSpPr>
        <p:grpSpPr>
          <a:xfrm>
            <a:off x="9512077" y="2014951"/>
            <a:ext cx="765360" cy="2072763"/>
            <a:chOff x="7284945" y="1192292"/>
            <a:chExt cx="765360" cy="2072763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E8590A0B-329F-487C-B66A-1F4C0CF9CB5C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E9533A74-DDAB-47A2-998E-0DB1576E2E7A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CBE66F8B-D256-408B-99AB-C900BB52281A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5E39F8E5-08A1-4687-A092-7E57F4ACE7D7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AFA48E7C-6B2B-4EFC-B76C-1480841E01DB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C607C594-C5C8-4865-A8D6-327520A6EE7D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2FEF2AD1-DBF2-41D8-B92C-FE2EC4EB685B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7DA674C5-E47E-4F0D-9901-BEF4A8CC5268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C7D1E942-E6E5-4FF8-8458-A13BA80DF803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xmlns="" id="{A015AED0-0BA3-41EC-8EA5-1C7A7B6C9E1F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3CBAC697-B8E1-45FB-9C41-018EEC8F0210}"/>
              </a:ext>
            </a:extLst>
          </p:cNvPr>
          <p:cNvSpPr/>
          <p:nvPr/>
        </p:nvSpPr>
        <p:spPr>
          <a:xfrm>
            <a:off x="10395901" y="282308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041400" y="560105"/>
            <a:ext cx="10032285" cy="11093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малюнком і записом поясни, як знайшли суму </a:t>
            </a:r>
            <a:r>
              <a:rPr lang="uk-UA" sz="3600" b="1" dirty="0" smtClean="0">
                <a:solidFill>
                  <a:schemeClr val="bg1"/>
                </a:solidFill>
              </a:rPr>
              <a:t>30 + 15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1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5" grpId="0" animBg="1"/>
      <p:bldP spid="1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877" r="60295" b="63342"/>
          <a:stretch/>
        </p:blipFill>
        <p:spPr>
          <a:xfrm>
            <a:off x="936000" y="1332000"/>
            <a:ext cx="8676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36001" y="494529"/>
            <a:ext cx="10386798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295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-23"/>
          <a:stretch/>
        </p:blipFill>
        <p:spPr>
          <a:xfrm>
            <a:off x="9612000" y="3260802"/>
            <a:ext cx="1710798" cy="28951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87532" y="3824802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17701" y="3838737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121212" y="3822205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78025" y="1692025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78025" y="2440674"/>
            <a:ext cx="394062" cy="355057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23AAEB4E-BA29-4556-8AFD-8E7D57504D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020466" y="1661952"/>
            <a:ext cx="555762" cy="45268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4E502FAB-88FA-4E6C-A188-39FF6997C0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2351744" y="1661953"/>
            <a:ext cx="555762" cy="452689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0CEE368A-1424-4C93-B3A0-301DE40210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979443" y="2338626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09010833-0685-4A47-9847-73648E747F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3537112" y="5367802"/>
            <a:ext cx="555762" cy="45268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C3B94ECC-D8D2-4314-9D4F-2BEB1D476C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26895" y="1739694"/>
            <a:ext cx="440143" cy="28893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B1E790B5-F48F-4591-B801-684118843B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3524019" y="3889091"/>
            <a:ext cx="555762" cy="45268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B2A2A8B2-7A69-4C96-8A65-F1023E70B9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05994" y="5477754"/>
            <a:ext cx="440143" cy="28893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20DDFE0-C43D-4DB3-BD9F-9C11882163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05994" y="2499762"/>
            <a:ext cx="440143" cy="2889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E76761A4-CC00-4311-98DC-ED22B8CD95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2360577" y="2422179"/>
            <a:ext cx="555762" cy="45268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99EE1B31-E777-4823-A63B-CFF8DDC883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56387" y="3824804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BB3118C8-8D47-4C0C-94D6-455B19F8FF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971253" y="1600754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010C0205-7C86-440A-8718-65E1E79DD4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83077" y="3178233"/>
            <a:ext cx="394062" cy="355057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05DE61D7-88E2-4EF8-AA07-D438E31BF0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3505404" y="4645526"/>
            <a:ext cx="555762" cy="45268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42F72DDA-E12D-4685-A904-16451FD5E7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81213" y="3904845"/>
            <a:ext cx="394062" cy="35505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869CFAD5-0636-460D-98BD-C10778617E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015317" y="2404067"/>
            <a:ext cx="555762" cy="452689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D154984C-21A5-4EB5-9417-ABB750BB6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81235" y="4554111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DD67DDE9-8496-43E5-86EA-9D146FA31C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77992" y="5425841"/>
            <a:ext cx="394062" cy="355057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040D7421-F0DB-433B-8D1A-B6E2F956B8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83294" y="1684529"/>
            <a:ext cx="394062" cy="355057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B2534E16-2D81-468A-B87A-A8B9820F6D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63980" y="2433451"/>
            <a:ext cx="394062" cy="355057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DECA8DBA-0280-42F8-A49E-8DD94A2596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81235" y="5319540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A1CEB626-CA84-4412-B550-5FA78F62B6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1611679" y="2411222"/>
            <a:ext cx="555762" cy="45268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AC65ECF5-6AAA-42D7-854E-0E83292838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05742" y="1768767"/>
            <a:ext cx="440143" cy="28893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F6F8A068-E270-43B2-A309-72ECAD76DF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75899" y="4651321"/>
            <a:ext cx="394062" cy="355057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A6E200C2-1C50-47EE-8FF1-24C4EBB733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560942" y="1594779"/>
            <a:ext cx="455016" cy="567661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1610ADEC-A0D5-4246-AD31-754E5744D6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597731" y="2334373"/>
            <a:ext cx="455016" cy="56766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35E70EBB-99F1-4BF6-A38C-97BDC59760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84024" y="3242542"/>
            <a:ext cx="440143" cy="28893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3E5DCB18-38D9-4711-BC83-E23A76BBF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7226537" y="4547402"/>
            <a:ext cx="690484" cy="55201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41088E3C-4712-4F17-B9A7-E3193EBF29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577843" y="3077492"/>
            <a:ext cx="455016" cy="56766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492E940E-93AB-48A7-8CDB-779DC75BE4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14983" y="3083664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8AB25213-25E4-4B73-B80F-381AD218AE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965474" y="3083664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93E68A9C-8B12-4B09-8893-CD5F02435E0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94564" y="3970970"/>
            <a:ext cx="440143" cy="288932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FABB0DE3-5471-4B3E-8BC4-483C5F4EC9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293591" y="1599839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CE700338-2E3D-4D21-A8B5-352C622F75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293591" y="2356681"/>
            <a:ext cx="455016" cy="56766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B3113A09-DB59-4F40-9D1A-C5366F6B3E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00058" y="1609853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3314EEB9-93F0-49A4-8D9D-7439580C41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89772" y="2323863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EB17F09A-3113-4B22-BE12-FA95012B4B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11871" y="5296391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E4FC6356-5DC1-47EF-8903-ED52EE3D88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979293" y="5311223"/>
            <a:ext cx="455016" cy="56766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C1D27AD8-CF3E-48D8-AA11-D0CA1CB868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11255" y="3098761"/>
            <a:ext cx="455016" cy="567661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C454250E-3EA9-4F72-9741-6811991D35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25409" y="3071930"/>
            <a:ext cx="455016" cy="567661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8105D91F-AB7A-4E7A-8F1D-08837E7FF3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489182" y="2499762"/>
            <a:ext cx="440143" cy="288932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32ACFCBA-A545-4D3C-BE4E-28BD2E7532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76966" y="4762404"/>
            <a:ext cx="440143" cy="28893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7FF198D7-871A-4E17-B470-093C027CD4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62052" y="1566431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39CB3A21-8B12-4762-B8C4-047A6CF719D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02842" y="1566431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364CE3E1-0306-4C58-ACA9-27B844C1A0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88392" y="1553971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313BE09-F30D-4477-B568-1288B181D7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62356" y="2312553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FC4739C1-03CD-40B2-ACD0-2568356CE6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3876030" y="2404067"/>
            <a:ext cx="555762" cy="452689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6241F680-E6BC-429F-8761-8992AF78EB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2341265" y="3155142"/>
            <a:ext cx="555762" cy="452689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01D524E1-C8B4-4B1C-A425-3F242092A1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61754" y="3057841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5D8C0C18-9CD1-4593-9F20-9F416EA4AF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47756" y="3797908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4A11CE36-1E7A-43EE-9174-B083183D57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70544" y="3808475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79887712-7780-4AEA-9C31-109D1A581AF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06671" y="3778416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329023D4-6646-42A1-9D68-B09AABEC9E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24167" y="3831604"/>
            <a:ext cx="455016" cy="56766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F8A93AD6-640A-4E12-BD5C-C2469E208FB3}"/>
              </a:ext>
            </a:extLst>
          </p:cNvPr>
          <p:cNvGrpSpPr/>
          <p:nvPr/>
        </p:nvGrpSpPr>
        <p:grpSpPr>
          <a:xfrm>
            <a:off x="2422774" y="4522989"/>
            <a:ext cx="802441" cy="611205"/>
            <a:chOff x="1698589" y="5257023"/>
            <a:chExt cx="802441" cy="611205"/>
          </a:xfrm>
        </p:grpSpPr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xmlns="" id="{03516558-6913-464D-A312-84A4C89E0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1698589" y="5300567"/>
              <a:ext cx="455016" cy="567661"/>
            </a:xfrm>
            <a:prstGeom prst="rect">
              <a:avLst/>
            </a:prstGeom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xmlns="" id="{D826F999-770F-464D-A47E-8F16E0656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2046014" y="5257023"/>
              <a:ext cx="455016" cy="567661"/>
            </a:xfrm>
            <a:prstGeom prst="rect">
              <a:avLst/>
            </a:prstGeom>
          </p:spPr>
        </p:pic>
      </p:grp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3B0DCCA-066B-46FB-9510-FD557EA0F0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43621" y="4563337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566C92E9-3300-4A94-AAD0-9C5F76A05A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81872" y="4590015"/>
            <a:ext cx="455016" cy="567661"/>
          </a:xfrm>
          <a:prstGeom prst="rect">
            <a:avLst/>
          </a:prstGeom>
        </p:spPr>
      </p:pic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xmlns="" id="{9660D9EF-9B15-46F4-9BB4-FA927FA322AF}"/>
              </a:ext>
            </a:extLst>
          </p:cNvPr>
          <p:cNvGrpSpPr/>
          <p:nvPr/>
        </p:nvGrpSpPr>
        <p:grpSpPr>
          <a:xfrm>
            <a:off x="2404035" y="5275926"/>
            <a:ext cx="802441" cy="611205"/>
            <a:chOff x="1698589" y="5257023"/>
            <a:chExt cx="802441" cy="611205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xmlns="" id="{A4B151A0-0A5D-4435-9951-9EC0BD5F13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1698589" y="5300567"/>
              <a:ext cx="455016" cy="567661"/>
            </a:xfrm>
            <a:prstGeom prst="rect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0E9EDF91-5FF8-4A34-806D-046344B95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2046014" y="5257023"/>
              <a:ext cx="455016" cy="567661"/>
            </a:xfrm>
            <a:prstGeom prst="rect">
              <a:avLst/>
            </a:prstGeom>
          </p:spPr>
        </p:pic>
      </p:grpSp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A1FF8C42-6FDF-429E-BF61-0EBDF24B1F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45163" y="1569228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6052FE11-F525-47F3-B4EB-F583EEDFC0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287876" y="1560435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B41DD315-53E3-4325-98EA-B9BB8F7D9B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13368" y="1560434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9EF86DBF-6994-4A8B-9C04-E127185E60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65514" y="2322090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7163E40C-91DB-434E-B2ED-F9BBBAA2CF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45163" y="3037916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DEE19920-3F34-4125-A418-B80AD850F8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492932" y="3260595"/>
            <a:ext cx="440143" cy="28893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72079C86-5338-4D46-BE5B-1FA7ECEAD4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492931" y="3964168"/>
            <a:ext cx="440143" cy="28893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ABAE2DAC-0351-4F9E-99E5-172FCD1B07B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499282" y="4715786"/>
            <a:ext cx="440143" cy="28893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D3B0B3A3-6F41-4505-8855-56391B1A29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499281" y="5479294"/>
            <a:ext cx="440143" cy="288932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70C880C4-8829-4E39-8408-842C59E52C5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323609" y="4528996"/>
            <a:ext cx="690484" cy="552012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44774ADD-0CE8-4A44-A683-96E29798C3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83294" y="3156626"/>
            <a:ext cx="394062" cy="355057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311B9E41-00B6-4C2E-9821-EE8642A6BBA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82817" y="3931105"/>
            <a:ext cx="394062" cy="355057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FFD1B646-A000-4436-8A6C-B98990C74F2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82817" y="4660412"/>
            <a:ext cx="394062" cy="355057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32B8FA96-E169-4459-A136-C715D8F894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82817" y="5392304"/>
            <a:ext cx="394062" cy="355057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24BB7CE8-C496-4E68-9E6C-95D68328FC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7236780" y="2422963"/>
            <a:ext cx="555762" cy="452689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6F198F30-2ADF-49C2-9272-F7FA7E8979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8361019" y="2404066"/>
            <a:ext cx="555762" cy="452689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F2B6B34A-76E3-4741-A77F-9CD80937CC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00604" y="3083664"/>
            <a:ext cx="455016" cy="56766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9070B4C8-0680-47A2-8A07-A19E1EE3AA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7281541" y="3146824"/>
            <a:ext cx="555762" cy="452689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82139AB2-3912-4767-86CA-E4DA5A95BD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026927" y="3155141"/>
            <a:ext cx="555762" cy="452689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C03F2754-9E05-48CC-84E9-9B170BFAEE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387656" y="3155141"/>
            <a:ext cx="555762" cy="452689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2977C34A-5960-45CF-A554-86B01D1646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55010" y="3791599"/>
            <a:ext cx="455016" cy="567661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xmlns="" id="{56987794-9C80-4B55-93B8-10FC3BD0BB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62510" y="4545282"/>
            <a:ext cx="455016" cy="567661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xmlns="" id="{E50880E9-77EC-458A-9AD7-E52E8087EC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55010" y="5282852"/>
            <a:ext cx="455016" cy="567661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43C6ED5A-A871-4BA8-9532-6F10D41936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289450" y="3791599"/>
            <a:ext cx="455016" cy="567661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:a16="http://schemas.microsoft.com/office/drawing/2014/main" xmlns="" id="{73E9E2A2-899C-49A2-A4AB-96B735BD6D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51994" y="3780688"/>
            <a:ext cx="455016" cy="567661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:a16="http://schemas.microsoft.com/office/drawing/2014/main" xmlns="" id="{1466E8D9-C417-485B-83A8-337B550FD70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7206951" y="5388992"/>
            <a:ext cx="555762" cy="452689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:a16="http://schemas.microsoft.com/office/drawing/2014/main" xmlns="" id="{52428741-CE04-4AF0-9223-E6CCA7A3EC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8351152" y="5386154"/>
            <a:ext cx="555762" cy="452689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37591" y="4554111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87532" y="5304128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17701" y="4590015"/>
            <a:ext cx="420821" cy="534599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05448" y="5329851"/>
            <a:ext cx="420821" cy="534599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96101" y="4563336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116063" y="5313319"/>
            <a:ext cx="455016" cy="567661"/>
          </a:xfrm>
          <a:prstGeom prst="rect">
            <a:avLst/>
          </a:prstGeom>
        </p:spPr>
      </p:pic>
      <p:sp>
        <p:nvSpPr>
          <p:cNvPr id="168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9611998" y="1327841"/>
            <a:ext cx="1710799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останні вирази кожної колонки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1C2C45F-0828-439F-BE0D-B881E6CD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231" y="1664481"/>
            <a:ext cx="3064061" cy="32185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4620" y="494528"/>
            <a:ext cx="10589180" cy="7977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Склади вираз до малюнка та знайди його значення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16FBF1-9446-4260-92F7-E65BAF4CCB50}"/>
              </a:ext>
            </a:extLst>
          </p:cNvPr>
          <p:cNvSpPr txBox="1"/>
          <p:nvPr/>
        </p:nvSpPr>
        <p:spPr>
          <a:xfrm>
            <a:off x="1627488" y="3886392"/>
            <a:ext cx="22074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24 </a:t>
            </a:r>
            <a:r>
              <a:rPr lang="uk-UA" sz="4000" b="1" dirty="0" smtClean="0">
                <a:solidFill>
                  <a:srgbClr val="7030A0"/>
                </a:solidFill>
              </a:rPr>
              <a:t>+ 20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336AE59-4AFD-4406-8414-C9064D370C22}"/>
              </a:ext>
            </a:extLst>
          </p:cNvPr>
          <p:cNvSpPr txBox="1"/>
          <p:nvPr/>
        </p:nvSpPr>
        <p:spPr>
          <a:xfrm>
            <a:off x="3791129" y="3886392"/>
            <a:ext cx="20049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44 (шт.)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4 Дод і відн двоцифр без переходу через 10\№039 - Додавання виду 34 + 20, 30 + 15\2024-11-11_1004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65" y="1664481"/>
            <a:ext cx="4969518" cy="187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3566</TotalTime>
  <Words>426</Words>
  <Application>Microsoft Office PowerPoint</Application>
  <PresentationFormat>Произвольный</PresentationFormat>
  <Paragraphs>109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607</cp:revision>
  <dcterms:created xsi:type="dcterms:W3CDTF">2018-01-05T16:38:53Z</dcterms:created>
  <dcterms:modified xsi:type="dcterms:W3CDTF">2024-11-12T16:50:12Z</dcterms:modified>
</cp:coreProperties>
</file>