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84" r:id="rId3"/>
    <p:sldId id="685" r:id="rId4"/>
    <p:sldId id="686" r:id="rId5"/>
    <p:sldId id="653" r:id="rId6"/>
    <p:sldId id="677" r:id="rId7"/>
    <p:sldId id="676" r:id="rId8"/>
    <p:sldId id="678" r:id="rId9"/>
    <p:sldId id="621" r:id="rId10"/>
    <p:sldId id="673" r:id="rId11"/>
    <p:sldId id="689" r:id="rId12"/>
    <p:sldId id="692" r:id="rId13"/>
    <p:sldId id="679" r:id="rId14"/>
    <p:sldId id="69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803"/>
    <a:srgbClr val="FF4343"/>
    <a:srgbClr val="B686DA"/>
    <a:srgbClr val="C55A11"/>
    <a:srgbClr val="2F3242"/>
    <a:srgbClr val="F8CBAD"/>
    <a:srgbClr val="1694E9"/>
    <a:srgbClr val="00B050"/>
    <a:srgbClr val="FFFF00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8182" y="4016280"/>
            <a:ext cx="7472747" cy="160043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З. Мензатюк. Дитячі фантазії</a:t>
            </a:r>
            <a:endParaRPr lang="uk-UA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0" y="763450"/>
            <a:ext cx="3051595" cy="428752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4556" y="885554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Щоб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 серці жила Батьківщина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42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38092"/>
            <a:ext cx="1054100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657" y="597679"/>
            <a:ext cx="5606143" cy="7739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Зірка Мензатюк «Каша»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2 Читання\1 Савченко\04 Щоб у серці жила Батьківщина\№042 -  Робота з дитячою книжкою\2024-11-25_202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06" y="473010"/>
            <a:ext cx="5614373" cy="26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2 Читання\1 Савченко\04 Щоб у серці жила Батьківщина\№042 -  Робота з дитячою книжкою\кінців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8" y="3043073"/>
            <a:ext cx="5614373" cy="17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2858" y="4182410"/>
            <a:ext cx="2471736" cy="221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65;p8"/>
          <p:cNvSpPr txBox="1"/>
          <p:nvPr/>
        </p:nvSpPr>
        <p:spPr>
          <a:xfrm>
            <a:off x="2081324" y="4635403"/>
            <a:ext cx="4087349" cy="1938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Який </a:t>
            </a:r>
            <a:r>
              <a:rPr lang="uk-UA" sz="20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змій за </a:t>
            </a: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характером?</a:t>
            </a:r>
            <a:endParaRPr lang="uk-UA"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Чому </a:t>
            </a:r>
            <a:r>
              <a:rPr lang="uk-UA" sz="20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він більше не прилетів</a:t>
            </a: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?</a:t>
            </a:r>
            <a:endParaRPr lang="uk-UA"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Який </a:t>
            </a:r>
            <a:r>
              <a:rPr lang="uk-UA" sz="20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висновок зробили </a:t>
            </a: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діти?</a:t>
            </a:r>
            <a:endParaRPr lang="uk-UA"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Чи </a:t>
            </a:r>
            <a:r>
              <a:rPr lang="uk-UA" sz="20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можемо назвати цю розповідь </a:t>
            </a: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фантастичною?</a:t>
            </a:r>
            <a:endParaRPr lang="uk-UA"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В </a:t>
            </a:r>
            <a:r>
              <a:rPr lang="uk-UA" sz="20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чому полягає фантазія твору</a:t>
            </a: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?</a:t>
            </a:r>
            <a:endParaRPr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3076" name="Picture 4" descr="D:\2 клас\2 Читання\1 Савченко\04 Щоб у серці жила Батьківщина\№042 -  Робота з дитячою книжкою\2024-11-25_205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424923"/>
            <a:ext cx="3108551" cy="32363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6056136" y="3639956"/>
            <a:ext cx="225073" cy="716627"/>
          </a:xfrm>
          <a:prstGeom prst="leftBrac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/>
        </p:nvSpPr>
        <p:spPr>
          <a:xfrm>
            <a:off x="911424" y="687806"/>
            <a:ext cx="10126689" cy="7078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Цікавинки</a:t>
            </a:r>
            <a:r>
              <a:rPr lang="uk-UA" sz="4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з твору</a:t>
            </a:r>
            <a:endParaRPr sz="4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838669" y="2279340"/>
            <a:ext cx="5244956" cy="68003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Ніжки мов приросли до землі.</a:t>
            </a:r>
          </a:p>
        </p:txBody>
      </p:sp>
      <p:sp>
        <p:nvSpPr>
          <p:cNvPr id="6" name="Google Shape;173;p9"/>
          <p:cNvSpPr txBox="1"/>
          <p:nvPr/>
        </p:nvSpPr>
        <p:spPr>
          <a:xfrm>
            <a:off x="1311218" y="1590371"/>
            <a:ext cx="3663551" cy="4616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Як ти розумієш вислови?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183;p10"/>
          <p:cNvSpPr txBox="1"/>
          <p:nvPr/>
        </p:nvSpPr>
        <p:spPr>
          <a:xfrm>
            <a:off x="751113" y="3073225"/>
            <a:ext cx="8770787" cy="30469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     </a:t>
            </a:r>
            <a:r>
              <a:rPr lang="uk-UA" sz="2400" b="1" dirty="0" smtClean="0">
                <a:solidFill>
                  <a:srgbClr val="FFFF00"/>
                </a:solidFill>
                <a:ea typeface="Georgia"/>
                <a:cs typeface="Georgia"/>
                <a:sym typeface="Georgia"/>
              </a:rPr>
              <a:t>Всипати березової каші. </a:t>
            </a:r>
            <a:r>
              <a:rPr lang="uk-UA" sz="24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Ще </a:t>
            </a:r>
            <a:r>
              <a:rPr lang="uk-UA" sz="24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за давніх часів  дітей навчав грамоті дяк. Закінчення визначеного періоду  навчання зазвичай урочисто святкували</a:t>
            </a:r>
            <a:r>
              <a:rPr lang="uk-UA" sz="24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: варили </a:t>
            </a:r>
            <a:r>
              <a:rPr lang="uk-UA" sz="24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великий горщик смачної каші. Однак не всі діти навчалися успішно. Щотижня у визначений день дяк бив березовими різками ледарів, бешкетників і неслухняних – всипав їм «березової каші</a:t>
            </a:r>
            <a:r>
              <a:rPr lang="uk-UA" sz="24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».</a:t>
            </a:r>
            <a:endParaRPr sz="24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      Нині </a:t>
            </a:r>
            <a:r>
              <a:rPr lang="uk-UA" sz="2400" b="1" i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жартівливий вислів «березова каша » означає покарання за провину</a:t>
            </a:r>
            <a:endParaRPr sz="2400" b="1" i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8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1041" y="3073225"/>
            <a:ext cx="1831898" cy="30469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Google Shape;174;p9"/>
          <p:cNvSpPr txBox="1"/>
          <p:nvPr/>
        </p:nvSpPr>
        <p:spPr>
          <a:xfrm>
            <a:off x="6323111" y="2279278"/>
            <a:ext cx="2971800" cy="680033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Мало каші з’їв.</a:t>
            </a:r>
          </a:p>
        </p:txBody>
      </p:sp>
      <p:sp>
        <p:nvSpPr>
          <p:cNvPr id="10" name="Google Shape;174;p9"/>
          <p:cNvSpPr txBox="1"/>
          <p:nvPr/>
        </p:nvSpPr>
        <p:spPr>
          <a:xfrm>
            <a:off x="5292096" y="1481167"/>
            <a:ext cx="4358945" cy="680033"/>
          </a:xfrm>
          <a:prstGeom prst="plaqu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Маслом каші не зіпсуєш.</a:t>
            </a:r>
          </a:p>
        </p:txBody>
      </p:sp>
    </p:spTree>
    <p:extLst>
      <p:ext uri="{BB962C8B-B14F-4D97-AF65-F5344CB8AC3E}">
        <p14:creationId xmlns:p14="http://schemas.microsoft.com/office/powerpoint/2010/main" val="30675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050" y="468000"/>
            <a:ext cx="4920343" cy="1012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Зірка Мензатюк «Український прапор»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38092"/>
            <a:ext cx="1054100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2 клас\2 Читання\1 Савченко\04 Щоб у серці жила Батьківщина\№042 -  Робота з дитячою книжкою\2024-11-26_2100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390" r="2946" b="2714"/>
          <a:stretch/>
        </p:blipFill>
        <p:spPr bwMode="auto">
          <a:xfrm>
            <a:off x="5760000" y="468000"/>
            <a:ext cx="5796000" cy="565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 клас\2 Читання\1 Савченко\04 Щоб у серці жила Батьківщина\№042 -  Робота з дитячою книжкою\2024-11-26_210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6" y="1480457"/>
            <a:ext cx="1988072" cy="22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3231" y="4042989"/>
            <a:ext cx="5536769" cy="1982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+mj-lt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Марійка сиділа й __________</a:t>
            </a:r>
          </a:p>
          <a:p>
            <a:pPr marL="271463" indent="-271463">
              <a:buFont typeface="+mj-lt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Хай небо буде _____________</a:t>
            </a:r>
          </a:p>
          <a:p>
            <a:pPr marL="271463" indent="-271463">
              <a:buFont typeface="+mj-lt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У небі хай сяє ________</a:t>
            </a:r>
          </a:p>
          <a:p>
            <a:pPr marL="271463" indent="-271463">
              <a:buFont typeface="+mj-lt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У чорній землі спала __________</a:t>
            </a:r>
          </a:p>
          <a:p>
            <a:pPr marL="271463" indent="-271463">
              <a:buFont typeface="+mj-lt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Над землею піднявся зелений __________</a:t>
            </a:r>
          </a:p>
          <a:p>
            <a:pPr marL="271463" indent="-271463">
              <a:buFont typeface="+mj-lt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Де жовте і блакитне удвох, там ___________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Google Shape;233;p15"/>
          <p:cNvSpPr txBox="1"/>
          <p:nvPr/>
        </p:nvSpPr>
        <p:spPr>
          <a:xfrm>
            <a:off x="2597349" y="4050456"/>
            <a:ext cx="13429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малювала</a:t>
            </a:r>
            <a:endParaRPr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233;p15"/>
          <p:cNvSpPr txBox="1"/>
          <p:nvPr/>
        </p:nvSpPr>
        <p:spPr>
          <a:xfrm>
            <a:off x="2313405" y="4346516"/>
            <a:ext cx="172086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погідне, ясне. </a:t>
            </a:r>
            <a:endParaRPr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233;p15"/>
          <p:cNvSpPr txBox="1"/>
          <p:nvPr/>
        </p:nvSpPr>
        <p:spPr>
          <a:xfrm>
            <a:off x="2131891" y="4656418"/>
            <a:ext cx="114437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сонечко.</a:t>
            </a:r>
            <a:endParaRPr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233;p15"/>
          <p:cNvSpPr txBox="1"/>
          <p:nvPr/>
        </p:nvSpPr>
        <p:spPr>
          <a:xfrm>
            <a:off x="2984878" y="4976758"/>
            <a:ext cx="128887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насінина.</a:t>
            </a:r>
            <a:endParaRPr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233;p15"/>
          <p:cNvSpPr txBox="1"/>
          <p:nvPr/>
        </p:nvSpPr>
        <p:spPr>
          <a:xfrm>
            <a:off x="4066922" y="5271958"/>
            <a:ext cx="128887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паросток.</a:t>
            </a:r>
            <a:endParaRPr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233;p15"/>
          <p:cNvSpPr txBox="1"/>
          <p:nvPr/>
        </p:nvSpPr>
        <p:spPr>
          <a:xfrm>
            <a:off x="4082165" y="5535618"/>
            <a:ext cx="167783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настає весна.</a:t>
            </a:r>
            <a:endParaRPr sz="20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33;p15"/>
          <p:cNvSpPr txBox="1"/>
          <p:nvPr/>
        </p:nvSpPr>
        <p:spPr>
          <a:xfrm>
            <a:off x="361046" y="3581365"/>
            <a:ext cx="2410192" cy="461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Відшукай слово</a:t>
            </a:r>
            <a:endParaRPr sz="24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20" name="Google Shape;24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3008" y="1527243"/>
            <a:ext cx="3022513" cy="16491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2" name="Google Shape;233;p15"/>
          <p:cNvSpPr txBox="1"/>
          <p:nvPr/>
        </p:nvSpPr>
        <p:spPr>
          <a:xfrm>
            <a:off x="2843387" y="3121883"/>
            <a:ext cx="2723906" cy="8309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В чому фантазія цієї історії? </a:t>
            </a:r>
            <a:endParaRPr sz="24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3;p15"/>
          <p:cNvSpPr txBox="1"/>
          <p:nvPr/>
        </p:nvSpPr>
        <p:spPr>
          <a:xfrm>
            <a:off x="1874880" y="6107223"/>
            <a:ext cx="3692413" cy="461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А яка головна думка?</a:t>
            </a:r>
            <a:endParaRPr sz="2400" b="1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302828" y="3056567"/>
            <a:ext cx="51271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921827" y="3294000"/>
            <a:ext cx="3744687" cy="271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302828" y="4304941"/>
            <a:ext cx="42018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504714" y="4779243"/>
            <a:ext cx="1051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845628" y="5056487"/>
            <a:ext cx="3363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319657" y="5535618"/>
            <a:ext cx="1110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24057" y="5818487"/>
            <a:ext cx="4005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666671" y="6025316"/>
            <a:ext cx="3363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8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8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8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8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8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818" y="1338333"/>
            <a:ext cx="6720609" cy="793017"/>
          </a:xfr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lvl="0" indent="-285750" algn="ctr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Яке 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поданих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прислів’їв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найкраще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висловлює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головну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 думку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твору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Український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 прапор»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0277" y="511736"/>
            <a:ext cx="10203765" cy="712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818" y="4609756"/>
            <a:ext cx="7058067" cy="138499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твір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Зірки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Мензатюк «Український прапор».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для тебе український прапор.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53818" y="2235215"/>
            <a:ext cx="3776023" cy="1026629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Чужі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краї</a:t>
            </a:r>
            <a:r>
              <a:rPr lang="ru-RU" sz="28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знай, а </a:t>
            </a:r>
            <a:r>
              <a:rPr lang="ru-RU" sz="2800" b="1" dirty="0" err="1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свій</a:t>
            </a:r>
            <a:r>
              <a:rPr lang="ru-RU" sz="28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ніколи</a:t>
            </a:r>
            <a:r>
              <a:rPr lang="ru-RU" sz="28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забувай</a:t>
            </a:r>
            <a:r>
              <a:rPr lang="ru-RU" sz="28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.</a:t>
            </a:r>
          </a:p>
        </p:txBody>
      </p:sp>
      <p:pic>
        <p:nvPicPr>
          <p:cNvPr id="8" name="Google Shape;24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104" y="1338333"/>
            <a:ext cx="3022513" cy="16491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Google Shape;24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4104" y="3094126"/>
            <a:ext cx="3022513" cy="19926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860473" y="2269621"/>
            <a:ext cx="3246002" cy="1026629"/>
          </a:xfrm>
          <a:prstGeom prst="plaqu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uk-UA" sz="28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У рідному краї все миле.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02010" y="3335461"/>
            <a:ext cx="4127746" cy="1026629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uk-UA" sz="28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Де сонце і небо веселе, там діти щасливі.</a:t>
            </a:r>
          </a:p>
        </p:txBody>
      </p:sp>
    </p:spTree>
    <p:extLst>
      <p:ext uri="{BB962C8B-B14F-4D97-AF65-F5344CB8AC3E}">
        <p14:creationId xmlns:p14="http://schemas.microsoft.com/office/powerpoint/2010/main" val="3454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5" y="494528"/>
            <a:ext cx="8732067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1" y="3187048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61" y="3415020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 </a:t>
            </a:r>
            <a:r>
              <a:rPr lang="ru-RU" sz="2400" b="1" dirty="0" err="1" smtClean="0"/>
              <a:t>чемно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1" y="2277152"/>
            <a:ext cx="305562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виконав</a:t>
            </a:r>
            <a:r>
              <a:rPr lang="ru-RU" sz="2400" b="1" dirty="0" smtClean="0"/>
              <a:t>/ла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1" y="3353885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відповідав</a:t>
            </a:r>
            <a:r>
              <a:rPr lang="ru-RU" sz="2400" b="1" dirty="0" smtClean="0"/>
              <a:t>/ла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80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виразно</a:t>
            </a:r>
            <a:r>
              <a:rPr lang="ru-RU" sz="2400" b="1" dirty="0" smtClean="0"/>
              <a:t> читав/ла!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2" y="4527881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</a:t>
            </a:r>
            <a:r>
              <a:rPr lang="ru-RU" sz="2400" b="1" dirty="0" smtClean="0"/>
              <a:t>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807" y="1345172"/>
            <a:ext cx="791438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Подякуй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 роботу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пальчики 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630FA39-C0A2-47C1-A490-7DEC9CF34013}"/>
              </a:ext>
            </a:extLst>
          </p:cNvPr>
          <p:cNvSpPr/>
          <p:nvPr/>
        </p:nvSpPr>
        <p:spPr>
          <a:xfrm>
            <a:off x="1143912" y="1655160"/>
            <a:ext cx="6001851" cy="3416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І знову дзвоник кличе в клас,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Знання нові чекають нас.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Ми дуже любим рідну мову,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Її мелодію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чудову.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Тож починаємо урок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І зробимо наступний крок.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103445" y="441513"/>
            <a:ext cx="9793088" cy="8538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</a:p>
        </p:txBody>
      </p:sp>
      <p:pic>
        <p:nvPicPr>
          <p:cNvPr id="2050" name="Picture 2" descr="D:\Картинки до тестів\Учні\Діти на книжц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1382335"/>
            <a:ext cx="3396343" cy="39619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01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03445" y="1460972"/>
            <a:ext cx="9793088" cy="80325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речення-вітання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«Радію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зустрічі!»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555171"/>
            <a:ext cx="9793088" cy="7511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«Інтонація»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081837" y="4206326"/>
            <a:ext cx="7246392" cy="120417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гадаєш, 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якій інтонації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тобі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хотілося б залишитися?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5087339" y="3265639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705033" y="3265639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875480" y="2456935"/>
            <a:ext cx="248467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6484206" y="2456935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гордістю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9141772" y="2456935"/>
            <a:ext cx="218645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1026" name="Picture 2" descr="D:\Картинки до тестів\!!! Есміра Україна Читання в родині\OIG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4" y="2420191"/>
            <a:ext cx="2987040" cy="29870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5892" y="1651214"/>
            <a:ext cx="2546715" cy="229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8667" y="1216140"/>
            <a:ext cx="2317802" cy="273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Інтерв'ю з Іваном Андрусяком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62360" y="4242300"/>
            <a:ext cx="3221934" cy="19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1848903" y="3922405"/>
            <a:ext cx="2189698" cy="461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Зоряна Живка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9122230" y="3779085"/>
            <a:ext cx="2096784" cy="461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Тетяна Стус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696775" y="5882490"/>
            <a:ext cx="2246978" cy="461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Іван Андрусяк</a:t>
            </a:r>
            <a:endParaRPr sz="24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825674" y="438558"/>
            <a:ext cx="10517240" cy="7078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Перегляньте </a:t>
            </a:r>
            <a:r>
              <a:rPr lang="uk-UA" sz="4000" b="1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фотопротрети</a:t>
            </a:r>
            <a:r>
              <a:rPr lang="uk-UA" sz="40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сучасних авторів</a:t>
            </a:r>
            <a:endParaRPr sz="4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2227" y="4113580"/>
            <a:ext cx="2668984" cy="2231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8901211" y="5529574"/>
            <a:ext cx="2365258" cy="461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Зірка </a:t>
            </a:r>
            <a:r>
              <a:rPr lang="uk-UA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Мензатюк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1;p6"/>
          <p:cNvSpPr txBox="1"/>
          <p:nvPr/>
        </p:nvSpPr>
        <p:spPr>
          <a:xfrm>
            <a:off x="1287330" y="1160965"/>
            <a:ext cx="3619422" cy="4616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Назви,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кого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ти впізнаєш.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80" y="1216140"/>
            <a:ext cx="2159786" cy="24658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Google Shape;139;p6"/>
          <p:cNvSpPr txBox="1"/>
          <p:nvPr/>
        </p:nvSpPr>
        <p:spPr>
          <a:xfrm>
            <a:off x="5234391" y="3639850"/>
            <a:ext cx="2721963" cy="461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Наталка </a:t>
            </a:r>
            <a:r>
              <a:rPr lang="uk-UA" sz="2400" b="1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Малетич</a:t>
            </a: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9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9793" y="1754140"/>
            <a:ext cx="581356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Сьогодні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 читання ми </a:t>
            </a:r>
            <a:r>
              <a:rPr lang="ru-RU" sz="3200" b="1" dirty="0" err="1"/>
              <a:t>познайомимося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</a:t>
            </a:r>
            <a:r>
              <a:rPr lang="ru-RU" sz="3200" b="1" dirty="0" err="1"/>
              <a:t>сучасною</a:t>
            </a:r>
            <a:r>
              <a:rPr lang="ru-RU" sz="3200" b="1" dirty="0"/>
              <a:t> </a:t>
            </a:r>
            <a:r>
              <a:rPr lang="ru-RU" sz="3200" b="1" dirty="0" err="1"/>
              <a:t>письменницею</a:t>
            </a:r>
            <a:r>
              <a:rPr lang="ru-RU" sz="3200" b="1" dirty="0"/>
              <a:t> </a:t>
            </a:r>
            <a:r>
              <a:rPr lang="ru-RU" sz="3200" b="1" dirty="0" err="1" smtClean="0"/>
              <a:t>Зіркою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Мензатюк</a:t>
            </a:r>
            <a:r>
              <a:rPr lang="ru-RU" sz="3200" b="1" dirty="0" smtClean="0"/>
              <a:t>, </a:t>
            </a:r>
            <a:r>
              <a:rPr lang="ru-RU" sz="3200" b="1" dirty="0" err="1"/>
              <a:t>прочитаємо</a:t>
            </a:r>
            <a:r>
              <a:rPr lang="ru-RU" sz="3200" b="1" dirty="0"/>
              <a:t> </a:t>
            </a:r>
            <a:r>
              <a:rPr lang="ru-RU" sz="3200" b="1" dirty="0" err="1"/>
              <a:t>її</a:t>
            </a:r>
            <a:r>
              <a:rPr lang="ru-RU" sz="3200" b="1" dirty="0"/>
              <a:t> </a:t>
            </a:r>
            <a:r>
              <a:rPr lang="ru-RU" sz="3200" b="1" dirty="0" smtClean="0"/>
              <a:t>твори про  </a:t>
            </a:r>
            <a:r>
              <a:rPr lang="ru-RU" sz="32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дитячі</a:t>
            </a:r>
            <a:r>
              <a:rPr lang="ru-RU" sz="32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фантазії</a:t>
            </a:r>
            <a:r>
              <a:rPr lang="ru-RU" sz="32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«Каша» і «</a:t>
            </a:r>
            <a:r>
              <a:rPr lang="ru-RU" sz="32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Український</a:t>
            </a:r>
            <a:r>
              <a:rPr lang="ru-RU" sz="32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прапор»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316" y="494529"/>
            <a:ext cx="10538027" cy="6952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Познайомся</a:t>
            </a:r>
            <a:r>
              <a:rPr lang="ru-RU" sz="4000" b="1" dirty="0" smtClean="0"/>
              <a:t> з автором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8971" y="1284467"/>
            <a:ext cx="7032172" cy="21697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Зірка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Мензатюк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учасна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українська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письменниця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талановитий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журналіст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володарка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низки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престижних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літературних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премій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 Перш за все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авторка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прославилася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завдяки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яскравим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захоплюючим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дитячим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книгам,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наповненим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веселими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пригодами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чарівними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персонажами 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істинно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українськими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мотивами. 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316" y="4628370"/>
            <a:ext cx="4551212" cy="14944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Послухай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слова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Зірки Мензатюк, чому вона пише про Україну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вміщені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хрестоматії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сучасної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дитячої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літератури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" name="AutoShape 4" descr="Малетич Натал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2 клас\2 Читання\1 Савченко\04 Щоб у серці жила Батьківщина\№042 -  Робота з дитячою книжкою\2024-11-25_194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16" y="3530462"/>
            <a:ext cx="5844421" cy="25923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316" y="1284468"/>
            <a:ext cx="3309914" cy="30698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38092"/>
            <a:ext cx="1054100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5" y="494529"/>
            <a:ext cx="9557658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Виставка</a:t>
            </a:r>
            <a:r>
              <a:rPr lang="ru-RU" sz="4000" b="1" dirty="0" smtClean="0"/>
              <a:t> книг </a:t>
            </a:r>
            <a:r>
              <a:rPr lang="uk-UA" sz="4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Зірки Мензатюк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0904" y="1518819"/>
            <a:ext cx="3097459" cy="16815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Google Shape;1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1168264">
            <a:off x="979162" y="1451689"/>
            <a:ext cx="2039654" cy="231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393" y="3795761"/>
            <a:ext cx="2068027" cy="254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3658289"/>
            <a:ext cx="2103862" cy="28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75628">
            <a:off x="9053086" y="1305182"/>
            <a:ext cx="2153356" cy="251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2057" y="3632886"/>
            <a:ext cx="1967577" cy="2367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1028" y="1333063"/>
            <a:ext cx="1917710" cy="222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94314" y="4036741"/>
            <a:ext cx="1888595" cy="228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19634" y="3885028"/>
            <a:ext cx="1877610" cy="245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4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28" y="492305"/>
            <a:ext cx="10055102" cy="6888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 err="1" smtClean="0">
                <a:solidFill>
                  <a:schemeClr val="bg1"/>
                </a:solidFill>
              </a:rPr>
              <a:t>Інтуіція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8948" y="1411743"/>
            <a:ext cx="5015016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зображення, прочитай слова з твору 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 ними припусти, про що піде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мова в тексті «Каша»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8948" y="2787707"/>
            <a:ext cx="4930852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Ану, хто буде зі мною битися?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Подумаєш, якась там каша!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Не можу я золото їсти!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" name="Google Shape;86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5486" y="1359538"/>
            <a:ext cx="4800402" cy="3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785" y="4096911"/>
            <a:ext cx="2690215" cy="241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5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050" y="445279"/>
            <a:ext cx="5921172" cy="697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Зірка Мензатюк «Каша»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38092"/>
            <a:ext cx="1054100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2 клас\2 Читання\1 Савченко\04 Щоб у серці жила Батьківщина\№042 -  Робота з дитячою книжкою\2024-11-25_202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9087"/>
            <a:ext cx="4895169" cy="620875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63739" y="4278086"/>
            <a:ext cx="5284483" cy="1982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Де і коли відбувається подія?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Хто головні дійові особи твору?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Яким був змій?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Що запропонував змій Івасеві?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Хто допоміг Івасеві спілкуватися зі змієм?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Пофантазуй, що буде далі.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7" name="Google Shape;2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601" y="1233765"/>
            <a:ext cx="3067599" cy="29572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206343" y="1371600"/>
            <a:ext cx="3755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99513" y="6003407"/>
            <a:ext cx="187778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51912" y="2639722"/>
            <a:ext cx="4372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38255" y="2879207"/>
            <a:ext cx="2139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605</Words>
  <Application>Microsoft Office PowerPoint</Application>
  <PresentationFormat>Произвольный</PresentationFormat>
  <Paragraphs>101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«Інтуіція»</vt:lpstr>
      <vt:lpstr>Презентация PowerPoint</vt:lpstr>
      <vt:lpstr>Презентация PowerPoint</vt:lpstr>
      <vt:lpstr>Презентация PowerPoint</vt:lpstr>
      <vt:lpstr>Презентация PowerPoint</vt:lpstr>
      <vt:lpstr>Яке з поданих прислів’їв найкраще висловлює головну думку твору «Український прапор»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590</cp:revision>
  <dcterms:created xsi:type="dcterms:W3CDTF">2018-01-05T16:38:53Z</dcterms:created>
  <dcterms:modified xsi:type="dcterms:W3CDTF">2024-11-27T21:20:12Z</dcterms:modified>
</cp:coreProperties>
</file>