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672" r:id="rId3"/>
    <p:sldId id="669" r:id="rId4"/>
    <p:sldId id="631" r:id="rId5"/>
    <p:sldId id="528" r:id="rId6"/>
    <p:sldId id="664" r:id="rId7"/>
    <p:sldId id="670" r:id="rId8"/>
    <p:sldId id="652" r:id="rId9"/>
    <p:sldId id="671" r:id="rId10"/>
    <p:sldId id="6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72"/>
            <p14:sldId id="669"/>
            <p14:sldId id="631"/>
            <p14:sldId id="528"/>
            <p14:sldId id="664"/>
            <p14:sldId id="670"/>
            <p14:sldId id="652"/>
            <p14:sldId id="671"/>
            <p14:sldId id="67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0F6"/>
    <a:srgbClr val="C6109F"/>
    <a:srgbClr val="295FFF"/>
    <a:srgbClr val="0D0D0D"/>
    <a:srgbClr val="2F3242"/>
    <a:srgbClr val="FFFF00"/>
    <a:srgbClr val="9E0000"/>
    <a:srgbClr val="00B050"/>
    <a:srgbClr val="FF313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7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Визначення часу за годинником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7BC2FB55-276F-4C1D-BFBB-3A50DD827BBF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err="1" smtClean="0"/>
            <a:t>Розв’язува-ння</a:t>
          </a:r>
          <a:r>
            <a:rPr lang="uk-UA" b="1" dirty="0" smtClean="0"/>
            <a:t> задач </a:t>
          </a:r>
          <a:endParaRPr lang="ru-RU" b="1" dirty="0"/>
        </a:p>
      </dgm:t>
    </dgm:pt>
    <dgm:pt modelId="{10F22396-31E4-46BD-A036-0AD493B4BD02}" type="parTrans" cxnId="{E7DEA6F4-7643-4912-99A1-6F7EC7453F44}">
      <dgm:prSet/>
      <dgm:spPr/>
      <dgm:t>
        <a:bodyPr/>
        <a:lstStyle/>
        <a:p>
          <a:endParaRPr lang="ru-RU"/>
        </a:p>
      </dgm:t>
    </dgm:pt>
    <dgm:pt modelId="{B95EECFE-FE31-45D1-A038-038628DDB99A}" type="sibTrans" cxnId="{E7DEA6F4-7643-4912-99A1-6F7EC7453F44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Обчислення виразів на додавання з отриманням круглого десятка 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65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7516" custLinFactNeighborX="-21263" custLinFactNeighborY="-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3DA009A1-1AA7-499A-8D2D-0D4140462CC8}" type="pres">
      <dgm:prSet presAssocID="{7BC2FB55-276F-4C1D-BFBB-3A50DD827BBF}" presName="node" presStyleLbl="node1" presStyleIdx="2" presStyleCnt="4" custScaleX="73483" custLinFactNeighborX="-55289" custLinFactNeighborY="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E85A-39A8-420E-9465-894FAB3CD337}" type="pres">
      <dgm:prSet presAssocID="{B95EECFE-FE31-45D1-A038-038628DDB99A}" presName="sibTrans" presStyleCnt="0"/>
      <dgm:spPr/>
    </dgm:pt>
    <dgm:pt modelId="{74B25163-4895-40AC-9024-595BFDBFC9D3}" type="pres">
      <dgm:prSet presAssocID="{864805AA-88F6-4A3C-93F4-4B09AB422F89}" presName="node" presStyleLbl="node1" presStyleIdx="3" presStyleCnt="4" custScaleX="76223" custLinFactNeighborX="-77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8592AC-0825-4994-8B13-21CA012018FC}" type="presOf" srcId="{7BC2FB55-276F-4C1D-BFBB-3A50DD827BBF}" destId="{3DA009A1-1AA7-499A-8D2D-0D4140462CC8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D2EE3517-B5AE-4E3C-A325-F79BB093AA30}" type="presOf" srcId="{6EE47331-2253-406E-9CB5-953C9128E5FC}" destId="{783C5BBC-E083-4F12-B4A9-616A8F9530EC}" srcOrd="0" destOrd="0" presId="urn:microsoft.com/office/officeart/2005/8/layout/hList6"/>
    <dgm:cxn modelId="{28F93636-6FEA-45A1-BB2B-B79D73B5EF98}" type="presOf" srcId="{17FCBCD0-5166-44EF-A995-697AB50FC98B}" destId="{8C93B566-6306-40C5-A3D5-B84E788E517B}" srcOrd="0" destOrd="0" presId="urn:microsoft.com/office/officeart/2005/8/layout/hList6"/>
    <dgm:cxn modelId="{36EE06CB-6F9A-456D-8285-0C0B33F85E03}" srcId="{289AA968-9F58-4A6E-B11C-582CA574AD65}" destId="{864805AA-88F6-4A3C-93F4-4B09AB422F89}" srcOrd="3" destOrd="0" parTransId="{378242A1-173F-473A-BC39-914572792538}" sibTransId="{A492715F-516D-4451-A8F1-CD5252CC1F5D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2BE738A0-C0A1-4FBB-A0B1-C7AF3FC325FC}" type="presOf" srcId="{289AA968-9F58-4A6E-B11C-582CA574AD65}" destId="{6408D3F1-0C0E-4F5D-B5D5-053E6D4B4C50}" srcOrd="0" destOrd="0" presId="urn:microsoft.com/office/officeart/2005/8/layout/hList6"/>
    <dgm:cxn modelId="{E7DEA6F4-7643-4912-99A1-6F7EC7453F44}" srcId="{289AA968-9F58-4A6E-B11C-582CA574AD65}" destId="{7BC2FB55-276F-4C1D-BFBB-3A50DD827BBF}" srcOrd="2" destOrd="0" parTransId="{10F22396-31E4-46BD-A036-0AD493B4BD02}" sibTransId="{B95EECFE-FE31-45D1-A038-038628DDB99A}"/>
    <dgm:cxn modelId="{A5AD8C52-9846-446A-A3EC-639676F7538F}" type="presOf" srcId="{864805AA-88F6-4A3C-93F4-4B09AB422F89}" destId="{74B25163-4895-40AC-9024-595BFDBFC9D3}" srcOrd="0" destOrd="0" presId="urn:microsoft.com/office/officeart/2005/8/layout/hList6"/>
    <dgm:cxn modelId="{18AFA9C7-19B8-4E31-B5DE-1193228ADABA}" type="presParOf" srcId="{6408D3F1-0C0E-4F5D-B5D5-053E6D4B4C50}" destId="{783C5BBC-E083-4F12-B4A9-616A8F9530EC}" srcOrd="0" destOrd="0" presId="urn:microsoft.com/office/officeart/2005/8/layout/hList6"/>
    <dgm:cxn modelId="{69AD99B9-39D7-4537-B533-CE897A130A4F}" type="presParOf" srcId="{6408D3F1-0C0E-4F5D-B5D5-053E6D4B4C50}" destId="{903EF99B-E600-4B60-96C8-658D7EF2F880}" srcOrd="1" destOrd="0" presId="urn:microsoft.com/office/officeart/2005/8/layout/hList6"/>
    <dgm:cxn modelId="{20CF955C-4FC4-412C-9C37-9B18E59DB012}" type="presParOf" srcId="{6408D3F1-0C0E-4F5D-B5D5-053E6D4B4C50}" destId="{8C93B566-6306-40C5-A3D5-B84E788E517B}" srcOrd="2" destOrd="0" presId="urn:microsoft.com/office/officeart/2005/8/layout/hList6"/>
    <dgm:cxn modelId="{7B75EAF5-1827-4B16-9276-9852DBCECA26}" type="presParOf" srcId="{6408D3F1-0C0E-4F5D-B5D5-053E6D4B4C50}" destId="{B4E8D5E2-E5AE-41CC-80D3-5A0016AFADCC}" srcOrd="3" destOrd="0" presId="urn:microsoft.com/office/officeart/2005/8/layout/hList6"/>
    <dgm:cxn modelId="{8F690BF9-16C1-478A-8EFE-092C17754433}" type="presParOf" srcId="{6408D3F1-0C0E-4F5D-B5D5-053E6D4B4C50}" destId="{3DA009A1-1AA7-499A-8D2D-0D4140462CC8}" srcOrd="4" destOrd="0" presId="urn:microsoft.com/office/officeart/2005/8/layout/hList6"/>
    <dgm:cxn modelId="{6DD8E0E1-C1A0-4351-AEF0-357651DA15F2}" type="presParOf" srcId="{6408D3F1-0C0E-4F5D-B5D5-053E6D4B4C50}" destId="{4CC5E85A-39A8-420E-9465-894FAB3CD337}" srcOrd="5" destOrd="0" presId="urn:microsoft.com/office/officeart/2005/8/layout/hList6"/>
    <dgm:cxn modelId="{969DE7C7-1D21-4A28-8BCF-5919E09FADF4}" type="presParOf" srcId="{6408D3F1-0C0E-4F5D-B5D5-053E6D4B4C50}" destId="{74B25163-4895-40AC-9024-595BFDBFC9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11078" y="1017237"/>
          <a:ext cx="4272497" cy="223802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6160" y="854498"/>
        <a:ext cx="2238021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634464" y="811550"/>
          <a:ext cx="4272497" cy="264939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0500" tIns="0" rIns="191368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bg1"/>
              </a:solidFill>
            </a:rPr>
            <a:t>Обчислення виразів на додавання з отриманням круглого десятка </a:t>
          </a:r>
          <a:endParaRPr lang="ru-RU" sz="3000" kern="1200" dirty="0"/>
        </a:p>
      </dsp:txBody>
      <dsp:txXfrm rot="5400000">
        <a:off x="2446015" y="854498"/>
        <a:ext cx="2649396" cy="2563499"/>
      </dsp:txXfrm>
    </dsp:sp>
    <dsp:sp modelId="{3DA009A1-1AA7-499A-8D2D-0D4140462CC8}">
      <dsp:nvSpPr>
        <dsp:cNvPr id="0" name=""/>
        <dsp:cNvSpPr/>
      </dsp:nvSpPr>
      <dsp:spPr>
        <a:xfrm rot="16200000">
          <a:off x="4384057" y="880471"/>
          <a:ext cx="4272497" cy="2511553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90500" tIns="0" rIns="191368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err="1" smtClean="0"/>
            <a:t>Розв’язува-ння</a:t>
          </a:r>
          <a:r>
            <a:rPr lang="uk-UA" sz="3000" b="1" kern="1200" dirty="0" smtClean="0"/>
            <a:t> задач </a:t>
          </a:r>
          <a:endParaRPr lang="ru-RU" sz="3000" b="1" kern="1200" dirty="0"/>
        </a:p>
      </dsp:txBody>
      <dsp:txXfrm rot="5400000">
        <a:off x="5264529" y="854498"/>
        <a:ext cx="2511553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7141014" y="833646"/>
          <a:ext cx="4272497" cy="2605203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Визначення часу за годинником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7974661" y="854498"/>
        <a:ext cx="260520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2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9.jpeg"/><Relationship Id="rId3" Type="http://schemas.microsoft.com/office/2007/relationships/hdphoto" Target="../media/hdphoto3.wdp"/><Relationship Id="rId7" Type="http://schemas.openxmlformats.org/officeDocument/2006/relationships/image" Target="../media/image36.png"/><Relationship Id="rId12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microsoft.com/office/2007/relationships/hdphoto" Target="../media/hdphoto5.wdp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0275" y="4013755"/>
            <a:ext cx="9469239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Доповнення чисел до 10. Додавання двоцифрових чисел виду 26 + 4.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79C356C-72AC-4F93-8770-7858AF370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75" y="927747"/>
            <a:ext cx="3257010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713922" y="927748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3.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4</a:t>
            </a:r>
            <a:r>
              <a:rPr lang="en-US" sz="2400" b="1" dirty="0" smtClean="0">
                <a:solidFill>
                  <a:srgbClr val="7030A0"/>
                </a:solidFill>
              </a:rPr>
              <a:t>5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51" y="422651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2066621" y="494530"/>
            <a:ext cx="8732067" cy="7510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3" y="2056477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4558" y="2675183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43" y="1007173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29" y="2120309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37" y="2056477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7" y="1371777"/>
            <a:ext cx="1576044" cy="14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30" y="1245560"/>
            <a:ext cx="1679964" cy="1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6986" y="1475304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30700" y="1371697"/>
            <a:ext cx="623859" cy="5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55885" y="4535997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24556" y="2024654"/>
            <a:ext cx="820013" cy="6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8514" y="1552010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754685" y="4214146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507551" y="4226512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13022" y="4159045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103980" y="5419717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01645" y="5635464"/>
            <a:ext cx="2503201" cy="578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917268" y="5463471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33832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44029" y="455269"/>
            <a:ext cx="8732067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86" y="2867083"/>
            <a:ext cx="1620615" cy="25771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40" y="2748205"/>
            <a:ext cx="1882339" cy="27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1412174" y="1655739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6161241" y="1688118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47" y="2748205"/>
            <a:ext cx="2062973" cy="26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9" y="2857699"/>
            <a:ext cx="1858099" cy="27080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1727184" y="5565780"/>
            <a:ext cx="14917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7119" y="5444201"/>
            <a:ext cx="1696172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3737774" y="5511575"/>
            <a:ext cx="166712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483659" y="5512127"/>
            <a:ext cx="188551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4029" y="455269"/>
            <a:ext cx="8732067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3302808" y="1700120"/>
            <a:ext cx="465119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твої очікування на урок</a:t>
            </a:r>
            <a:endParaRPr lang="uk-U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57114304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35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7746" y="520972"/>
            <a:ext cx="9916126" cy="69933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04EB32C-CE94-4434-8970-0182429A5F55}"/>
              </a:ext>
            </a:extLst>
          </p:cNvPr>
          <p:cNvSpPr txBox="1"/>
          <p:nvPr/>
        </p:nvSpPr>
        <p:spPr>
          <a:xfrm>
            <a:off x="2732750" y="1912869"/>
            <a:ext cx="966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10 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12456DE-595F-46D9-8E6E-76F101357EC2}"/>
              </a:ext>
            </a:extLst>
          </p:cNvPr>
          <p:cNvSpPr txBox="1"/>
          <p:nvPr/>
        </p:nvSpPr>
        <p:spPr>
          <a:xfrm>
            <a:off x="3729620" y="1894160"/>
            <a:ext cx="111437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6 + 4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AAD7B11-62D9-48FB-A70D-C9AEA27BA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828" y="1850465"/>
            <a:ext cx="641587" cy="673935"/>
          </a:xfrm>
          <a:prstGeom prst="ellipse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A3553FE-A13E-4603-A00C-1CEE67B9F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92" r="27754"/>
          <a:stretch/>
        </p:blipFill>
        <p:spPr>
          <a:xfrm>
            <a:off x="514350" y="2354035"/>
            <a:ext cx="1448567" cy="31338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64A95FA-9CB7-48FE-8DE2-1D499A500C62}"/>
              </a:ext>
            </a:extLst>
          </p:cNvPr>
          <p:cNvSpPr txBox="1"/>
          <p:nvPr/>
        </p:nvSpPr>
        <p:spPr>
          <a:xfrm>
            <a:off x="2732750" y="2542674"/>
            <a:ext cx="95786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10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D42AEF7-1871-4EE0-B452-7441D3B77690}"/>
              </a:ext>
            </a:extLst>
          </p:cNvPr>
          <p:cNvSpPr txBox="1"/>
          <p:nvPr/>
        </p:nvSpPr>
        <p:spPr>
          <a:xfrm>
            <a:off x="3723083" y="2543812"/>
            <a:ext cx="11209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7 + 3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2CBDB84-9991-417C-9A69-A3F4345E5F67}"/>
              </a:ext>
            </a:extLst>
          </p:cNvPr>
          <p:cNvSpPr txBox="1"/>
          <p:nvPr/>
        </p:nvSpPr>
        <p:spPr>
          <a:xfrm>
            <a:off x="2767404" y="3208893"/>
            <a:ext cx="95786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10 =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8B3AD33-C9C2-410C-A2BB-305690F59C3C}"/>
              </a:ext>
            </a:extLst>
          </p:cNvPr>
          <p:cNvSpPr txBox="1"/>
          <p:nvPr/>
        </p:nvSpPr>
        <p:spPr>
          <a:xfrm>
            <a:off x="3705349" y="3208893"/>
            <a:ext cx="11209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5 + 5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57AFF35-94CF-4ACB-89E6-414CBCAB9C52}"/>
              </a:ext>
            </a:extLst>
          </p:cNvPr>
          <p:cNvSpPr txBox="1"/>
          <p:nvPr/>
        </p:nvSpPr>
        <p:spPr>
          <a:xfrm>
            <a:off x="6005809" y="1959037"/>
            <a:ext cx="95786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10 =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F1D299B-CC6A-44B9-A2E5-FC02AFFE4FE3}"/>
              </a:ext>
            </a:extLst>
          </p:cNvPr>
          <p:cNvSpPr txBox="1"/>
          <p:nvPr/>
        </p:nvSpPr>
        <p:spPr>
          <a:xfrm>
            <a:off x="6957141" y="1959037"/>
            <a:ext cx="11209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8 + 2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82D1D30-3EF7-4F48-BDC1-AB429415EA45}"/>
              </a:ext>
            </a:extLst>
          </p:cNvPr>
          <p:cNvSpPr txBox="1"/>
          <p:nvPr/>
        </p:nvSpPr>
        <p:spPr>
          <a:xfrm>
            <a:off x="6001461" y="2602513"/>
            <a:ext cx="95786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10 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753A91D-48EE-43DE-BA83-B3A492ABC2FA}"/>
              </a:ext>
            </a:extLst>
          </p:cNvPr>
          <p:cNvSpPr txBox="1"/>
          <p:nvPr/>
        </p:nvSpPr>
        <p:spPr>
          <a:xfrm>
            <a:off x="6957140" y="2612042"/>
            <a:ext cx="11209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9 + 1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D791ABB0-2498-49D6-A86D-F794E9266D36}"/>
              </a:ext>
            </a:extLst>
          </p:cNvPr>
          <p:cNvSpPr txBox="1"/>
          <p:nvPr/>
        </p:nvSpPr>
        <p:spPr>
          <a:xfrm>
            <a:off x="6003812" y="3265930"/>
            <a:ext cx="95786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10 =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6778A70-8E29-495D-B609-598A6F14A518}"/>
              </a:ext>
            </a:extLst>
          </p:cNvPr>
          <p:cNvSpPr txBox="1"/>
          <p:nvPr/>
        </p:nvSpPr>
        <p:spPr>
          <a:xfrm>
            <a:off x="6957141" y="3265930"/>
            <a:ext cx="11209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1 + 9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59DC851-307C-4E75-8857-2F6C5384C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117" y="2478935"/>
            <a:ext cx="624668" cy="673935"/>
          </a:xfrm>
          <a:prstGeom prst="ellipse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ADD15012-372A-4C78-90DA-502C7D2AE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899" y="3152870"/>
            <a:ext cx="641587" cy="673935"/>
          </a:xfrm>
          <a:prstGeom prst="ellipse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45A3624E-8E00-4E52-AC0A-33CF680B6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491" y="1959037"/>
            <a:ext cx="641587" cy="673935"/>
          </a:xfrm>
          <a:prstGeom prst="ellipse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0B3606CF-FA12-4947-840C-F9ABC669F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551" y="2576158"/>
            <a:ext cx="641587" cy="673935"/>
          </a:xfrm>
          <a:prstGeom prst="ellipse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8CAF565E-F2F5-47B9-B695-0B6BDEE5A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954" y="3265930"/>
            <a:ext cx="623589" cy="655030"/>
          </a:xfrm>
          <a:prstGeom prst="ellipse">
            <a:avLst/>
          </a:prstGeom>
        </p:spPr>
      </p:pic>
      <p:sp>
        <p:nvSpPr>
          <p:cNvPr id="28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12456DE-595F-46D9-8E6E-76F101357EC2}"/>
              </a:ext>
            </a:extLst>
          </p:cNvPr>
          <p:cNvSpPr txBox="1"/>
          <p:nvPr/>
        </p:nvSpPr>
        <p:spPr>
          <a:xfrm>
            <a:off x="2721088" y="4457578"/>
            <a:ext cx="160474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6 + </a:t>
            </a:r>
            <a:r>
              <a:rPr lang="uk-UA" sz="3200" b="1" dirty="0" smtClean="0">
                <a:solidFill>
                  <a:schemeClr val="bg1"/>
                </a:solidFill>
              </a:rPr>
              <a:t>3 =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16 + 3 =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96 + 3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12456DE-595F-46D9-8E6E-76F101357EC2}"/>
              </a:ext>
            </a:extLst>
          </p:cNvPr>
          <p:cNvSpPr txBox="1"/>
          <p:nvPr/>
        </p:nvSpPr>
        <p:spPr>
          <a:xfrm>
            <a:off x="8429433" y="4426442"/>
            <a:ext cx="160474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 </a:t>
            </a:r>
            <a:r>
              <a:rPr lang="uk-UA" sz="3200" b="1" dirty="0">
                <a:solidFill>
                  <a:schemeClr val="bg1"/>
                </a:solidFill>
              </a:rPr>
              <a:t>+ </a:t>
            </a:r>
            <a:r>
              <a:rPr lang="uk-UA" sz="3200" b="1" dirty="0" smtClean="0">
                <a:solidFill>
                  <a:schemeClr val="bg1"/>
                </a:solidFill>
              </a:rPr>
              <a:t>4 =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25 + 4 =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75 + 4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12456DE-595F-46D9-8E6E-76F101357EC2}"/>
              </a:ext>
            </a:extLst>
          </p:cNvPr>
          <p:cNvSpPr txBox="1"/>
          <p:nvPr/>
        </p:nvSpPr>
        <p:spPr>
          <a:xfrm>
            <a:off x="5609560" y="4425262"/>
            <a:ext cx="160474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>
                <a:solidFill>
                  <a:schemeClr val="bg1"/>
                </a:solidFill>
              </a:rPr>
              <a:t>+ </a:t>
            </a:r>
            <a:r>
              <a:rPr lang="uk-UA" sz="3200" b="1" dirty="0" smtClean="0">
                <a:solidFill>
                  <a:schemeClr val="bg1"/>
                </a:solidFill>
              </a:rPr>
              <a:t>8 =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11 + 8 =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61 + 8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8698" y="1220311"/>
            <a:ext cx="5437494" cy="4904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Доповни до числа 10 кожне з чисел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708210" y="3919947"/>
            <a:ext cx="7600561" cy="4904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Обчисли. Що спільного в виразах кожної колонки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04EB32C-CE94-4434-8970-0182429A5F55}"/>
              </a:ext>
            </a:extLst>
          </p:cNvPr>
          <p:cNvSpPr txBox="1"/>
          <p:nvPr/>
        </p:nvSpPr>
        <p:spPr>
          <a:xfrm>
            <a:off x="4309200" y="4457578"/>
            <a:ext cx="6655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04EB32C-CE94-4434-8970-0182429A5F55}"/>
              </a:ext>
            </a:extLst>
          </p:cNvPr>
          <p:cNvSpPr txBox="1"/>
          <p:nvPr/>
        </p:nvSpPr>
        <p:spPr>
          <a:xfrm>
            <a:off x="4317499" y="4950020"/>
            <a:ext cx="6499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04EB32C-CE94-4434-8970-0182429A5F55}"/>
              </a:ext>
            </a:extLst>
          </p:cNvPr>
          <p:cNvSpPr txBox="1"/>
          <p:nvPr/>
        </p:nvSpPr>
        <p:spPr>
          <a:xfrm>
            <a:off x="4309200" y="5455616"/>
            <a:ext cx="6655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04EB32C-CE94-4434-8970-0182429A5F55}"/>
              </a:ext>
            </a:extLst>
          </p:cNvPr>
          <p:cNvSpPr txBox="1"/>
          <p:nvPr/>
        </p:nvSpPr>
        <p:spPr>
          <a:xfrm>
            <a:off x="7148177" y="4444771"/>
            <a:ext cx="6655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04EB32C-CE94-4434-8970-0182429A5F55}"/>
              </a:ext>
            </a:extLst>
          </p:cNvPr>
          <p:cNvSpPr txBox="1"/>
          <p:nvPr/>
        </p:nvSpPr>
        <p:spPr>
          <a:xfrm>
            <a:off x="7156476" y="4937213"/>
            <a:ext cx="6499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04EB32C-CE94-4434-8970-0182429A5F55}"/>
              </a:ext>
            </a:extLst>
          </p:cNvPr>
          <p:cNvSpPr txBox="1"/>
          <p:nvPr/>
        </p:nvSpPr>
        <p:spPr>
          <a:xfrm>
            <a:off x="7148177" y="5442809"/>
            <a:ext cx="6655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04EB32C-CE94-4434-8970-0182429A5F55}"/>
              </a:ext>
            </a:extLst>
          </p:cNvPr>
          <p:cNvSpPr txBox="1"/>
          <p:nvPr/>
        </p:nvSpPr>
        <p:spPr>
          <a:xfrm>
            <a:off x="9975985" y="4457578"/>
            <a:ext cx="6655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04EB32C-CE94-4434-8970-0182429A5F55}"/>
              </a:ext>
            </a:extLst>
          </p:cNvPr>
          <p:cNvSpPr txBox="1"/>
          <p:nvPr/>
        </p:nvSpPr>
        <p:spPr>
          <a:xfrm>
            <a:off x="9984284" y="4934628"/>
            <a:ext cx="6499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04EB32C-CE94-4434-8970-0182429A5F55}"/>
              </a:ext>
            </a:extLst>
          </p:cNvPr>
          <p:cNvSpPr txBox="1"/>
          <p:nvPr/>
        </p:nvSpPr>
        <p:spPr>
          <a:xfrm>
            <a:off x="9975985" y="5442463"/>
            <a:ext cx="6655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79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27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18" y="2935429"/>
            <a:ext cx="1470059" cy="2042523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1737F6DF-AA00-4469-B686-16A02C12F054}"/>
              </a:ext>
            </a:extLst>
          </p:cNvPr>
          <p:cNvSpPr/>
          <p:nvPr/>
        </p:nvSpPr>
        <p:spPr>
          <a:xfrm>
            <a:off x="2596162" y="3502990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64013772-A68B-451B-891E-B48B37243AF4}"/>
              </a:ext>
            </a:extLst>
          </p:cNvPr>
          <p:cNvSpPr/>
          <p:nvPr/>
        </p:nvSpPr>
        <p:spPr>
          <a:xfrm>
            <a:off x="2978842" y="3502990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AF2BC05B-852F-44B8-BD70-2C48B9C77334}"/>
              </a:ext>
            </a:extLst>
          </p:cNvPr>
          <p:cNvSpPr/>
          <p:nvPr/>
        </p:nvSpPr>
        <p:spPr>
          <a:xfrm>
            <a:off x="2599629" y="308205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2891C8C9-331C-4178-B5E5-AFD3EB937B4E}"/>
              </a:ext>
            </a:extLst>
          </p:cNvPr>
          <p:cNvSpPr/>
          <p:nvPr/>
        </p:nvSpPr>
        <p:spPr>
          <a:xfrm>
            <a:off x="2982309" y="308205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BEB32A5B-8028-4023-BDD3-B212B37E884A}"/>
              </a:ext>
            </a:extLst>
          </p:cNvPr>
          <p:cNvSpPr txBox="1"/>
          <p:nvPr/>
        </p:nvSpPr>
        <p:spPr>
          <a:xfrm>
            <a:off x="2051938" y="4990844"/>
            <a:ext cx="17945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26 + </a:t>
            </a:r>
            <a:r>
              <a:rPr lang="uk-UA" sz="3600" b="1" dirty="0" smtClean="0">
                <a:solidFill>
                  <a:srgbClr val="7030A0"/>
                </a:solidFill>
              </a:rPr>
              <a:t>4 </a:t>
            </a:r>
            <a:r>
              <a:rPr lang="uk-UA" sz="3600" b="1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408729D4-D865-405D-8365-EB688F943699}"/>
              </a:ext>
            </a:extLst>
          </p:cNvPr>
          <p:cNvSpPr txBox="1"/>
          <p:nvPr/>
        </p:nvSpPr>
        <p:spPr>
          <a:xfrm>
            <a:off x="1450929" y="5852425"/>
            <a:ext cx="179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20  </a:t>
            </a:r>
            <a:r>
              <a:rPr lang="uk-UA" sz="3600" b="1" dirty="0" smtClean="0">
                <a:solidFill>
                  <a:srgbClr val="7030A0"/>
                </a:solidFill>
              </a:rPr>
              <a:t>  6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7DEE643A-5D91-4388-A71F-7EEB9FA8D466}"/>
              </a:ext>
            </a:extLst>
          </p:cNvPr>
          <p:cNvCxnSpPr>
            <a:cxnSpLocks/>
          </p:cNvCxnSpPr>
          <p:nvPr/>
        </p:nvCxnSpPr>
        <p:spPr>
          <a:xfrm flipH="1">
            <a:off x="2124275" y="5516280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="" xmlns:a16="http://schemas.microsoft.com/office/drawing/2014/main" id="{9494E012-D2F1-413A-8AFD-060578CA9684}"/>
              </a:ext>
            </a:extLst>
          </p:cNvPr>
          <p:cNvCxnSpPr>
            <a:cxnSpLocks/>
          </p:cNvCxnSpPr>
          <p:nvPr/>
        </p:nvCxnSpPr>
        <p:spPr>
          <a:xfrm>
            <a:off x="2443899" y="5516280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="" xmlns:a16="http://schemas.microsoft.com/office/drawing/2014/main" id="{1B932516-9607-4E44-9AFE-9AB40F5C99A9}"/>
              </a:ext>
            </a:extLst>
          </p:cNvPr>
          <p:cNvSpPr txBox="1"/>
          <p:nvPr/>
        </p:nvSpPr>
        <p:spPr>
          <a:xfrm>
            <a:off x="3681462" y="4990844"/>
            <a:ext cx="27630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20 + (6 + 4)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68496FF5-5360-454B-B321-67C294FA5116}"/>
              </a:ext>
            </a:extLst>
          </p:cNvPr>
          <p:cNvSpPr txBox="1"/>
          <p:nvPr/>
        </p:nvSpPr>
        <p:spPr>
          <a:xfrm>
            <a:off x="6444508" y="4990844"/>
            <a:ext cx="19592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20 + 10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" name="Облачко с текстом: овальное 15">
            <a:extLst>
              <a:ext uri="{FF2B5EF4-FFF2-40B4-BE49-F238E27FC236}">
                <a16:creationId xmlns="" xmlns:a16="http://schemas.microsoft.com/office/drawing/2014/main" id="{73B4D07E-E795-42C3-9E9D-A145AFF4E114}"/>
              </a:ext>
            </a:extLst>
          </p:cNvPr>
          <p:cNvSpPr/>
          <p:nvPr/>
        </p:nvSpPr>
        <p:spPr>
          <a:xfrm>
            <a:off x="4969577" y="1293730"/>
            <a:ext cx="3305431" cy="2143810"/>
          </a:xfrm>
          <a:prstGeom prst="wedgeEllipseCallout">
            <a:avLst>
              <a:gd name="adj1" fmla="val -58572"/>
              <a:gd name="adj2" fmla="val 7172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Увага! </a:t>
            </a:r>
          </a:p>
          <a:p>
            <a:pPr algn="ctr"/>
            <a:r>
              <a:rPr lang="uk-UA" sz="2800" dirty="0">
                <a:solidFill>
                  <a:schemeClr val="bg1"/>
                </a:solidFill>
              </a:rPr>
              <a:t>Кількість десятків змінюється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F742551D-2DE5-47C3-9587-199E905C66CE}"/>
              </a:ext>
            </a:extLst>
          </p:cNvPr>
          <p:cNvGrpSpPr/>
          <p:nvPr/>
        </p:nvGrpSpPr>
        <p:grpSpPr>
          <a:xfrm>
            <a:off x="8717208" y="1805433"/>
            <a:ext cx="765360" cy="2072763"/>
            <a:chOff x="7284945" y="1192292"/>
            <a:chExt cx="765360" cy="2072763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="" xmlns:a16="http://schemas.microsoft.com/office/drawing/2014/main" id="{BEB04996-2BE7-49BA-85A8-A2F529BF921D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F7844B93-4415-43A4-B68D-15193BD2EE38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DD57C4F0-5157-434B-8CFB-AEE9539DC0DF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C9BBD1F4-FDC8-4C68-B9E1-5F68B11FD87D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="" xmlns:a16="http://schemas.microsoft.com/office/drawing/2014/main" id="{7E98C11C-8293-41FE-AD94-60002EE812CC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="" xmlns:a16="http://schemas.microsoft.com/office/drawing/2014/main" id="{2F4B1F71-6404-4697-9E27-403A99F0382C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CAF9136E-BE98-4387-B700-D2956130DF17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2877E7DC-ADC9-420D-99AD-5964FE2A928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="" xmlns:a16="http://schemas.microsoft.com/office/drawing/2014/main" id="{68B28539-97A0-4806-BDAD-2475BF957BBF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="" xmlns:a16="http://schemas.microsoft.com/office/drawing/2014/main" id="{4C09A186-DA5B-4948-8381-3260EB3CA93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="" xmlns:a16="http://schemas.microsoft.com/office/drawing/2014/main" id="{B32BE6EE-8A40-45C1-B80E-32F34E06BDB4}"/>
              </a:ext>
            </a:extLst>
          </p:cNvPr>
          <p:cNvGrpSpPr/>
          <p:nvPr/>
        </p:nvGrpSpPr>
        <p:grpSpPr>
          <a:xfrm>
            <a:off x="1692807" y="1818835"/>
            <a:ext cx="765360" cy="2072763"/>
            <a:chOff x="7284945" y="1192292"/>
            <a:chExt cx="765360" cy="2072763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="" xmlns:a16="http://schemas.microsoft.com/office/drawing/2014/main" id="{2F622D99-3123-41B4-911B-CCDF8E9E8098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="" xmlns:a16="http://schemas.microsoft.com/office/drawing/2014/main" id="{0809C54D-0365-4D69-81A5-60976C388D9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="" xmlns:a16="http://schemas.microsoft.com/office/drawing/2014/main" id="{BF32743A-AD2F-40DA-9491-81F46EFEE488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="" xmlns:a16="http://schemas.microsoft.com/office/drawing/2014/main" id="{3E414D61-4491-408E-B167-F5A491045EA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="" xmlns:a16="http://schemas.microsoft.com/office/drawing/2014/main" id="{75E23ACE-BBE7-476F-9B3E-5C549983073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="" xmlns:a16="http://schemas.microsoft.com/office/drawing/2014/main" id="{3491F26D-67C8-42DC-95B0-C540AA329510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="" xmlns:a16="http://schemas.microsoft.com/office/drawing/2014/main" id="{0209E385-977A-47F6-A61D-90FA35E35F02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="" xmlns:a16="http://schemas.microsoft.com/office/drawing/2014/main" id="{92A24C73-13C4-49E2-8F81-684E7A0DDC4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33BDFF9F-92B0-4B70-B937-9C093555BF07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="" xmlns:a16="http://schemas.microsoft.com/office/drawing/2014/main" id="{E7A99949-F6B4-4E48-89CD-C83CAE08E437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4566EB1B-2437-41FE-AE37-CE84CD95B3A5}"/>
              </a:ext>
            </a:extLst>
          </p:cNvPr>
          <p:cNvGrpSpPr/>
          <p:nvPr/>
        </p:nvGrpSpPr>
        <p:grpSpPr>
          <a:xfrm>
            <a:off x="825632" y="1818835"/>
            <a:ext cx="765360" cy="2072763"/>
            <a:chOff x="7284945" y="1192292"/>
            <a:chExt cx="765360" cy="2072763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="" xmlns:a16="http://schemas.microsoft.com/office/drawing/2014/main" id="{396E1BDB-D4D6-4F3A-ACD1-BB8CBF3C5B7C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="" xmlns:a16="http://schemas.microsoft.com/office/drawing/2014/main" id="{44249789-CD86-4263-9FAE-6EBF9659AE3F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4111BC31-B640-4705-9976-79FD7D48C982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="" xmlns:a16="http://schemas.microsoft.com/office/drawing/2014/main" id="{9DF49962-7AAE-42E4-8204-4707A18702CE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="" xmlns:a16="http://schemas.microsoft.com/office/drawing/2014/main" id="{97FC0CA1-3D6A-4022-A734-8BCC263DF449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="" xmlns:a16="http://schemas.microsoft.com/office/drawing/2014/main" id="{B9A523A9-08F1-4575-820F-F9061696C8F7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="" xmlns:a16="http://schemas.microsoft.com/office/drawing/2014/main" id="{16C712AA-FC78-4FE7-A7C1-8DD61B40B7F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="" xmlns:a16="http://schemas.microsoft.com/office/drawing/2014/main" id="{AE75FFE5-9550-4925-AA12-A8FDBB14D651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="" xmlns:a16="http://schemas.microsoft.com/office/drawing/2014/main" id="{0420F0F8-1C61-4C16-BB96-07D71B4162B3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="" xmlns:a16="http://schemas.microsoft.com/office/drawing/2014/main" id="{1190009B-7BBD-4286-9B6B-DFAA2835011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37CBCCDA-4E6B-45BF-9AF6-7BC6A510DF33}"/>
              </a:ext>
            </a:extLst>
          </p:cNvPr>
          <p:cNvSpPr/>
          <p:nvPr/>
        </p:nvSpPr>
        <p:spPr>
          <a:xfrm>
            <a:off x="2912635" y="189426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BF44A5D0-E5F1-4015-9B6C-FABCC634BA14}"/>
              </a:ext>
            </a:extLst>
          </p:cNvPr>
          <p:cNvSpPr/>
          <p:nvPr/>
        </p:nvSpPr>
        <p:spPr>
          <a:xfrm>
            <a:off x="3295315" y="189426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834FCB55-F85D-45CC-B16C-4E8D5387A987}"/>
              </a:ext>
            </a:extLst>
          </p:cNvPr>
          <p:cNvSpPr/>
          <p:nvPr/>
        </p:nvSpPr>
        <p:spPr>
          <a:xfrm>
            <a:off x="2916102" y="1473331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15F7F611-6C16-4D60-AE11-A82892145808}"/>
              </a:ext>
            </a:extLst>
          </p:cNvPr>
          <p:cNvSpPr/>
          <p:nvPr/>
        </p:nvSpPr>
        <p:spPr>
          <a:xfrm>
            <a:off x="3298782" y="1473331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D483A0EB-A643-492E-AB55-600FF419DEC1}"/>
              </a:ext>
            </a:extLst>
          </p:cNvPr>
          <p:cNvSpPr/>
          <p:nvPr/>
        </p:nvSpPr>
        <p:spPr>
          <a:xfrm>
            <a:off x="2596162" y="266374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061287C5-99E4-498D-B693-93A5AF36D279}"/>
              </a:ext>
            </a:extLst>
          </p:cNvPr>
          <p:cNvSpPr/>
          <p:nvPr/>
        </p:nvSpPr>
        <p:spPr>
          <a:xfrm>
            <a:off x="2978842" y="266374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4" name="Группа 103">
            <a:extLst>
              <a:ext uri="{FF2B5EF4-FFF2-40B4-BE49-F238E27FC236}">
                <a16:creationId xmlns="" xmlns:a16="http://schemas.microsoft.com/office/drawing/2014/main" id="{79ED26D9-6935-4A38-8C41-403C57220C4A}"/>
              </a:ext>
            </a:extLst>
          </p:cNvPr>
          <p:cNvGrpSpPr/>
          <p:nvPr/>
        </p:nvGrpSpPr>
        <p:grpSpPr>
          <a:xfrm>
            <a:off x="9601315" y="1813453"/>
            <a:ext cx="765360" cy="2072763"/>
            <a:chOff x="7284945" y="1192292"/>
            <a:chExt cx="765360" cy="2072763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="" xmlns:a16="http://schemas.microsoft.com/office/drawing/2014/main" id="{FC91528E-E678-47EB-903A-477EABE4EC02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="" xmlns:a16="http://schemas.microsoft.com/office/drawing/2014/main" id="{B547CCDC-3834-4126-BF48-FD80229245B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="" xmlns:a16="http://schemas.microsoft.com/office/drawing/2014/main" id="{F91844FA-4EF8-4A7C-9CEA-A8DC02A7E249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="" xmlns:a16="http://schemas.microsoft.com/office/drawing/2014/main" id="{8CC1EED7-88F8-4BFD-9197-E39BF5B735B5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="" xmlns:a16="http://schemas.microsoft.com/office/drawing/2014/main" id="{24B9BCEC-B019-4F97-AA39-4352AF857D16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="" xmlns:a16="http://schemas.microsoft.com/office/drawing/2014/main" id="{C6CA5A45-54D3-4327-9435-FFE074C0F9C5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="" xmlns:a16="http://schemas.microsoft.com/office/drawing/2014/main" id="{957D634A-6A0C-4DBB-8802-CB76F744DF8A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="" xmlns:a16="http://schemas.microsoft.com/office/drawing/2014/main" id="{790E93D7-836E-4739-8E64-F9C34070940C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="" xmlns:a16="http://schemas.microsoft.com/office/drawing/2014/main" id="{2EACBE7A-F476-4955-9BE5-CD8CC101BC4F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="" xmlns:a16="http://schemas.microsoft.com/office/drawing/2014/main" id="{1B4B9013-3938-4F6F-A4F8-80C708FEE982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="" xmlns:a16="http://schemas.microsoft.com/office/drawing/2014/main" id="{842E8966-C3DD-4578-BDAB-6486AC79C197}"/>
              </a:ext>
            </a:extLst>
          </p:cNvPr>
          <p:cNvGrpSpPr/>
          <p:nvPr/>
        </p:nvGrpSpPr>
        <p:grpSpPr>
          <a:xfrm>
            <a:off x="10486801" y="1800051"/>
            <a:ext cx="765360" cy="2072763"/>
            <a:chOff x="7284945" y="1192292"/>
            <a:chExt cx="765360" cy="2072763"/>
          </a:xfrm>
        </p:grpSpPr>
        <p:sp>
          <p:nvSpPr>
            <p:cNvPr id="117" name="Прямоугольник 116">
              <a:extLst>
                <a:ext uri="{FF2B5EF4-FFF2-40B4-BE49-F238E27FC236}">
                  <a16:creationId xmlns="" xmlns:a16="http://schemas.microsoft.com/office/drawing/2014/main" id="{A58AAC0B-4FE2-432E-AE56-3B2DACB27D54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="" xmlns:a16="http://schemas.microsoft.com/office/drawing/2014/main" id="{D0F514B0-E656-49DD-AE21-878A45F9D347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="" xmlns:a16="http://schemas.microsoft.com/office/drawing/2014/main" id="{00BD1976-13B0-4DED-BDB3-72B7AFA34030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="" xmlns:a16="http://schemas.microsoft.com/office/drawing/2014/main" id="{DCC197C1-CCC9-4D62-A5E4-6AC159D09F36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="" xmlns:a16="http://schemas.microsoft.com/office/drawing/2014/main" id="{764CB038-12D1-4949-96D4-9A9CE749E980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="" xmlns:a16="http://schemas.microsoft.com/office/drawing/2014/main" id="{EA1A8040-2574-4FEA-AB84-03D0B789EC88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="" xmlns:a16="http://schemas.microsoft.com/office/drawing/2014/main" id="{F8F12B1F-B5AF-4143-8D0C-4E6AD2C917C9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>
              <a:extLst>
                <a:ext uri="{FF2B5EF4-FFF2-40B4-BE49-F238E27FC236}">
                  <a16:creationId xmlns="" xmlns:a16="http://schemas.microsoft.com/office/drawing/2014/main" id="{FDCBADCD-79B7-45C4-B77E-88C0835156D6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="" xmlns:a16="http://schemas.microsoft.com/office/drawing/2014/main" id="{DBDDEDF7-294D-488C-9A3E-6A68AA55FB48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>
              <a:extLst>
                <a:ext uri="{FF2B5EF4-FFF2-40B4-BE49-F238E27FC236}">
                  <a16:creationId xmlns="" xmlns:a16="http://schemas.microsoft.com/office/drawing/2014/main" id="{0B5D6A5A-6A7A-4BAD-9A9D-323FBF687E13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23019CB-C204-4C5C-92DD-307727AE3FCA}"/>
              </a:ext>
            </a:extLst>
          </p:cNvPr>
          <p:cNvSpPr txBox="1"/>
          <p:nvPr/>
        </p:nvSpPr>
        <p:spPr>
          <a:xfrm>
            <a:off x="8415567" y="4990844"/>
            <a:ext cx="8756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30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947057" y="560105"/>
            <a:ext cx="10304518" cy="6628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 малюнком і записом поясни, як знайшли суму </a:t>
            </a:r>
            <a:r>
              <a:rPr lang="uk-UA" sz="3200" b="1" dirty="0" smtClean="0">
                <a:solidFill>
                  <a:schemeClr val="bg1"/>
                </a:solidFill>
              </a:rPr>
              <a:t>26+4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4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877" r="58943" b="63342"/>
          <a:stretch/>
        </p:blipFill>
        <p:spPr>
          <a:xfrm>
            <a:off x="936000" y="1332000"/>
            <a:ext cx="9000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8578" y="1662429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43110" y="2422203"/>
            <a:ext cx="394062" cy="355057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DDC5E28A-00DE-4A5B-9EC3-555D7D575A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93095" y="2326252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07BA560F-980E-405F-97E0-2A8F92756D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935636" y="5634864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72A11863-5A4B-499E-8B52-414BBB531D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1638210" y="2283325"/>
            <a:ext cx="690484" cy="55201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820DDFE0-C43D-4DB3-BD9F-9C11882163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71656" y="1726201"/>
            <a:ext cx="440143" cy="28893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4061" y="3169511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512409" y="2324610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BB3118C8-8D47-4C0C-94D6-455B19F8FF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80600" y="4182801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05DE61D7-88E2-4EF8-AA07-D438E31BF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451104" y="4242028"/>
            <a:ext cx="555762" cy="452689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DD67DDE9-8496-43E5-86EA-9D146FA31C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29733" y="4977466"/>
            <a:ext cx="394062" cy="35505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8DA0762A-F009-4980-BA4B-FFB73A215C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961460" y="4937075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040D7421-F0DB-433B-8D1A-B6E2F956B8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77230" y="2409260"/>
            <a:ext cx="394062" cy="355057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F6F8A068-E270-43B2-A309-72ECAD76DF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49316" y="4258465"/>
            <a:ext cx="394062" cy="35505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BCDA03F6-B445-4029-8062-52002F120E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05384" y="1575092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2F118FD6-392C-40FF-8A77-1C1359F984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39282" y="1575594"/>
            <a:ext cx="455016" cy="567661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AEF69C3C-D7B7-4E83-BB1A-57417B307E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2522" y="3090522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AEC1388-63D3-402A-B144-00282B4C80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1275361" y="1542740"/>
            <a:ext cx="690484" cy="55201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6B095580-B96C-434C-A400-4C31E8BC34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575375" y="1680835"/>
            <a:ext cx="394062" cy="355057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591E1C41-C13E-483D-9F84-202D17214D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81927" y="4193156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BFFB9B55-CB63-4A49-AA1E-8A71098217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26409" y="5697763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F88E5BC9-B9CE-495F-A3EA-F446A76295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68402" y="3190063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A03E2B80-84CA-4355-851C-0F8CA4E7A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249418" y="3076571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52FCD89C-B620-479D-AF41-EE03E4F98AC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30348" y="2479335"/>
            <a:ext cx="440143" cy="288932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3BA87631-D81F-48FE-8C20-B769895195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43337" y="3232889"/>
            <a:ext cx="440143" cy="288932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AEE1153A-08E8-4C92-92F9-F4155D746E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71754" y="4329386"/>
            <a:ext cx="440143" cy="288932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F98A9D43-961D-4DFA-8296-9BA31B4C7D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33879" y="5084981"/>
            <a:ext cx="440143" cy="28893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18C13E08-A4A7-4C6D-BDFA-42F0EB9EB4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95252" y="1738482"/>
            <a:ext cx="440143" cy="288932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D51507E4-290D-4669-90BD-FC85BDDA0B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29156" y="2473351"/>
            <a:ext cx="440143" cy="288932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="" xmlns:a16="http://schemas.microsoft.com/office/drawing/2014/main" id="{76362232-BFD2-4E7D-846D-4EDF530D71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67607" y="3254672"/>
            <a:ext cx="440143" cy="288932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="" xmlns:a16="http://schemas.microsoft.com/office/drawing/2014/main" id="{2AAD252B-D187-4F55-B36F-CAB4FD5AFD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86365" y="4314933"/>
            <a:ext cx="440143" cy="288932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1AA6430E-D9BF-4074-9624-63BC9D99F8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97366" y="4230698"/>
            <a:ext cx="394062" cy="355057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="" xmlns:a16="http://schemas.microsoft.com/office/drawing/2014/main" id="{97837A9C-7E7D-40F3-9C45-7D4F016DA3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3522948" y="5725009"/>
            <a:ext cx="555762" cy="452689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="" xmlns:a16="http://schemas.microsoft.com/office/drawing/2014/main" id="{94DDDE0A-39F2-4754-B5FD-76C4918D4F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01008" y="4930050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34B84B64-810A-4697-AD90-7C47E68B4A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29273" y="1542444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42A2C9B1-7A21-4FD6-A871-E402154B43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77058" y="2283325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5C193054-23D0-4E58-A4CF-E7EDF110D8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3133235" y="2291149"/>
            <a:ext cx="690484" cy="55201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BA9FB954-5260-49F4-92A7-24308098C3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1647763" y="3025988"/>
            <a:ext cx="690484" cy="55201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985F4335-A362-4755-B19C-FE0456270C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379528" y="3056993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225120DA-A6E2-4FEE-9BE5-A77976D876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93613" y="3056710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C60259AF-26D9-4C2F-8C0C-E17CBBC4AA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66798" y="3036819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BDCD8E83-3678-4CDB-A835-1AF56F597E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81847" y="4154320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6CA4C887-3BB3-4647-9FF7-A2DC48B4A4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96211" y="4121672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D97F17D6-3225-4C2F-91F4-FF8279CBB2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81425" y="4930049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B368E6E5-64E7-4535-B883-9938833762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804567" y="4984974"/>
            <a:ext cx="555762" cy="45268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0CC6D9D3-0752-44EC-80CB-924693B228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57536" y="4912958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031C810C-6306-4D16-921F-5DD02F412B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3535683" y="4883304"/>
            <a:ext cx="690484" cy="55201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4207C877-ABD2-484E-A444-C71C4C2891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81425" y="5664517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B0C621D9-8C1E-4A5D-B5CA-81E63D3E31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98792" y="5851170"/>
            <a:ext cx="440143" cy="28893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EC557E15-F153-4BF7-A499-EEC6FAFEEF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809083" y="5735810"/>
            <a:ext cx="555762" cy="45268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5969B18B-655F-47D7-A8EF-2FFB2E8C3B8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29733" y="5726194"/>
            <a:ext cx="394062" cy="355057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C32FC3AD-BD79-47C7-8050-0ADD5F81F2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57536" y="5638211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6C12FEBD-0696-44AD-AEE0-97A430EAAD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16768" y="1573526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D9D002DE-3B52-4A45-9AA7-2BBCFEB914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38958" y="1581551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1A50BD67-B705-49CA-80BB-F8B27F48FA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34014" y="1573526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14236203-58C0-4335-8425-5483329F59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22053" y="1540696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5C71154-9553-4ED6-8AA8-EFD4D57905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65041" y="2350949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33C43704-78D0-4C88-94B0-E51841B9E1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60794" y="2317137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AB6D28F2-61CB-4FBD-A90C-4E15FC0DFC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620899" y="2325470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CFEBEC92-792D-4E36-A4D9-50FD0012CF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7254537" y="2389246"/>
            <a:ext cx="555762" cy="452689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4217D57B-B945-41D5-9D7B-B3D4BDC6C4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689125" y="2302448"/>
            <a:ext cx="455016" cy="56766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ADE424D0-A84C-4CFA-B862-B848CCB144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426646" y="3158406"/>
            <a:ext cx="555762" cy="45268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D74EBD97-75B5-49FA-B206-79237C1F52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81004" y="3105287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D04BD27A-E973-4C1E-B046-A1CDBE647E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627322" y="3091330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DF4D9B9E-7CDB-4695-BE83-CC5A5CCD38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708578" y="3070630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3A80B00C-ACC2-415B-AA64-6B9C7AE9BD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58345" y="5047928"/>
            <a:ext cx="440143" cy="288932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94657778-DFF8-4C4C-A353-6B3CFBCF8F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44813" y="5832311"/>
            <a:ext cx="440143" cy="288932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82E5BDCC-832D-427B-8775-0E6740476F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376899" y="5001131"/>
            <a:ext cx="394062" cy="355057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C0C836E1-6198-4B2C-837B-2F8F3737BF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367968" y="5736736"/>
            <a:ext cx="394062" cy="355057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D2D7E771-1132-4650-87E6-4B222110DC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55779" y="4166758"/>
            <a:ext cx="455016" cy="567661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D23D67C1-ACB5-4D35-BA8E-24ACF93BA3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17066" y="4937075"/>
            <a:ext cx="455016" cy="567661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="" xmlns:a16="http://schemas.microsoft.com/office/drawing/2014/main" id="{3CAAF64F-AA83-4001-ACFC-73B552FFC9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17066" y="5649018"/>
            <a:ext cx="455016" cy="567661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="" xmlns:a16="http://schemas.microsoft.com/office/drawing/2014/main" id="{51A19FB5-6825-4D91-9806-0FE5A70989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26701" y="4927486"/>
            <a:ext cx="455016" cy="567661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="" xmlns:a16="http://schemas.microsoft.com/office/drawing/2014/main" id="{F585C82F-BCE7-4F7F-A86C-1190906C57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883224" y="5660470"/>
            <a:ext cx="455016" cy="567661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="" xmlns:a16="http://schemas.microsoft.com/office/drawing/2014/main" id="{E0EE394F-7631-4B04-89DB-F86E84B8F9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405769" y="4154502"/>
            <a:ext cx="455016" cy="567661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="" xmlns:a16="http://schemas.microsoft.com/office/drawing/2014/main" id="{9446D365-DF89-42FC-ACC7-2128EECD99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693808" y="4121672"/>
            <a:ext cx="455016" cy="567661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="" xmlns:a16="http://schemas.microsoft.com/office/drawing/2014/main" id="{4FD54022-A0E8-4BA8-8E9D-ED05830C52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807450" y="5660740"/>
            <a:ext cx="455016" cy="567661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="" xmlns:a16="http://schemas.microsoft.com/office/drawing/2014/main" id="{34E0EB4E-1A17-4318-9482-F86084A90D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95489" y="5627910"/>
            <a:ext cx="455016" cy="567661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="" xmlns:a16="http://schemas.microsoft.com/office/drawing/2014/main" id="{1AD3E5E9-BE17-4482-94DD-ACF0E3DDD9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67472" y="5627910"/>
            <a:ext cx="455016" cy="567661"/>
          </a:xfrm>
          <a:prstGeom prst="rect">
            <a:avLst/>
          </a:prstGeom>
        </p:spPr>
      </p:pic>
      <p:pic>
        <p:nvPicPr>
          <p:cNvPr id="190" name="Рисунок 189">
            <a:extLst>
              <a:ext uri="{FF2B5EF4-FFF2-40B4-BE49-F238E27FC236}">
                <a16:creationId xmlns="" xmlns:a16="http://schemas.microsoft.com/office/drawing/2014/main" id="{AEA79D2B-3954-465F-8B99-1B12DA4D0F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95489" y="4891120"/>
            <a:ext cx="455016" cy="567661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="" xmlns:a16="http://schemas.microsoft.com/office/drawing/2014/main" id="{596E0F1A-E068-4BAF-A223-F8D1AF4B0C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7685606" y="4994560"/>
            <a:ext cx="555762" cy="452689"/>
          </a:xfrm>
          <a:prstGeom prst="rect">
            <a:avLst/>
          </a:prstGeom>
        </p:spPr>
      </p:pic>
      <p:sp>
        <p:nvSpPr>
          <p:cNvPr id="120" name="Прямоугольник 119"/>
          <p:cNvSpPr/>
          <p:nvPr/>
        </p:nvSpPr>
        <p:spPr>
          <a:xfrm>
            <a:off x="936001" y="494529"/>
            <a:ext cx="10386798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</a:t>
            </a:r>
            <a:r>
              <a:rPr lang="uk-UA" sz="4000" b="1" dirty="0" smtClean="0">
                <a:solidFill>
                  <a:schemeClr val="bg1"/>
                </a:solidFill>
              </a:rPr>
              <a:t>347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3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-23"/>
          <a:stretch/>
        </p:blipFill>
        <p:spPr>
          <a:xfrm>
            <a:off x="9936000" y="3243629"/>
            <a:ext cx="1710798" cy="28951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F5503832-F797-4A8F-B375-622C8435874B}"/>
              </a:ext>
            </a:extLst>
          </p:cNvPr>
          <p:cNvSpPr txBox="1"/>
          <p:nvPr/>
        </p:nvSpPr>
        <p:spPr>
          <a:xfrm>
            <a:off x="9035144" y="1296156"/>
            <a:ext cx="2423542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і обчисли  </a:t>
            </a:r>
            <a:r>
              <a:rPr lang="uk-UA" sz="2400" b="1" dirty="0" smtClean="0">
                <a:solidFill>
                  <a:srgbClr val="7030A0"/>
                </a:solidFill>
              </a:rPr>
              <a:t>останні вирази кожного стовпчика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618" r="59213" b="52737"/>
          <a:stretch/>
        </p:blipFill>
        <p:spPr>
          <a:xfrm>
            <a:off x="545827" y="1369546"/>
            <a:ext cx="7956000" cy="518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1066349" y="5791199"/>
            <a:ext cx="635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20 дерев стало.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6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6619424" y="1367456"/>
            <a:ext cx="4855289" cy="2247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саду </a:t>
            </a:r>
            <a:r>
              <a:rPr lang="uk-UA" sz="2800" dirty="0">
                <a:solidFill>
                  <a:srgbClr val="FFFF00"/>
                </a:solidFill>
              </a:rPr>
              <a:t>росло 3 груші й 8 яблунь.</a:t>
            </a:r>
            <a:r>
              <a:rPr lang="uk-UA" sz="2800" dirty="0"/>
              <a:t> </a:t>
            </a:r>
            <a:r>
              <a:rPr lang="uk-UA" sz="2800" dirty="0">
                <a:solidFill>
                  <a:srgbClr val="FFFF00"/>
                </a:solidFill>
              </a:rPr>
              <a:t>Посадили ще 9 дерев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всього дерев стало </a:t>
            </a:r>
            <a:r>
              <a:rPr lang="uk-UA" sz="2800" dirty="0"/>
              <a:t>в саду?</a:t>
            </a:r>
            <a:endParaRPr lang="uk-UA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8098" y="3973133"/>
            <a:ext cx="2176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  </a:t>
            </a:r>
            <a:r>
              <a:rPr lang="uk-UA" sz="3600" dirty="0" smtClean="0">
                <a:solidFill>
                  <a:srgbClr val="7030A0"/>
                </a:solidFill>
              </a:rPr>
              <a:t>8 </a:t>
            </a:r>
            <a:r>
              <a:rPr lang="uk-UA" sz="3600" dirty="0" smtClean="0">
                <a:solidFill>
                  <a:srgbClr val="7030A0"/>
                </a:solidFill>
              </a:rPr>
              <a:t>+ </a:t>
            </a:r>
            <a:r>
              <a:rPr lang="uk-UA" sz="3600" dirty="0" smtClean="0">
                <a:solidFill>
                  <a:srgbClr val="7030A0"/>
                </a:solidFill>
              </a:rPr>
              <a:t>3 </a:t>
            </a:r>
            <a:r>
              <a:rPr lang="uk-UA" sz="3600" dirty="0" smtClean="0">
                <a:solidFill>
                  <a:srgbClr val="7030A0"/>
                </a:solidFill>
              </a:rPr>
              <a:t>=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62528" y="4557677"/>
            <a:ext cx="2333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  </a:t>
            </a:r>
            <a:r>
              <a:rPr lang="uk-UA" sz="3600" dirty="0" smtClean="0">
                <a:solidFill>
                  <a:srgbClr val="7030A0"/>
                </a:solidFill>
              </a:rPr>
              <a:t>11 + 9 </a:t>
            </a:r>
            <a:r>
              <a:rPr lang="uk-UA" sz="3600" dirty="0" smtClean="0">
                <a:solidFill>
                  <a:srgbClr val="7030A0"/>
                </a:solidFill>
              </a:rPr>
              <a:t>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635192" y="3971870"/>
            <a:ext cx="60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11 (д.) </a:t>
            </a:r>
            <a:r>
              <a:rPr lang="uk-UA" sz="3600" dirty="0" smtClean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росло.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997566" y="4560357"/>
            <a:ext cx="1727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20 (д.)</a:t>
            </a:r>
            <a:endParaRPr lang="ru-RU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53F7B10-4445-4198-A028-E2AE9377C20E}"/>
              </a:ext>
            </a:extLst>
          </p:cNvPr>
          <p:cNvSpPr txBox="1"/>
          <p:nvPr/>
        </p:nvSpPr>
        <p:spPr>
          <a:xfrm>
            <a:off x="784301" y="2108462"/>
            <a:ext cx="42448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Росло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3 гр. і 8 </a:t>
            </a:r>
            <a:r>
              <a:rPr lang="uk-UA" sz="3600" dirty="0" err="1" smtClean="0">
                <a:solidFill>
                  <a:srgbClr val="7030A0"/>
                </a:solidFill>
              </a:rPr>
              <a:t>ябл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  <a:endParaRPr lang="uk-UA" sz="3600" dirty="0" smtClean="0">
              <a:solidFill>
                <a:srgbClr val="7030A0"/>
              </a:solidFill>
            </a:endParaRPr>
          </a:p>
          <a:p>
            <a:endParaRPr lang="uk-UA" sz="6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Посад </a:t>
            </a:r>
            <a:r>
              <a:rPr lang="uk-UA" sz="3600" dirty="0" smtClean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9 д.</a:t>
            </a:r>
            <a:endParaRPr lang="uk-UA" sz="4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Стало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FF0000"/>
                </a:solidFill>
              </a:rPr>
              <a:t>? </a:t>
            </a:r>
            <a:r>
              <a:rPr lang="uk-UA" sz="3600" dirty="0" err="1" smtClean="0">
                <a:solidFill>
                  <a:srgbClr val="FF0000"/>
                </a:solidFill>
              </a:rPr>
              <a:t>ігр</a:t>
            </a:r>
            <a:r>
              <a:rPr lang="uk-UA" sz="3600" dirty="0" smtClean="0">
                <a:solidFill>
                  <a:srgbClr val="FF0000"/>
                </a:solidFill>
              </a:rPr>
              <a:t>.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2272" y="494529"/>
            <a:ext cx="10471528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</a:t>
            </a:r>
            <a:r>
              <a:rPr lang="uk-UA" sz="4000" b="1" dirty="0" smtClean="0">
                <a:solidFill>
                  <a:schemeClr val="bg1"/>
                </a:solidFill>
              </a:rPr>
              <a:t>348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45DB9832-3666-4DB7-85DE-996254DE5E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0376" y="3679539"/>
            <a:ext cx="2135535" cy="22432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9130DD8F-27AD-4F0E-A8F1-68D1514BFB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644" t="10821" r="20971" b="10469"/>
          <a:stretch/>
        </p:blipFill>
        <p:spPr>
          <a:xfrm>
            <a:off x="9852814" y="3664663"/>
            <a:ext cx="1621899" cy="225808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1257450" y="5189329"/>
            <a:ext cx="2269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8 + 3 + 9 </a:t>
            </a:r>
            <a:r>
              <a:rPr lang="uk-UA" sz="3600" dirty="0" smtClean="0">
                <a:solidFill>
                  <a:srgbClr val="7030A0"/>
                </a:solidFill>
              </a:rPr>
              <a:t>=</a:t>
            </a:r>
            <a:endParaRPr lang="ru-RU" sz="36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268438" y="5189328"/>
            <a:ext cx="1727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20 (д.)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3950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4" grpId="0"/>
      <p:bldP spid="45" grpId="0"/>
      <p:bldP spid="46" grpId="0"/>
      <p:bldP spid="24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A71CF60-7868-4C87-A9DD-BE32B155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894115"/>
            <a:ext cx="2838135" cy="29812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99" y="477653"/>
            <a:ext cx="9862457" cy="8286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Котру годину покаже годинник через 5 годин?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2EBF2C1-BDDE-4954-AC69-2177509E5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68" t="21449" r="20600" b="22450"/>
          <a:stretch/>
        </p:blipFill>
        <p:spPr>
          <a:xfrm>
            <a:off x="3487457" y="1381479"/>
            <a:ext cx="2405743" cy="2405743"/>
          </a:xfrm>
          <a:prstGeom prst="ellipse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73FAA2E-C21C-410E-AAF1-D4BE824069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95" t="21540" r="20897" b="22201"/>
          <a:stretch/>
        </p:blipFill>
        <p:spPr>
          <a:xfrm>
            <a:off x="3487458" y="3917768"/>
            <a:ext cx="2405743" cy="2434046"/>
          </a:xfrm>
          <a:prstGeom prst="ellipse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74A7825-2DF2-4DA1-9D63-59CAEAD27C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13275" r="11196" b="13440"/>
          <a:stretch/>
        </p:blipFill>
        <p:spPr>
          <a:xfrm>
            <a:off x="6089809" y="1404000"/>
            <a:ext cx="2405511" cy="2372101"/>
          </a:xfrm>
          <a:prstGeom prst="ellipse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E3648B-D0B7-4686-8A8F-43D57B2AFC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80" t="21824" r="20705" b="22546"/>
          <a:stretch/>
        </p:blipFill>
        <p:spPr>
          <a:xfrm>
            <a:off x="6018415" y="3898373"/>
            <a:ext cx="2486155" cy="2453442"/>
          </a:xfrm>
          <a:prstGeom prst="ellipse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1208EC2-6880-4DBB-BF16-64E13753AA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23" t="21335" r="48118" b="52273"/>
          <a:stretch/>
        </p:blipFill>
        <p:spPr>
          <a:xfrm>
            <a:off x="8737456" y="1785258"/>
            <a:ext cx="2268000" cy="136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2B92432-1120-454F-A82B-C5FB314777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50" t="29216" r="10373" b="29528"/>
          <a:stretch/>
        </p:blipFill>
        <p:spPr>
          <a:xfrm>
            <a:off x="8737456" y="3974492"/>
            <a:ext cx="2916000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479" y="440690"/>
            <a:ext cx="8828463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1062196" y="1853754"/>
            <a:ext cx="2884865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2. Обчисли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892478" y="1110343"/>
            <a:ext cx="3951663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1. </a:t>
            </a:r>
            <a:r>
              <a:rPr lang="uk-UA" sz="2000" b="1" dirty="0" smtClean="0">
                <a:solidFill>
                  <a:srgbClr val="7030A0"/>
                </a:solidFill>
              </a:rPr>
              <a:t>Підкресли круглі числа. </a:t>
            </a:r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їх у порядку зменшення.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892478" y="2253864"/>
            <a:ext cx="3054582" cy="101566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3. Зафарбуй фігури, у яких значенням виразу є кругле число.</a:t>
            </a:r>
            <a:endParaRPr lang="uk-UA" sz="2000" b="1" dirty="0" smtClean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5029052" y="1138068"/>
            <a:ext cx="3973434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78, 30, 96, 10, 60, 67, 28, 100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D:\2 клас\3 Математика\1 Листопад\5 Дод і відн двоцифр без переходу через 10\№045 - Додавання двоцифр чисел виду 26 + 4\2024-11-25_005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84" y="1818229"/>
            <a:ext cx="5984139" cy="136816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2 клас\3 Математика\1 Листопад\5 Дод і відн двоцифр без переходу через 10\№045 - Додавання двоцифр чисел виду 26 + 4\2024-11-25_0054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5" r="2605" b="2600"/>
          <a:stretch/>
        </p:blipFill>
        <p:spPr bwMode="auto">
          <a:xfrm>
            <a:off x="640108" y="3346457"/>
            <a:ext cx="5827468" cy="130465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2 клас\3 Математика\1 Листопад\5 Дод і відн двоцифр без переходу через 10\№045 - Додавання двоцифр чисел виду 26 + 4\2024-11-25_00562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19468" r="18492" b="1386"/>
          <a:stretch/>
        </p:blipFill>
        <p:spPr bwMode="auto">
          <a:xfrm>
            <a:off x="7554607" y="4032511"/>
            <a:ext cx="3842735" cy="1764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6668999" y="3240041"/>
            <a:ext cx="4630372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4. Скористайся малюнками й </a:t>
            </a:r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пропущені числа в </a:t>
            </a:r>
            <a:r>
              <a:rPr lang="uk-UA" sz="2000" b="1" dirty="0" err="1" smtClean="0">
                <a:solidFill>
                  <a:srgbClr val="7030A0"/>
                </a:solidFill>
              </a:rPr>
              <a:t>рівностях</a:t>
            </a:r>
            <a:r>
              <a:rPr lang="uk-UA" sz="2000" b="1" dirty="0" smtClean="0">
                <a:solidFill>
                  <a:srgbClr val="7030A0"/>
                </a:solidFill>
              </a:rPr>
              <a:t>.</a:t>
            </a:r>
            <a:endParaRPr lang="uk-UA" sz="2000" b="1" dirty="0" smtClean="0">
              <a:solidFill>
                <a:srgbClr val="7030A0"/>
              </a:solidFill>
            </a:endParaRPr>
          </a:p>
        </p:txBody>
      </p:sp>
      <p:pic>
        <p:nvPicPr>
          <p:cNvPr id="8" name="Picture 5" descr="D:\2 клас\3 Математика\1 Листопад\5 Дод і відн двоцифр без переходу через 10\№045 - Додавання двоцифр чисел виду 26 + 4\2024-11-25_00584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5" b="619"/>
          <a:stretch/>
        </p:blipFill>
        <p:spPr bwMode="auto">
          <a:xfrm>
            <a:off x="2977847" y="5438244"/>
            <a:ext cx="4657725" cy="1152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640108" y="4730493"/>
            <a:ext cx="4530606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5. Доповни задачу числовими даними. </a:t>
            </a:r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вираз до задачі. Обчисли</a:t>
            </a:r>
            <a:endParaRPr lang="uk-UA" sz="20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9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3611</TotalTime>
  <Words>429</Words>
  <Application>Microsoft Office PowerPoint</Application>
  <PresentationFormat>Произвольный</PresentationFormat>
  <Paragraphs>106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608</cp:revision>
  <dcterms:created xsi:type="dcterms:W3CDTF">2018-01-05T16:38:53Z</dcterms:created>
  <dcterms:modified xsi:type="dcterms:W3CDTF">2024-11-24T23:10:06Z</dcterms:modified>
</cp:coreProperties>
</file>