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39" r:id="rId3"/>
    <p:sldId id="841" r:id="rId4"/>
    <p:sldId id="768" r:id="rId5"/>
    <p:sldId id="835" r:id="rId6"/>
    <p:sldId id="836" r:id="rId7"/>
    <p:sldId id="842" r:id="rId8"/>
    <p:sldId id="357" r:id="rId9"/>
    <p:sldId id="341" r:id="rId10"/>
    <p:sldId id="365" r:id="rId11"/>
    <p:sldId id="364" r:id="rId12"/>
    <p:sldId id="298" r:id="rId13"/>
    <p:sldId id="83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295FFF"/>
    <a:srgbClr val="1694E9"/>
    <a:srgbClr val="FFB441"/>
    <a:srgbClr val="709E32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10FD0-47D5-4216-A3C4-5D916540CBBE}" type="presOf" srcId="{3F736675-4146-4E95-9E88-00E945979D80}" destId="{886191E9-BEED-4D49-9BC0-55CF97BBD098}" srcOrd="0" destOrd="0" presId="urn:microsoft.com/office/officeart/2005/8/layout/radial4"/>
    <dgm:cxn modelId="{C0F5C303-5607-49FD-8209-7243C7404943}" type="presOf" srcId="{FB51DD19-8365-4539-BC19-2E62842AA665}" destId="{57DF4519-05E7-4E60-B563-B73106BC51CA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E97F0683-E7C8-4F47-BB02-D44BBA871E93}" type="presOf" srcId="{2252AE63-8550-48D5-B76D-33F4776E21D7}" destId="{BB208B9D-B692-4ADE-BCA6-F15EAB400D8C}" srcOrd="0" destOrd="0" presId="urn:microsoft.com/office/officeart/2005/8/layout/radial4"/>
    <dgm:cxn modelId="{4D56892B-D770-4C7A-8545-28BDCF497E8C}" type="presOf" srcId="{D11BE1E0-2FCF-4F5D-B40C-C9F46BE22818}" destId="{A1DA17EA-73B1-430F-B0C0-A6399710F092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A0C6A1E1-94AC-4042-B77F-3E45D3463C7F}" type="presOf" srcId="{43D7AFE5-A151-4A39-BE65-75D4FCB60E50}" destId="{ADD48452-783F-4794-8177-6F90FAAEFC3F}" srcOrd="0" destOrd="0" presId="urn:microsoft.com/office/officeart/2005/8/layout/radial4"/>
    <dgm:cxn modelId="{FA800AF4-3D8F-4C13-8239-4A937E417763}" type="presOf" srcId="{E85B6E4D-70A7-4DB1-A1A0-A1519B498753}" destId="{97AF4133-705B-422C-A43F-E1CBC8EB6FB8}" srcOrd="0" destOrd="0" presId="urn:microsoft.com/office/officeart/2005/8/layout/radial4"/>
    <dgm:cxn modelId="{060F1DA3-F8FC-449B-9D5A-41BCA2BA32B0}" type="presOf" srcId="{0751368C-5490-4419-8EE3-56792E0EC74B}" destId="{CDA86CE5-EC7C-46F2-A933-03A0CFACB5F2}" srcOrd="0" destOrd="0" presId="urn:microsoft.com/office/officeart/2005/8/layout/radial4"/>
    <dgm:cxn modelId="{54D0E6CB-6937-4A63-BFAB-035C1836658E}" type="presOf" srcId="{F016CD53-4314-44C8-8851-271A8386442A}" destId="{F21D2CB4-61F7-4C96-88D6-482ADA1F7E14}" srcOrd="0" destOrd="0" presId="urn:microsoft.com/office/officeart/2005/8/layout/radial4"/>
    <dgm:cxn modelId="{F8F43822-BE92-4AEA-8F96-296F31BFA3C7}" type="presOf" srcId="{D4781B1E-F8C4-4597-843A-0EAE9000DD23}" destId="{E3DA2B5F-5B05-4A0B-A7DD-509193D4E17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69E3E47E-0F8E-417D-A19C-E70FA4638E5E}" type="presOf" srcId="{E14F5D1D-2235-4A78-B962-6AB89CDB34AD}" destId="{93688CAB-E69F-4828-B1A4-C8BA928A3C5C}" srcOrd="0" destOrd="0" presId="urn:microsoft.com/office/officeart/2005/8/layout/radial4"/>
    <dgm:cxn modelId="{03F424EB-D2F3-4B3D-B015-96B2119D8A0A}" type="presOf" srcId="{46F52824-6C77-4C95-9D70-53F13A911034}" destId="{322D643B-98E7-48FB-B365-19A4E35E80BE}" srcOrd="0" destOrd="0" presId="urn:microsoft.com/office/officeart/2005/8/layout/radial4"/>
    <dgm:cxn modelId="{ED202144-53D8-40EF-B8E7-377505FB5A7C}" type="presOf" srcId="{C7962517-4C5C-42CA-BFBB-E232FC2B266D}" destId="{2BCCC9C3-A556-4EBF-A2F7-AA7AE81151C5}" srcOrd="0" destOrd="0" presId="urn:microsoft.com/office/officeart/2005/8/layout/radial4"/>
    <dgm:cxn modelId="{F0F67100-C3A6-4FFB-B1A7-EDF5C9F7957A}" type="presParOf" srcId="{E3DA2B5F-5B05-4A0B-A7DD-509193D4E17C}" destId="{A1DA17EA-73B1-430F-B0C0-A6399710F092}" srcOrd="0" destOrd="0" presId="urn:microsoft.com/office/officeart/2005/8/layout/radial4"/>
    <dgm:cxn modelId="{845F06EF-3EF9-4529-9D99-A31598155EC3}" type="presParOf" srcId="{E3DA2B5F-5B05-4A0B-A7DD-509193D4E17C}" destId="{322D643B-98E7-48FB-B365-19A4E35E80BE}" srcOrd="1" destOrd="0" presId="urn:microsoft.com/office/officeart/2005/8/layout/radial4"/>
    <dgm:cxn modelId="{4719B395-E42B-4AC4-9BCA-6C763B740BED}" type="presParOf" srcId="{E3DA2B5F-5B05-4A0B-A7DD-509193D4E17C}" destId="{93688CAB-E69F-4828-B1A4-C8BA928A3C5C}" srcOrd="2" destOrd="0" presId="urn:microsoft.com/office/officeart/2005/8/layout/radial4"/>
    <dgm:cxn modelId="{2B22C085-C839-4BCE-BCE4-B6E50B6B0401}" type="presParOf" srcId="{E3DA2B5F-5B05-4A0B-A7DD-509193D4E17C}" destId="{97AF4133-705B-422C-A43F-E1CBC8EB6FB8}" srcOrd="3" destOrd="0" presId="urn:microsoft.com/office/officeart/2005/8/layout/radial4"/>
    <dgm:cxn modelId="{17D8497A-1BD2-4777-8CC0-1275C2F223DE}" type="presParOf" srcId="{E3DA2B5F-5B05-4A0B-A7DD-509193D4E17C}" destId="{F21D2CB4-61F7-4C96-88D6-482ADA1F7E14}" srcOrd="4" destOrd="0" presId="urn:microsoft.com/office/officeart/2005/8/layout/radial4"/>
    <dgm:cxn modelId="{0C094B4A-F389-42AB-86E7-772AB58DA546}" type="presParOf" srcId="{E3DA2B5F-5B05-4A0B-A7DD-509193D4E17C}" destId="{57DF4519-05E7-4E60-B563-B73106BC51CA}" srcOrd="5" destOrd="0" presId="urn:microsoft.com/office/officeart/2005/8/layout/radial4"/>
    <dgm:cxn modelId="{0F62CEC5-10AF-40D5-B16A-2E3548B63892}" type="presParOf" srcId="{E3DA2B5F-5B05-4A0B-A7DD-509193D4E17C}" destId="{2BCCC9C3-A556-4EBF-A2F7-AA7AE81151C5}" srcOrd="6" destOrd="0" presId="urn:microsoft.com/office/officeart/2005/8/layout/radial4"/>
    <dgm:cxn modelId="{8A9F53DF-5C64-498C-AE49-9221DE3D1B1E}" type="presParOf" srcId="{E3DA2B5F-5B05-4A0B-A7DD-509193D4E17C}" destId="{CDA86CE5-EC7C-46F2-A933-03A0CFACB5F2}" srcOrd="7" destOrd="0" presId="urn:microsoft.com/office/officeart/2005/8/layout/radial4"/>
    <dgm:cxn modelId="{9CF38805-E1E4-403C-BAA5-7208A501E9CC}" type="presParOf" srcId="{E3DA2B5F-5B05-4A0B-A7DD-509193D4E17C}" destId="{886191E9-BEED-4D49-9BC0-55CF97BBD098}" srcOrd="8" destOrd="0" presId="urn:microsoft.com/office/officeart/2005/8/layout/radial4"/>
    <dgm:cxn modelId="{AFF04FE4-8D34-43BE-8CC8-E55ABDE26FDB}" type="presParOf" srcId="{E3DA2B5F-5B05-4A0B-A7DD-509193D4E17C}" destId="{ADD48452-783F-4794-8177-6F90FAAEFC3F}" srcOrd="9" destOrd="0" presId="urn:microsoft.com/office/officeart/2005/8/layout/radial4"/>
    <dgm:cxn modelId="{B94B3F1F-AB91-4851-AA4E-1D8D389E34CA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5529" y="4199579"/>
            <a:ext cx="10151442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 Сухомлинський «Вічна тополя» (легенда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8"/>
          <a:stretch/>
        </p:blipFill>
        <p:spPr bwMode="auto">
          <a:xfrm flipH="1">
            <a:off x="1147929" y="805914"/>
            <a:ext cx="3207735" cy="31908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0385" y="1328718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Щоб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серці жила Батьківщина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2624" y="494528"/>
            <a:ext cx="9637775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Згадай  письменника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082" y="1547338"/>
            <a:ext cx="493776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Василь Олександрович Сухомлинський  – </a:t>
            </a:r>
            <a:r>
              <a:rPr lang="uk-UA" sz="2800" b="1" dirty="0">
                <a:solidFill>
                  <a:schemeClr val="bg1"/>
                </a:solidFill>
              </a:rPr>
              <a:t>український педагог, публіцист, письменник, поет, Заслужений вчитель, кандидат педагогічних наук, член-кореспондент Академії педагогічних наук.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7499092" y="1520707"/>
            <a:ext cx="2916349" cy="38122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424" y="494529"/>
            <a:ext cx="10295090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Василь Сухомлинський. Вічна тополя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(легенда)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9430" y="1181100"/>
            <a:ext cx="9710442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Стоїть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край дороги стара-престара тополя. Узимку тривожно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шумлять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її голі віти, а весною покривається вона зеленим листям. Скільки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й пам’ятаю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стоїть вона, як сторож. Якось питаю маму: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Скільки літ тополі? Хто її посадив?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Не знаю, — відповідає мама. — Скільки й пам’ятаю, стоїть тополя край дороги. Завжди однакова.</a:t>
            </a:r>
          </a:p>
          <a:p>
            <a:pPr algn="just"/>
            <a:r>
              <a:rPr lang="ru-RU" sz="2400" b="1" dirty="0"/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Питаю старого-престарого дідуся: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— Скажіть, будь ласка, скільки літ тополі? Хто її посадив?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— Не пам’ятаю, — відповідає дідусь. — Завжди стоїть край дороги. Скільки й знаю — росте собі й росте. Люди приходять і відходять, а тополя завжди росте.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Може, це й не тополя, а легенда? Може, дерево це вічне? Може, вона народилася тоді, коли й наша Україна? Коли так, то вона — вічна, бо Україна наша — вічна.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14453"/>
          <a:stretch/>
        </p:blipFill>
        <p:spPr bwMode="auto">
          <a:xfrm>
            <a:off x="253093" y="1384135"/>
            <a:ext cx="1611909" cy="24284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514" y="511629"/>
            <a:ext cx="1025797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</a:t>
            </a:r>
            <a:r>
              <a:rPr lang="uk-UA" sz="3600" b="1" dirty="0">
                <a:solidFill>
                  <a:schemeClr val="bg1"/>
                </a:solidFill>
              </a:rPr>
              <a:t>читання. Запитання до тексту твору.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2914" y="1479273"/>
            <a:ext cx="756557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Прочитай легенду. Між ким відбувалася розмова?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запитання у тебе виникли?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Про що розмірковує автор? Що основне він хоче сказати читачам?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Знайди в тексті опис тополі й роздум автора.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Який вислів із твору, на твою думку, може бути його назвою?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44486"/>
          <a:stretch/>
        </p:blipFill>
        <p:spPr bwMode="auto">
          <a:xfrm>
            <a:off x="1030514" y="1456923"/>
            <a:ext cx="2400648" cy="35559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2272" y="4489663"/>
            <a:ext cx="368562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Україна наша — вічна.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5" y="5045944"/>
            <a:ext cx="40531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ілюстрацію. Що ти можеш розказати про життя цієї тополі?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045944"/>
            <a:ext cx="63354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Домашнє завдання. Прочитай легенду. Намалюй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ілюстрацію до твору.</a:t>
            </a:r>
          </a:p>
        </p:txBody>
      </p:sp>
    </p:spTree>
    <p:extLst>
      <p:ext uri="{BB962C8B-B14F-4D97-AF65-F5344CB8AC3E}">
        <p14:creationId xmlns:p14="http://schemas.microsoft.com/office/powerpoint/2010/main" val="37749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7" y="574543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09169903"/>
              </p:ext>
            </p:extLst>
          </p:nvPr>
        </p:nvGraphicFramePr>
        <p:xfrm>
          <a:off x="1543051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8" y="132726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655491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630FA39-C0A2-47C1-A490-7DEC9CF34013}"/>
              </a:ext>
            </a:extLst>
          </p:cNvPr>
          <p:cNvSpPr/>
          <p:nvPr/>
        </p:nvSpPr>
        <p:spPr>
          <a:xfrm>
            <a:off x="1314460" y="1866181"/>
            <a:ext cx="5412912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Сіли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діти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всі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68" y="1868504"/>
            <a:ext cx="3540889" cy="3413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606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4400" y="1385344"/>
            <a:ext cx="5320665" cy="1888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 себе батарейкою.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скільки ти «заряджена» батарейка? Поміркуй, що може тебе зараз швидко зарядити до повного заряду. На слайді деякі підказки. У тебе може бути свій варіант «зарядки»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14400" y="5675539"/>
            <a:ext cx="2206615" cy="689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037958" y="5216777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428893"/>
            <a:ext cx="2175289" cy="5879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9" y="5704362"/>
            <a:ext cx="2292960" cy="677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574732" y="3428894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399" y="3428894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6" y="4329061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7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1" y="449237"/>
            <a:ext cx="9459685" cy="7590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Дихальні вправи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A2EAED-4814-4E81-9308-19800BEA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34444"/>
          <a:stretch/>
        </p:blipFill>
        <p:spPr>
          <a:xfrm>
            <a:off x="1371600" y="2064324"/>
            <a:ext cx="6268473" cy="31838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9ACB34C6-F399-4E84-98DF-349132089B93}"/>
              </a:ext>
            </a:extLst>
          </p:cNvPr>
          <p:cNvSpPr/>
          <p:nvPr/>
        </p:nvSpPr>
        <p:spPr>
          <a:xfrm>
            <a:off x="8022770" y="1391464"/>
            <a:ext cx="2677887" cy="39159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Понеділок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Вівторок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Середа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Четвер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П’ятниця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Субота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неділя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598" y="1391464"/>
            <a:ext cx="6268473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Глибоко вдихни та на видиху назви дні тижня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1" y="1341566"/>
            <a:ext cx="4942113" cy="7484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Вчись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читати скоромовку. Повільно, швидше, дуже швидко.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265" y="2172359"/>
            <a:ext cx="524633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Наш Андрійко вищий </a:t>
            </a:r>
            <a:r>
              <a:rPr lang="uk-UA" sz="3200" b="1" dirty="0" err="1">
                <a:solidFill>
                  <a:schemeClr val="bg1"/>
                </a:solidFill>
              </a:rPr>
              <a:t>Гната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За Андрійка вищий тато.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А за тата татів тато.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А за татового тата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Вища, мабуть, тільки хата.</a:t>
            </a:r>
            <a:endParaRPr lang="uk-UA" sz="11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265" y="449237"/>
            <a:ext cx="10031058" cy="7590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ки карантин, можна взяти участь у конкурсі дитячих малюнків. Які правила  – Сусіди.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6" y="1341566"/>
            <a:ext cx="4501697" cy="31776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2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6429" y="2512887"/>
            <a:ext cx="74022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чорній землі ______ хліб родить.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Осінь збирає, а зима _______.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Мала праця краща за велике _________.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716" y="1511931"/>
            <a:ext cx="7402285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Доповни прислів’я антонімами – протилежними за значенням словами. Поясни, як ти їх розумієш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25" y="614272"/>
            <a:ext cx="10110032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прислів’я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568" y="2469342"/>
            <a:ext cx="129540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білий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3007" y="2950638"/>
            <a:ext cx="129540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з’їдає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8654" y="3442259"/>
            <a:ext cx="188323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безділля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Прислів'я про осінь, збірка &quot;Народ скаже, як зав'яже&quot;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1511931"/>
            <a:ext cx="2788712" cy="34741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9" y="4225798"/>
            <a:ext cx="2438396" cy="2192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b="13534"/>
          <a:stretch/>
        </p:blipFill>
        <p:spPr bwMode="auto">
          <a:xfrm>
            <a:off x="4343335" y="4225797"/>
            <a:ext cx="3570637" cy="19452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0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7571" y="582906"/>
            <a:ext cx="1046117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618757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742" y="1858244"/>
            <a:ext cx="5998029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/>
              <a:t>познайомимось</a:t>
            </a:r>
            <a:r>
              <a:rPr lang="ru-RU" sz="3200" b="1" dirty="0" smtClean="0"/>
              <a:t> </a:t>
            </a:r>
            <a:r>
              <a:rPr lang="uk-UA" sz="3200" b="1" dirty="0" smtClean="0"/>
              <a:t>з </a:t>
            </a:r>
            <a:r>
              <a:rPr lang="uk-UA" sz="3200" b="1" dirty="0" smtClean="0"/>
              <a:t>легендою Василя Сухомлинського</a:t>
            </a:r>
            <a:r>
              <a:rPr lang="uk-UA" sz="3200" b="1" dirty="0" smtClean="0">
                <a:solidFill>
                  <a:schemeClr val="bg1"/>
                </a:solidFill>
              </a:rPr>
              <a:t> «Вічна тополя»; дізнаємось, чому </a:t>
            </a:r>
            <a:r>
              <a:rPr lang="uk-UA" sz="3200" b="1" dirty="0" smtClean="0">
                <a:solidFill>
                  <a:schemeClr val="bg1"/>
                </a:solidFill>
              </a:rPr>
              <a:t>Україна </a:t>
            </a:r>
            <a:r>
              <a:rPr lang="uk-UA" sz="3200" b="1" dirty="0">
                <a:solidFill>
                  <a:schemeClr val="bg1"/>
                </a:solidFill>
              </a:rPr>
              <a:t>наша — вічна.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714" y="4854685"/>
            <a:ext cx="629194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ЛЕГЕНДА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 це поетична оповідь про яку-небудь історичну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подію чи символ.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Фольклор - народна мудрість. Українські міфи, легенди та перекази. Легенда про тополю (українська легенд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7"/>
          <a:stretch/>
        </p:blipFill>
        <p:spPr bwMode="auto">
          <a:xfrm flipH="1">
            <a:off x="891333" y="1590605"/>
            <a:ext cx="3604466" cy="44693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5681" y="570729"/>
            <a:ext cx="10535932" cy="80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4365" y="1590605"/>
            <a:ext cx="6437248" cy="3600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ТОПОЛЯ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символ </a:t>
            </a:r>
            <a:r>
              <a:rPr lang="uk-UA" sz="2800" b="1" dirty="0">
                <a:solidFill>
                  <a:schemeClr val="bg1"/>
                </a:solidFill>
              </a:rPr>
              <a:t>рідної землі, свободи, України;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символ </a:t>
            </a:r>
            <a:r>
              <a:rPr lang="ru-RU" sz="2800" b="1" dirty="0" err="1"/>
              <a:t>жіночої</a:t>
            </a:r>
            <a:r>
              <a:rPr lang="ru-RU" sz="2800" b="1" dirty="0"/>
              <a:t> </a:t>
            </a:r>
            <a:r>
              <a:rPr lang="ru-RU" sz="2800" b="1" dirty="0" err="1"/>
              <a:t>долі</a:t>
            </a:r>
            <a:r>
              <a:rPr lang="ru-RU" sz="2800" b="1" dirty="0"/>
              <a:t>, </a:t>
            </a:r>
            <a:r>
              <a:rPr lang="ru-RU" sz="2800" b="1" dirty="0" err="1"/>
              <a:t>незрадливого</a:t>
            </a:r>
            <a:r>
              <a:rPr lang="ru-RU" sz="2800" b="1" dirty="0"/>
              <a:t> та, на жаль, </a:t>
            </a:r>
            <a:r>
              <a:rPr lang="ru-RU" sz="2800" b="1" dirty="0" err="1"/>
              <a:t>нещасливого</a:t>
            </a:r>
            <a:r>
              <a:rPr lang="ru-RU" sz="2800" b="1" dirty="0"/>
              <a:t> </a:t>
            </a:r>
            <a:r>
              <a:rPr lang="ru-RU" sz="2800" b="1" dirty="0" err="1"/>
              <a:t>дівочого</a:t>
            </a:r>
            <a:r>
              <a:rPr lang="ru-RU" sz="2800" b="1" dirty="0"/>
              <a:t> </a:t>
            </a:r>
            <a:r>
              <a:rPr lang="ru-RU" sz="2800" b="1" dirty="0" err="1" smtClean="0"/>
              <a:t>кохання</a:t>
            </a:r>
            <a:r>
              <a:rPr lang="uk-UA" sz="2800" b="1" dirty="0" smtClean="0">
                <a:solidFill>
                  <a:schemeClr val="bg1"/>
                </a:solidFill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результат </a:t>
            </a:r>
            <a:r>
              <a:rPr lang="uk-UA" sz="2800" b="1" dirty="0">
                <a:solidFill>
                  <a:schemeClr val="bg1"/>
                </a:solidFill>
              </a:rPr>
              <a:t>міфічного перетворення дівчини, жінки в дерево. </a:t>
            </a:r>
          </a:p>
        </p:txBody>
      </p:sp>
    </p:spTree>
    <p:extLst>
      <p:ext uri="{BB962C8B-B14F-4D97-AF65-F5344CB8AC3E}">
        <p14:creationId xmlns:p14="http://schemas.microsoft.com/office/powerpoint/2010/main" val="5277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72429" y="2034247"/>
            <a:ext cx="3256662" cy="33759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 smtClean="0">
                <a:ea typeface="+mj-ea"/>
                <a:cs typeface="+mj-cs"/>
              </a:rPr>
              <a:t>стара-престара </a:t>
            </a:r>
          </a:p>
          <a:p>
            <a:pPr eaLnBrk="0" hangingPunct="0">
              <a:defRPr/>
            </a:pPr>
            <a:r>
              <a:rPr lang="uk-UA" sz="3600" b="1" dirty="0" smtClean="0">
                <a:ea typeface="+mj-ea"/>
                <a:cs typeface="+mj-cs"/>
              </a:rPr>
              <a:t>узимку  </a:t>
            </a:r>
            <a:endParaRPr lang="uk-UA" sz="3600" b="1" dirty="0"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ea typeface="+mj-ea"/>
                <a:cs typeface="+mj-cs"/>
              </a:rPr>
              <a:t>покривається пам'ятаю однакова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879772" y="2034247"/>
            <a:ext cx="4256314" cy="33759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 smtClean="0"/>
              <a:t>старого-престарого</a:t>
            </a:r>
          </a:p>
          <a:p>
            <a:pPr eaLnBrk="0" hangingPunct="0">
              <a:defRPr/>
            </a:pPr>
            <a:r>
              <a:rPr lang="uk-UA" sz="3600" b="1" dirty="0" smtClean="0"/>
              <a:t>приходять</a:t>
            </a:r>
            <a:endParaRPr lang="uk-UA" sz="3600" b="1" dirty="0"/>
          </a:p>
          <a:p>
            <a:pPr eaLnBrk="0" hangingPunct="0">
              <a:defRPr/>
            </a:pPr>
            <a:r>
              <a:rPr lang="uk-UA" sz="3600" b="1" dirty="0"/>
              <a:t>відходять</a:t>
            </a:r>
          </a:p>
          <a:p>
            <a:pPr eaLnBrk="0" hangingPunct="0">
              <a:defRPr/>
            </a:pPr>
            <a:r>
              <a:rPr lang="uk-UA" sz="3600" b="1" dirty="0"/>
              <a:t>легенда</a:t>
            </a:r>
          </a:p>
          <a:p>
            <a:pPr eaLnBrk="0" hangingPunct="0">
              <a:defRPr/>
            </a:pPr>
            <a:r>
              <a:rPr lang="uk-UA" sz="3600" b="1" dirty="0" smtClean="0"/>
              <a:t>народилася</a:t>
            </a:r>
            <a:endParaRPr lang="uk-UA" sz="36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705" y="1998605"/>
            <a:ext cx="2496722" cy="35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6556522">
            <a:off x="4491584" y="239123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5041510" y="404854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4457709" y="455053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4080339" y="293374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7885783" y="232336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10289412" y="232366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6443112" y="234964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5144749" y="343836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7923375" y="351960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7763672" y="402777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8083835" y="293374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6556522">
            <a:off x="8367171" y="461193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83340" y="461873"/>
            <a:ext cx="10273691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14686" y="1262745"/>
            <a:ext cx="6513323" cy="587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став наголоси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558</Words>
  <Application>Microsoft Office PowerPoint</Application>
  <PresentationFormat>Произвольный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267</cp:revision>
  <dcterms:created xsi:type="dcterms:W3CDTF">2018-01-05T16:38:53Z</dcterms:created>
  <dcterms:modified xsi:type="dcterms:W3CDTF">2024-12-01T18:01:37Z</dcterms:modified>
</cp:coreProperties>
</file>