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05" r:id="rId3"/>
    <p:sldId id="325" r:id="rId4"/>
    <p:sldId id="316" r:id="rId5"/>
    <p:sldId id="317" r:id="rId6"/>
    <p:sldId id="286" r:id="rId7"/>
    <p:sldId id="319" r:id="rId8"/>
    <p:sldId id="292" r:id="rId9"/>
    <p:sldId id="321" r:id="rId10"/>
    <p:sldId id="322" r:id="rId11"/>
    <p:sldId id="278" r:id="rId12"/>
    <p:sldId id="302" r:id="rId13"/>
    <p:sldId id="307" r:id="rId14"/>
    <p:sldId id="323" r:id="rId15"/>
    <p:sldId id="294" r:id="rId16"/>
    <p:sldId id="318" r:id="rId17"/>
    <p:sldId id="320" r:id="rId18"/>
    <p:sldId id="32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22359" r="2259" b="13053"/>
          <a:stretch/>
        </p:blipFill>
        <p:spPr>
          <a:xfrm>
            <a:off x="1110344" y="895516"/>
            <a:ext cx="3375211" cy="246081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27315" y="4146969"/>
            <a:ext cx="10439400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6">
                    <a:lumMod val="75000"/>
                  </a:schemeClr>
                </a:solidFill>
              </a:rPr>
              <a:t>На які свята чекають узимку</a:t>
            </a:r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? Як святкують Різдво Христове в Україні?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7622" y="1157024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взимку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46-47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0858" y="506004"/>
            <a:ext cx="10393582" cy="647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Яких традицій дотримуються українці на Різдво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03423" y="1432444"/>
            <a:ext cx="7519754" cy="126274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Колядники стукають у двері, питають господарів дозволу колядувати. Співають пісні про народження Ісуса, у колядках бажають добра, радості, здоров’я.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03423" y="3110231"/>
            <a:ext cx="3759876" cy="24233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Коляд, </a:t>
            </a:r>
            <a:r>
              <a:rPr lang="uk-UA" sz="2400" b="1" dirty="0" err="1"/>
              <a:t>коляд</a:t>
            </a:r>
            <a:r>
              <a:rPr lang="uk-UA" sz="2400" b="1" dirty="0"/>
              <a:t>, коляда!</a:t>
            </a:r>
          </a:p>
          <a:p>
            <a:pPr algn="ctr"/>
            <a:r>
              <a:rPr lang="uk-UA" sz="2400" b="1" dirty="0"/>
              <a:t>Холод взимку не біда.</a:t>
            </a:r>
          </a:p>
          <a:p>
            <a:pPr algn="ctr"/>
            <a:r>
              <a:rPr lang="uk-UA" sz="2400" b="1" dirty="0"/>
              <a:t>Двері швидше відчиніть,</a:t>
            </a:r>
          </a:p>
          <a:p>
            <a:pPr algn="ctr"/>
            <a:r>
              <a:rPr lang="uk-UA" sz="2400" b="1" dirty="0"/>
              <a:t>Нас до себе запустіть!</a:t>
            </a:r>
          </a:p>
          <a:p>
            <a:pPr algn="ctr"/>
            <a:r>
              <a:rPr lang="uk-UA" sz="2400" b="1" dirty="0"/>
              <a:t>Всі, хто є у вашій хаті,</a:t>
            </a:r>
          </a:p>
          <a:p>
            <a:pPr algn="ctr"/>
            <a:r>
              <a:rPr lang="uk-UA" sz="2400" b="1" dirty="0"/>
              <a:t>Будуть дужі та багаті!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8" y="1432444"/>
            <a:ext cx="2797628" cy="430213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7656964" y="3108844"/>
            <a:ext cx="3759876" cy="24233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На городі вродять </a:t>
            </a:r>
            <a:r>
              <a:rPr lang="uk-UA" sz="2400" b="1" dirty="0" smtClean="0"/>
              <a:t>густо</a:t>
            </a:r>
            <a:endParaRPr lang="uk-UA" sz="2400" b="1" dirty="0"/>
          </a:p>
          <a:p>
            <a:pPr algn="ctr"/>
            <a:r>
              <a:rPr lang="uk-UA" sz="2400" b="1" dirty="0"/>
              <a:t>І картопля, і капуста,</a:t>
            </a:r>
          </a:p>
          <a:p>
            <a:pPr algn="ctr"/>
            <a:r>
              <a:rPr lang="uk-UA" sz="2400" b="1" dirty="0"/>
              <a:t>Помідори й огірочки</a:t>
            </a:r>
          </a:p>
          <a:p>
            <a:pPr algn="ctr"/>
            <a:r>
              <a:rPr lang="uk-UA" sz="2400" b="1" dirty="0"/>
              <a:t>І для сина, і для дочки.</a:t>
            </a:r>
          </a:p>
          <a:p>
            <a:pPr algn="ctr"/>
            <a:r>
              <a:rPr lang="uk-UA" sz="2400" b="1" dirty="0"/>
              <a:t>Ось промова в нас така,</a:t>
            </a:r>
          </a:p>
          <a:p>
            <a:pPr algn="ctr"/>
            <a:r>
              <a:rPr lang="uk-UA" sz="2400" b="1" dirty="0"/>
              <a:t>Ви ж готуйте п’ятака!</a:t>
            </a:r>
          </a:p>
        </p:txBody>
      </p:sp>
    </p:spTree>
    <p:extLst>
      <p:ext uri="{BB962C8B-B14F-4D97-AF65-F5344CB8AC3E}">
        <p14:creationId xmlns:p14="http://schemas.microsoft.com/office/powerpoint/2010/main" val="30852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5439" y="1295401"/>
            <a:ext cx="7112926" cy="85838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Визнач, які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зимові свята на них зображено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Коли їх відзначають?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4101" y="582240"/>
            <a:ext cx="10039885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українські поштові марки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МАРКА НОВОРІЧНА – ХУДОЖНЯ ПОШТОВА МІНІАТЮРА – Острозький зам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28" y="2278226"/>
            <a:ext cx="3839482" cy="27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АРКА НОВОРІЧНА – ХУДОЖНЯ ПОШТОВА МІНІАТЮРА – Острозький зам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50" y="1878514"/>
            <a:ext cx="2848536" cy="3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АРКА НОВОРІЧНА – ХУДОЖНЯ ПОШТОВА МІНІАТЮРА – Острозький зам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19" y="2278226"/>
            <a:ext cx="3037435" cy="27134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44200" y="5047306"/>
            <a:ext cx="5015085" cy="496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Що для тебе означає Новий Рік?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99571" y="5578035"/>
            <a:ext cx="5554541" cy="5430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Навіщо потрібно прикрашати ялинку?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52090" y="5047306"/>
            <a:ext cx="3741896" cy="4704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Хто такий Дід Мороз?</a:t>
            </a: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2882" y="494528"/>
            <a:ext cx="9789558" cy="729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Діди Морози в різних країнах світу</a:t>
            </a:r>
          </a:p>
        </p:txBody>
      </p:sp>
      <p:pic>
        <p:nvPicPr>
          <p:cNvPr id="6" name="Діди Морози в різних країнах світ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777" y="1224255"/>
            <a:ext cx="8939749" cy="502468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77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7429" y="538071"/>
            <a:ext cx="9884228" cy="702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8568" y="1901567"/>
            <a:ext cx="4552974" cy="37034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/>
              <a:t>Як нам зиму не любити?</a:t>
            </a:r>
          </a:p>
          <a:p>
            <a:r>
              <a:rPr lang="uk-UA" sz="2800" b="1" dirty="0"/>
              <a:t>Вийдем гратися в сніжки,</a:t>
            </a:r>
          </a:p>
          <a:p>
            <a:r>
              <a:rPr lang="uk-UA" sz="2800" b="1" dirty="0"/>
              <a:t>Бабу будемо ліпити </a:t>
            </a:r>
          </a:p>
          <a:p>
            <a:r>
              <a:rPr lang="uk-UA" sz="2800" b="1" dirty="0"/>
              <a:t>Та спускатися </a:t>
            </a:r>
            <a:r>
              <a:rPr lang="uk-UA" sz="2800" b="1" dirty="0" smtClean="0"/>
              <a:t>із </a:t>
            </a:r>
            <a:r>
              <a:rPr lang="uk-UA" sz="2800" b="1" dirty="0" err="1"/>
              <a:t>гірки</a:t>
            </a:r>
            <a:r>
              <a:rPr lang="uk-UA" sz="2800" b="1" dirty="0" smtClean="0"/>
              <a:t>.</a:t>
            </a:r>
          </a:p>
          <a:p>
            <a:r>
              <a:rPr lang="uk-UA" sz="2800" b="1" dirty="0" smtClean="0"/>
              <a:t>Як </a:t>
            </a:r>
            <a:r>
              <a:rPr lang="uk-UA" sz="2800" b="1" dirty="0"/>
              <a:t>одягнем ковзани,</a:t>
            </a:r>
          </a:p>
          <a:p>
            <a:r>
              <a:rPr lang="uk-UA" sz="2800" b="1" dirty="0"/>
              <a:t>По льоду </a:t>
            </a:r>
            <a:r>
              <a:rPr lang="uk-UA" sz="2800" b="1" dirty="0" smtClean="0"/>
              <a:t>проїдемо.</a:t>
            </a:r>
            <a:endParaRPr lang="uk-UA" sz="2800" b="1" dirty="0"/>
          </a:p>
          <a:p>
            <a:r>
              <a:rPr lang="uk-UA" sz="2800" b="1" dirty="0"/>
              <a:t>Залишимо сліди </a:t>
            </a:r>
          </a:p>
          <a:p>
            <a:r>
              <a:rPr lang="uk-UA" sz="2800" b="1" dirty="0"/>
              <a:t>Для </a:t>
            </a:r>
            <a:r>
              <a:rPr lang="uk-UA" sz="2800" b="1" dirty="0" smtClean="0"/>
              <a:t>Мороза </a:t>
            </a:r>
            <a:r>
              <a:rPr lang="uk-UA" sz="2800" b="1" dirty="0"/>
              <a:t>Діда</a:t>
            </a:r>
            <a:r>
              <a:rPr lang="uk-UA" sz="2800" b="1" dirty="0" smtClean="0"/>
              <a:t>.</a:t>
            </a:r>
            <a:endParaRPr lang="uk-UA" sz="28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301702" y="1913598"/>
            <a:ext cx="1798999" cy="1719191"/>
            <a:chOff x="6529585" y="1456401"/>
            <a:chExt cx="5006520" cy="500651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589" y="1456402"/>
              <a:ext cx="5006516" cy="5006516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6529585" y="1456401"/>
              <a:ext cx="1275010" cy="106785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685079" y="1240971"/>
            <a:ext cx="7112926" cy="6204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А ще зима приносить веселі розваги під час канікул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5" b="7936"/>
          <a:stretch/>
        </p:blipFill>
        <p:spPr>
          <a:xfrm>
            <a:off x="5364794" y="3632789"/>
            <a:ext cx="1672816" cy="153616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100701" y="1809432"/>
            <a:ext cx="4412102" cy="36467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/>
              <a:t>Щоки</a:t>
            </a:r>
            <a:r>
              <a:rPr lang="ru-RU" sz="2800" b="1" dirty="0"/>
              <a:t> </a:t>
            </a:r>
            <a:r>
              <a:rPr lang="ru-RU" sz="2800" b="1" dirty="0" err="1"/>
              <a:t>полум’ям</a:t>
            </a:r>
            <a:r>
              <a:rPr lang="ru-RU" sz="2800" b="1" dirty="0"/>
              <a:t> </a:t>
            </a:r>
            <a:r>
              <a:rPr lang="ru-RU" sz="2800" b="1" dirty="0" err="1"/>
              <a:t>горять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Та </a:t>
            </a:r>
            <a:r>
              <a:rPr lang="ru-RU" sz="2800" b="1" dirty="0" err="1"/>
              <a:t>біжать</a:t>
            </a:r>
            <a:r>
              <a:rPr lang="ru-RU" sz="2800" b="1" dirty="0"/>
              <a:t> </a:t>
            </a:r>
            <a:r>
              <a:rPr lang="ru-RU" sz="2800" b="1" dirty="0" err="1"/>
              <a:t>малята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 err="1"/>
              <a:t>Щоб</a:t>
            </a:r>
            <a:r>
              <a:rPr lang="ru-RU" sz="2800" b="1" dirty="0"/>
              <a:t> везти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гірки</a:t>
            </a:r>
            <a:r>
              <a:rPr lang="ru-RU" sz="2800" b="1" dirty="0"/>
              <a:t> </a:t>
            </a:r>
            <a:r>
              <a:rPr lang="ru-RU" sz="2800" b="1" dirty="0" err="1"/>
              <a:t>сміх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На </a:t>
            </a:r>
            <a:r>
              <a:rPr lang="ru-RU" sz="2800" b="1" dirty="0" err="1"/>
              <a:t>своїх</a:t>
            </a:r>
            <a:r>
              <a:rPr lang="ru-RU" sz="2800" b="1" dirty="0"/>
              <a:t> </a:t>
            </a:r>
            <a:r>
              <a:rPr lang="ru-RU" sz="2800" b="1" dirty="0" err="1"/>
              <a:t>санчатах</a:t>
            </a:r>
            <a:r>
              <a:rPr lang="ru-RU" sz="2800" b="1" dirty="0" smtClean="0"/>
              <a:t>.</a:t>
            </a:r>
          </a:p>
          <a:p>
            <a:r>
              <a:rPr lang="ru-RU" sz="2800" b="1" dirty="0" err="1"/>
              <a:t>Ти</a:t>
            </a:r>
            <a:r>
              <a:rPr lang="ru-RU" sz="2800" b="1" dirty="0"/>
              <a:t>, </a:t>
            </a:r>
            <a:r>
              <a:rPr lang="ru-RU" sz="2800" b="1" dirty="0" err="1"/>
              <a:t>вітриську</a:t>
            </a:r>
            <a:r>
              <a:rPr lang="ru-RU" sz="2800" b="1" dirty="0"/>
              <a:t>, </a:t>
            </a:r>
            <a:r>
              <a:rPr lang="ru-RU" sz="2800" b="1" dirty="0" err="1"/>
              <a:t>зупинись</a:t>
            </a:r>
            <a:r>
              <a:rPr lang="ru-RU" sz="2800" b="1" dirty="0"/>
              <a:t>, </a:t>
            </a:r>
            <a:endParaRPr lang="uk-UA" sz="2800" b="1" dirty="0"/>
          </a:p>
          <a:p>
            <a:r>
              <a:rPr lang="ru-RU" sz="2800" b="1" dirty="0" err="1"/>
              <a:t>Йди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нами </a:t>
            </a:r>
            <a:r>
              <a:rPr lang="ru-RU" sz="2800" b="1" dirty="0" err="1"/>
              <a:t>гратись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uk-UA" sz="2800" b="1" dirty="0"/>
              <a:t>Ми на лижах</a:t>
            </a:r>
            <a:r>
              <a:rPr lang="ru-RU" sz="2800" b="1" dirty="0"/>
              <a:t> </a:t>
            </a:r>
            <a:r>
              <a:rPr lang="ru-RU" sz="2800" b="1" dirty="0" err="1"/>
              <a:t>цілий</a:t>
            </a:r>
            <a:r>
              <a:rPr lang="ru-RU" sz="2800" b="1" dirty="0"/>
              <a:t> день</a:t>
            </a:r>
            <a:br>
              <a:rPr lang="ru-RU" sz="2800" b="1" dirty="0"/>
            </a:br>
            <a:r>
              <a:rPr lang="ru-RU" sz="2800" b="1" dirty="0" err="1"/>
              <a:t>Будемо</a:t>
            </a:r>
            <a:r>
              <a:rPr lang="ru-RU" sz="2800" b="1" dirty="0"/>
              <a:t> </a:t>
            </a:r>
            <a:r>
              <a:rPr lang="ru-RU" sz="2800" b="1" dirty="0" err="1"/>
              <a:t>кататись</a:t>
            </a:r>
            <a:r>
              <a:rPr lang="ru-RU" sz="2800" b="1" dirty="0"/>
              <a:t>. </a:t>
            </a:r>
            <a:endParaRPr lang="uk-UA" sz="2800" b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5301703" y="5061925"/>
            <a:ext cx="1856505" cy="1344062"/>
            <a:chOff x="5884244" y="1622738"/>
            <a:chExt cx="6203418" cy="453336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244" y="1622738"/>
              <a:ext cx="6119400" cy="4519779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11487955" y="5924282"/>
              <a:ext cx="599707" cy="2318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06" y="4982688"/>
            <a:ext cx="1261302" cy="149596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1197429" y="5606155"/>
            <a:ext cx="3526972" cy="79983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Про які зимові розваги йдеться у вірші?</a:t>
            </a:r>
          </a:p>
        </p:txBody>
      </p:sp>
    </p:spTree>
    <p:extLst>
      <p:ext uri="{BB962C8B-B14F-4D97-AF65-F5344CB8AC3E}">
        <p14:creationId xmlns:p14="http://schemas.microsoft.com/office/powerpoint/2010/main" val="148137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4657" y="636043"/>
            <a:ext cx="10678886" cy="615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4657" y="1331687"/>
            <a:ext cx="10682978" cy="508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Для того, щоб свята пройшли весело і без травм,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виконуй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деякі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правила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9599" y="1970040"/>
            <a:ext cx="2623457" cy="15507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1. Не </a:t>
            </a:r>
            <a:r>
              <a:rPr lang="uk-UA" sz="2800" b="1" dirty="0">
                <a:solidFill>
                  <a:schemeClr val="bg1"/>
                </a:solidFill>
              </a:rPr>
              <a:t>торкайся увімкнених гірлянд.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" b="10370"/>
          <a:stretch/>
        </p:blipFill>
        <p:spPr>
          <a:xfrm>
            <a:off x="544416" y="3800328"/>
            <a:ext cx="2601555" cy="206142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363421" y="1970040"/>
            <a:ext cx="3059150" cy="18895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2. Не </a:t>
            </a:r>
            <a:r>
              <a:rPr lang="uk-UA" sz="2800" b="1" dirty="0">
                <a:solidFill>
                  <a:schemeClr val="bg1"/>
                </a:solidFill>
              </a:rPr>
              <a:t>катайся на санчатах чи лижах біля проїзної частини.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1"/>
          <a:stretch/>
        </p:blipFill>
        <p:spPr>
          <a:xfrm>
            <a:off x="3389080" y="4299778"/>
            <a:ext cx="2979579" cy="155802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533763" y="1970040"/>
            <a:ext cx="3230723" cy="18895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3. Не </a:t>
            </a:r>
            <a:r>
              <a:rPr lang="uk-UA" sz="2800" b="1" dirty="0">
                <a:solidFill>
                  <a:schemeClr val="bg1"/>
                </a:solidFill>
              </a:rPr>
              <a:t>підпалюй самостійно бенгальські вогні, свічки, петарди.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372" y="1970040"/>
            <a:ext cx="1571171" cy="216701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33762" y="4012316"/>
            <a:ext cx="3230723" cy="1908629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4. Не </a:t>
            </a:r>
            <a:r>
              <a:rPr lang="uk-UA" sz="2800" b="1" dirty="0">
                <a:solidFill>
                  <a:schemeClr val="bg1"/>
                </a:solidFill>
              </a:rPr>
              <a:t>катайся на річці чи озері, краще сходи на ковзанку.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" b="8519"/>
          <a:stretch/>
        </p:blipFill>
        <p:spPr>
          <a:xfrm>
            <a:off x="9906464" y="4299778"/>
            <a:ext cx="1758928" cy="169257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51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473347"/>
            <a:ext cx="10038442" cy="742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Дай відповіді на запитання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4101" y="1412359"/>
            <a:ext cx="5640614" cy="795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Коли </a:t>
            </a:r>
            <a:r>
              <a:rPr lang="ru-RU" sz="2800" b="1" dirty="0" err="1"/>
              <a:t>настає</a:t>
            </a:r>
            <a:r>
              <a:rPr lang="ru-RU" sz="2800" b="1" dirty="0"/>
              <a:t> </a:t>
            </a:r>
            <a:r>
              <a:rPr lang="ru-RU" sz="2800" b="1" dirty="0" err="1"/>
              <a:t>Новий</a:t>
            </a:r>
            <a:r>
              <a:rPr lang="ru-RU" sz="2800" b="1" dirty="0"/>
              <a:t> </a:t>
            </a:r>
            <a:r>
              <a:rPr lang="ru-RU" sz="2800" b="1" dirty="0" err="1"/>
              <a:t>рік</a:t>
            </a:r>
            <a:r>
              <a:rPr lang="ru-RU" sz="2800" b="1" dirty="0"/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54101" y="2270828"/>
            <a:ext cx="5640614" cy="10057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люблять</a:t>
            </a:r>
            <a:r>
              <a:rPr lang="ru-RU" sz="2800" b="1" dirty="0"/>
              <a:t> </a:t>
            </a:r>
            <a:r>
              <a:rPr lang="ru-RU" sz="2800" b="1" dirty="0" err="1"/>
              <a:t>новорічні</a:t>
            </a:r>
            <a:r>
              <a:rPr lang="ru-RU" sz="2800" b="1" dirty="0"/>
              <a:t> свята </a:t>
            </a:r>
            <a:r>
              <a:rPr lang="ru-RU" sz="2800" b="1" dirty="0" err="1"/>
              <a:t>діти</a:t>
            </a:r>
            <a:r>
              <a:rPr lang="ru-RU" sz="2800" b="1" dirty="0"/>
              <a:t> й </a:t>
            </a:r>
            <a:r>
              <a:rPr lang="ru-RU" sz="2800" b="1" dirty="0" err="1"/>
              <a:t>дорослі</a:t>
            </a:r>
            <a:r>
              <a:rPr lang="ru-RU" sz="2800" b="1" dirty="0"/>
              <a:t>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5873" y="3344359"/>
            <a:ext cx="5618842" cy="10686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приходить до тебе в </a:t>
            </a:r>
            <a:r>
              <a:rPr lang="ru-RU" sz="2800" b="1" dirty="0" err="1"/>
              <a:t>гості</a:t>
            </a:r>
            <a:r>
              <a:rPr lang="ru-RU" sz="2800" b="1" dirty="0"/>
              <a:t> </a:t>
            </a:r>
            <a:r>
              <a:rPr lang="ru-RU" sz="2800" b="1" dirty="0" err="1"/>
              <a:t>Святий</a:t>
            </a:r>
            <a:r>
              <a:rPr lang="ru-RU" sz="2800" b="1" dirty="0"/>
              <a:t> </a:t>
            </a:r>
            <a:r>
              <a:rPr lang="ru-RU" sz="2800" b="1" dirty="0" err="1"/>
              <a:t>Миколай</a:t>
            </a:r>
            <a:r>
              <a:rPr lang="ru-RU" sz="2800" b="1" dirty="0"/>
              <a:t>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874" y="4478303"/>
            <a:ext cx="5618842" cy="11128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Яке </a:t>
            </a:r>
            <a:r>
              <a:rPr lang="ru-RU" sz="2800" b="1" dirty="0" err="1"/>
              <a:t>бажання</a:t>
            </a:r>
            <a:r>
              <a:rPr lang="ru-RU" sz="2800" b="1" dirty="0"/>
              <a:t> </a:t>
            </a:r>
            <a:r>
              <a:rPr lang="ru-RU" sz="2800" b="1" dirty="0" err="1"/>
              <a:t>ти</a:t>
            </a:r>
            <a:r>
              <a:rPr lang="ru-RU" sz="2800" b="1" dirty="0"/>
              <a:t> б </a:t>
            </a:r>
            <a:r>
              <a:rPr lang="ru-RU" sz="2800" b="1" dirty="0" err="1"/>
              <a:t>хотів</a:t>
            </a:r>
            <a:r>
              <a:rPr lang="ru-RU" sz="2800" b="1" dirty="0"/>
              <a:t>/ </a:t>
            </a:r>
            <a:r>
              <a:rPr lang="ru-RU" sz="2800" b="1" dirty="0" err="1"/>
              <a:t>хотіла</a:t>
            </a:r>
            <a:r>
              <a:rPr lang="ru-RU" sz="2800" b="1" dirty="0"/>
              <a:t>, </a:t>
            </a:r>
            <a:r>
              <a:rPr lang="ru-RU" sz="2800" b="1" dirty="0" err="1"/>
              <a:t>щоб</a:t>
            </a:r>
            <a:r>
              <a:rPr lang="ru-RU" sz="2800" b="1" dirty="0"/>
              <a:t> </a:t>
            </a:r>
            <a:r>
              <a:rPr lang="ru-RU" sz="2800" b="1" dirty="0" err="1"/>
              <a:t>здійснилося</a:t>
            </a:r>
            <a:r>
              <a:rPr lang="ru-RU" sz="2800" b="1" dirty="0"/>
              <a:t> </a:t>
            </a:r>
            <a:r>
              <a:rPr lang="ru-RU" sz="2800" b="1" dirty="0" err="1"/>
              <a:t>наступного</a:t>
            </a:r>
            <a:r>
              <a:rPr lang="ru-RU" sz="2800" b="1" dirty="0"/>
              <a:t> року?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94" y="1456066"/>
            <a:ext cx="3551649" cy="3776586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2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194" r="56853" b="72447"/>
          <a:stretch/>
        </p:blipFill>
        <p:spPr>
          <a:xfrm>
            <a:off x="6177046" y="3773383"/>
            <a:ext cx="4660414" cy="179907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194" r="56853" b="72447"/>
          <a:stretch/>
        </p:blipFill>
        <p:spPr>
          <a:xfrm>
            <a:off x="788361" y="1733995"/>
            <a:ext cx="4660414" cy="179907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765174" y="399959"/>
            <a:ext cx="10588625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1046887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8360" y="1101342"/>
            <a:ext cx="4632726" cy="4762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1. Які свята дарує зима? Напиши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a typeface="Cambria"/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16334" y="1122856"/>
            <a:ext cx="5537465" cy="80672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2. Які зимові розваги тобі до вподоби? Намалюй або напиши.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893761" y="1988160"/>
            <a:ext cx="3507315" cy="169591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90805" y="2907268"/>
            <a:ext cx="2657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 січня Новий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рік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7468" y="1839217"/>
            <a:ext cx="4593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6 грудня День Святого Миколая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6564" y="2359156"/>
            <a:ext cx="4015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25 грудня Різдво Христове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8594" y="1988160"/>
            <a:ext cx="1845808" cy="158192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9028" y="5065512"/>
            <a:ext cx="1850521" cy="141462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72" y="3776981"/>
            <a:ext cx="1689426" cy="18282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8" y="3776981"/>
            <a:ext cx="1828284" cy="182828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70" y="3773383"/>
            <a:ext cx="1212275" cy="183188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345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4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193" r="56853" b="88783"/>
          <a:stretch/>
        </p:blipFill>
        <p:spPr>
          <a:xfrm>
            <a:off x="678663" y="4464933"/>
            <a:ext cx="4132824" cy="74660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765174" y="399959"/>
            <a:ext cx="10588625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1046887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57-58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05006" y="1101342"/>
            <a:ext cx="3219185" cy="74923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. Коли святкують Різдво в Україні?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й обведи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8663" y="3428048"/>
            <a:ext cx="4132824" cy="94379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Яка твоя улюблена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різдвяна колядка?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Напиши її назву або перший рядок.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77822" y="1103194"/>
            <a:ext cx="4008916" cy="74923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5. Розфарбуй різдвяний вінок. Напиши привітання своїм рідним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527549" y="1927592"/>
            <a:ext cx="1974095" cy="6172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 ніч проти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2775" y="2737393"/>
            <a:ext cx="1549378" cy="5031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25 грудня</a:t>
            </a:r>
            <a:endParaRPr lang="ru-RU" sz="2400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00152" y="2686360"/>
            <a:ext cx="1211334" cy="5031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7 січня</a:t>
            </a:r>
            <a:endParaRPr lang="ru-RU" sz="2400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264307" y="2723081"/>
            <a:ext cx="1237337" cy="5031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 </a:t>
            </a:r>
            <a:r>
              <a:rPr lang="uk-UA" sz="2400" b="1" dirty="0"/>
              <a:t>січня</a:t>
            </a:r>
            <a:endParaRPr lang="ru-RU" sz="2400" b="1" dirty="0"/>
          </a:p>
        </p:txBody>
      </p:sp>
      <p:sp>
        <p:nvSpPr>
          <p:cNvPr id="2" name="Овал 1"/>
          <p:cNvSpPr/>
          <p:nvPr/>
        </p:nvSpPr>
        <p:spPr>
          <a:xfrm>
            <a:off x="612775" y="2586357"/>
            <a:ext cx="1549377" cy="8051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D:\2 клас\4 ЯДС\1 Грущинська\3 Людина і природа взимку\№046 На які свята чекають узимку\2024-12-21_1638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13329" r="12462" b="1998"/>
          <a:stretch/>
        </p:blipFill>
        <p:spPr bwMode="auto">
          <a:xfrm>
            <a:off x="9157992" y="1070080"/>
            <a:ext cx="2337321" cy="23909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977822" y="1929445"/>
            <a:ext cx="4008916" cy="67225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6. Разом із дорослими склади новорічне меню.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193" r="56853" b="81194"/>
          <a:stretch/>
        </p:blipFill>
        <p:spPr>
          <a:xfrm>
            <a:off x="4998068" y="2672048"/>
            <a:ext cx="4237516" cy="1512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5" name="Picture 3" descr="D:\2 клас\4 ЯДС\1 Грущинська\3 Людина і природа взимку\№046 На які свята чекають узимку\2024-12-21_1705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17909" r="51" b="317"/>
          <a:stretch/>
        </p:blipFill>
        <p:spPr bwMode="auto">
          <a:xfrm>
            <a:off x="6760028" y="4071997"/>
            <a:ext cx="3810514" cy="24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055914" y="5311605"/>
            <a:ext cx="5581196" cy="90269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7. Пройди новорічний лабіринт. Якщо не секрет, на який подарунок чекаєш саме ти? Розкажи.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 animBg="1"/>
      <p:bldP spid="2" grpId="0" animBg="1"/>
      <p:bldP spid="30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02230" y="1586451"/>
              <a:ext cx="15987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40259" y="1605593"/>
              <a:ext cx="1741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44094" y="4310292"/>
              <a:ext cx="16795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85571" y="4288338"/>
              <a:ext cx="15930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rgbClr val="002060"/>
                  </a:solidFill>
                </a:rPr>
                <a:t>Труднощі виникали…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955159" y="611505"/>
            <a:ext cx="10039412" cy="6512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6996766" y="2215327"/>
            <a:ext cx="4300720" cy="422434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38361" y="1291997"/>
            <a:ext cx="4480753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35886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7567" y="494529"/>
            <a:ext cx="9848776" cy="7702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27" y="1415625"/>
            <a:ext cx="6479849" cy="48490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51014" y="2638607"/>
            <a:ext cx="4979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Сядьте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, діти, всі рівненько,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Посміхніться веселенько.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Настрій на урок взяли,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Працювати почали!</a:t>
            </a:r>
          </a:p>
        </p:txBody>
      </p:sp>
    </p:spTree>
    <p:extLst>
      <p:ext uri="{BB962C8B-B14F-4D97-AF65-F5344CB8AC3E}">
        <p14:creationId xmlns:p14="http://schemas.microsoft.com/office/powerpoint/2010/main" val="277733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10921" r="30719" b="6313"/>
          <a:stretch/>
        </p:blipFill>
        <p:spPr bwMode="auto">
          <a:xfrm>
            <a:off x="1825791" y="3378678"/>
            <a:ext cx="1135026" cy="139986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397772" y="3242122"/>
            <a:ext cx="1523160" cy="27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45" y="1174966"/>
            <a:ext cx="1523159" cy="14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18" y="3583351"/>
            <a:ext cx="1599799" cy="17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8630" y="4829793"/>
            <a:ext cx="256437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руки, ноги не рухаються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5514" y="2768998"/>
            <a:ext cx="243629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очі дивляться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8631" y="2628446"/>
            <a:ext cx="26075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ротик мовчить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676" y="2760031"/>
            <a:ext cx="242272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вуха слухають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05359" y="5312232"/>
            <a:ext cx="26075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голова працює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433858" y="3242122"/>
            <a:ext cx="1557046" cy="27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271301" y="3242122"/>
            <a:ext cx="1719604" cy="27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>
            <a:off x="5433671" y="3199906"/>
            <a:ext cx="1557419" cy="28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>
            <a:off x="5271301" y="3151666"/>
            <a:ext cx="1722591" cy="27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>
            <a:off x="5202485" y="3151666"/>
            <a:ext cx="2019789" cy="281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601" y="1466248"/>
            <a:ext cx="1035016" cy="13091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1975563" y="1523563"/>
            <a:ext cx="1970508" cy="11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70135" y="5481509"/>
            <a:ext cx="27908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Дай мені 5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6460" r="16411" b="7924"/>
          <a:stretch/>
        </p:blipFill>
        <p:spPr bwMode="auto">
          <a:xfrm>
            <a:off x="2960817" y="3389793"/>
            <a:ext cx="1041563" cy="13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66802" y="427672"/>
            <a:ext cx="10112828" cy="671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169780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4 ЯДС\1 Грущинська\3 Людина і природа взимку\№037 Яку форму має Земля\2024-11-29_12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9" y="2849134"/>
            <a:ext cx="8676894" cy="3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60-61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6997" y="2442881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51" y="265292"/>
            <a:ext cx="3860570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8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101" y="582240"/>
            <a:ext cx="10039885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37" y="1426288"/>
            <a:ext cx="2604234" cy="390322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54101" y="1334956"/>
            <a:ext cx="2832099" cy="15715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 таке світловідбивачі</a:t>
            </a:r>
            <a:r>
              <a:rPr lang="uk-UA" sz="2400" b="1" dirty="0" smtClean="0"/>
              <a:t>?</a:t>
            </a:r>
          </a:p>
          <a:p>
            <a:pPr algn="ctr"/>
            <a:r>
              <a:rPr lang="uk-UA" sz="2400" b="1" dirty="0" smtClean="0"/>
              <a:t>Коли їх використовуємо?</a:t>
            </a:r>
            <a:endParaRPr lang="ru-RU" sz="2400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51327" y="1384219"/>
            <a:ext cx="4626430" cy="16741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Світловідбивачі</a:t>
            </a:r>
            <a:r>
              <a:rPr lang="uk-UA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/>
              <a:t>– це маленький значок або наліпка, що допомагає водієві в темряві швидше побачити пішохода.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1327" y="3377899"/>
            <a:ext cx="4508262" cy="12110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Які свята </a:t>
            </a:r>
            <a:r>
              <a:rPr lang="uk-UA" sz="2400" b="1" dirty="0" smtClean="0">
                <a:solidFill>
                  <a:schemeClr val="bg1"/>
                </a:solidFill>
              </a:rPr>
              <a:t>припадають на зимову пору? Які з них відзначають у твоїй родині?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20699" y="4824961"/>
            <a:ext cx="4638890" cy="90595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дізнаємось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про особливості зимових свят.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1" y="4361097"/>
            <a:ext cx="2743242" cy="20614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Світловідбиваючі Брелоки для безпеки дітей купити в Україні, Киї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4" b="18194"/>
          <a:stretch/>
        </p:blipFill>
        <p:spPr bwMode="auto">
          <a:xfrm>
            <a:off x="1168143" y="2971311"/>
            <a:ext cx="2159697" cy="13680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4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1324302"/>
            <a:ext cx="10039885" cy="8878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Зима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дарує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нам немало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радісних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свят.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Відгадай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загадку й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назви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найочікуваніших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зимових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свят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дітьми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Коли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30301" y="2299259"/>
            <a:ext cx="4627268" cy="39321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/>
              <a:t>Він ходить від хати до хати, </a:t>
            </a:r>
            <a:br>
              <a:rPr lang="uk-UA" sz="2400" b="1" dirty="0"/>
            </a:br>
            <a:r>
              <a:rPr lang="uk-UA" sz="2400" b="1" dirty="0"/>
              <a:t>Питається мами і </a:t>
            </a:r>
            <a:r>
              <a:rPr lang="uk-UA" sz="2400" b="1" dirty="0" smtClean="0"/>
              <a:t>тата:</a:t>
            </a:r>
            <a:r>
              <a:rPr lang="uk-UA" sz="2400" b="1" dirty="0"/>
              <a:t> </a:t>
            </a:r>
            <a:br>
              <a:rPr lang="uk-UA" sz="2400" b="1" dirty="0"/>
            </a:br>
            <a:r>
              <a:rPr lang="uk-UA" sz="2400" b="1" dirty="0"/>
              <a:t>- </a:t>
            </a:r>
            <a:r>
              <a:rPr lang="uk-UA" sz="2400" b="1" dirty="0" smtClean="0"/>
              <a:t>Чи </a:t>
            </a:r>
            <a:r>
              <a:rPr lang="uk-UA" sz="2400" b="1" dirty="0"/>
              <a:t>є у вас чемна дитина, </a:t>
            </a:r>
            <a:br>
              <a:rPr lang="uk-UA" sz="2400" b="1" dirty="0"/>
            </a:br>
            <a:r>
              <a:rPr lang="uk-UA" sz="2400" b="1" dirty="0"/>
              <a:t>Дівчатко мале, чи хлопчина</a:t>
            </a:r>
            <a:r>
              <a:rPr lang="uk-UA" sz="2400" b="1" dirty="0" smtClean="0"/>
              <a:t>?</a:t>
            </a:r>
            <a:r>
              <a:rPr lang="uk-UA" sz="2400" b="1" dirty="0"/>
              <a:t> </a:t>
            </a:r>
            <a:br>
              <a:rPr lang="uk-UA" sz="2400" b="1" dirty="0"/>
            </a:br>
            <a:r>
              <a:rPr lang="uk-UA" sz="2400" b="1" dirty="0"/>
              <a:t>Для кожного має в торбинці </a:t>
            </a:r>
            <a:br>
              <a:rPr lang="uk-UA" sz="2400" b="1" dirty="0"/>
            </a:br>
            <a:r>
              <a:rPr lang="uk-UA" sz="2400" b="1" dirty="0"/>
              <a:t>Найкращі у світі гостинці. </a:t>
            </a:r>
            <a:br>
              <a:rPr lang="uk-UA" sz="2400" b="1" dirty="0"/>
            </a:br>
            <a:r>
              <a:rPr lang="uk-UA" sz="2400" b="1" dirty="0"/>
              <a:t>А хто без кінця бешкетує, </a:t>
            </a:r>
            <a:br>
              <a:rPr lang="uk-UA" sz="2400" b="1" dirty="0"/>
            </a:br>
            <a:r>
              <a:rPr lang="uk-UA" sz="2400" b="1" dirty="0"/>
              <a:t>Тим чортик лиш різки дарує. </a:t>
            </a:r>
            <a:br>
              <a:rPr lang="uk-UA" sz="2400" b="1" dirty="0"/>
            </a:br>
            <a:r>
              <a:rPr lang="uk-UA" sz="2400" b="1" dirty="0"/>
              <a:t>Синочку, лише пригадай, </a:t>
            </a:r>
            <a:br>
              <a:rPr lang="uk-UA" sz="2400" b="1" dirty="0"/>
            </a:br>
            <a:r>
              <a:rPr lang="uk-UA" sz="2400" b="1" dirty="0"/>
              <a:t>Це добрий </a:t>
            </a:r>
            <a:r>
              <a:rPr lang="uk-UA" sz="2400" b="1" dirty="0" smtClean="0"/>
              <a:t>… 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13" y="2353689"/>
            <a:ext cx="3913613" cy="27408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54101" y="582240"/>
            <a:ext cx="10039885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Впізнай зимове свято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38104" y="5192486"/>
            <a:ext cx="3559629" cy="84908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День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Святого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Миколая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1324302"/>
            <a:ext cx="10039885" cy="79604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Зима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дарує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нам немало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радісних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свят.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Відгадай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загадку й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назви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найочікуваніших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зимових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свят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дітьми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Коли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52072" y="2237849"/>
            <a:ext cx="4627268" cy="32812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/>
              <a:t>Що</a:t>
            </a:r>
            <a:r>
              <a:rPr lang="ru-RU" sz="2400" b="1" dirty="0"/>
              <a:t> за </a:t>
            </a:r>
            <a:r>
              <a:rPr lang="ru-RU" sz="2400" b="1" dirty="0" err="1"/>
              <a:t>дивне</a:t>
            </a:r>
            <a:r>
              <a:rPr lang="ru-RU" sz="2400" b="1" dirty="0"/>
              <a:t> </a:t>
            </a:r>
            <a:r>
              <a:rPr lang="ru-RU" sz="2400" b="1" dirty="0" err="1"/>
              <a:t>нині</a:t>
            </a:r>
            <a:r>
              <a:rPr lang="ru-RU" sz="2400" b="1" dirty="0"/>
              <a:t> свято? Глянь, </a:t>
            </a:r>
            <a:r>
              <a:rPr lang="ru-RU" sz="2400" b="1" dirty="0" err="1"/>
              <a:t>маленькі</a:t>
            </a:r>
            <a:r>
              <a:rPr lang="ru-RU" sz="2400" b="1" dirty="0"/>
              <a:t> </a:t>
            </a:r>
            <a:r>
              <a:rPr lang="ru-RU" sz="2400" b="1" dirty="0" err="1"/>
              <a:t>янголята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r>
              <a:rPr lang="ru-RU" sz="2400" b="1" dirty="0" smtClean="0"/>
              <a:t>У </a:t>
            </a:r>
            <a:r>
              <a:rPr lang="ru-RU" sz="2400" b="1" dirty="0" err="1"/>
              <a:t>віконця</a:t>
            </a:r>
            <a:r>
              <a:rPr lang="ru-RU" sz="2400" b="1" dirty="0"/>
              <a:t> </a:t>
            </a:r>
            <a:r>
              <a:rPr lang="ru-RU" sz="2400" b="1" dirty="0" err="1"/>
              <a:t>заглядають</a:t>
            </a:r>
            <a:r>
              <a:rPr lang="ru-RU" sz="2400" b="1" dirty="0"/>
              <a:t> </a:t>
            </a:r>
          </a:p>
          <a:p>
            <a:r>
              <a:rPr lang="ru-RU" sz="2400" b="1" dirty="0"/>
              <a:t>І людей </a:t>
            </a:r>
            <a:r>
              <a:rPr lang="ru-RU" sz="2400" b="1" dirty="0" err="1"/>
              <a:t>усіх</a:t>
            </a:r>
            <a:r>
              <a:rPr lang="ru-RU" sz="2400" b="1" dirty="0"/>
              <a:t> </a:t>
            </a:r>
            <a:r>
              <a:rPr lang="ru-RU" sz="2400" b="1" dirty="0" err="1" smtClean="0"/>
              <a:t>вітають</a:t>
            </a:r>
            <a:r>
              <a:rPr lang="ru-RU" sz="2400" b="1" dirty="0" smtClean="0"/>
              <a:t>: </a:t>
            </a:r>
            <a:endParaRPr lang="ru-RU" sz="2400" b="1" dirty="0"/>
          </a:p>
          <a:p>
            <a:r>
              <a:rPr lang="ru-RU" sz="2400" b="1" dirty="0" smtClean="0"/>
              <a:t>- З </a:t>
            </a:r>
            <a:r>
              <a:rPr lang="ru-RU" sz="2400" b="1" dirty="0"/>
              <a:t>днем </a:t>
            </a:r>
            <a:r>
              <a:rPr lang="ru-RU" sz="2400" b="1" dirty="0" err="1"/>
              <a:t>народження</a:t>
            </a:r>
            <a:r>
              <a:rPr lang="ru-RU" sz="2400" b="1" dirty="0"/>
              <a:t> </a:t>
            </a:r>
            <a:r>
              <a:rPr lang="ru-RU" sz="2400" b="1" dirty="0" err="1"/>
              <a:t>Маляти</a:t>
            </a:r>
            <a:r>
              <a:rPr lang="ru-RU" sz="2400" b="1" dirty="0"/>
              <a:t>! </a:t>
            </a:r>
          </a:p>
          <a:p>
            <a:r>
              <a:rPr lang="ru-RU" sz="2400" b="1" dirty="0" err="1"/>
              <a:t>Нумо</a:t>
            </a:r>
            <a:r>
              <a:rPr lang="ru-RU" sz="2400" b="1" dirty="0"/>
              <a:t>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колядувати</a:t>
            </a:r>
            <a:r>
              <a:rPr lang="ru-RU" sz="2400" b="1" dirty="0"/>
              <a:t>! </a:t>
            </a:r>
            <a:endParaRPr lang="ru-RU" sz="2400" b="1" dirty="0" smtClean="0"/>
          </a:p>
          <a:p>
            <a:r>
              <a:rPr lang="ru-RU" sz="2400" b="1" dirty="0" smtClean="0"/>
              <a:t>Свято </a:t>
            </a:r>
            <a:r>
              <a:rPr lang="ru-RU" sz="2400" b="1" dirty="0"/>
              <a:t>в </a:t>
            </a:r>
            <a:r>
              <a:rPr lang="ru-RU" sz="2400" b="1" dirty="0" err="1"/>
              <a:t>кожній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родин: </a:t>
            </a:r>
            <a:r>
              <a:rPr lang="ru-RU" sz="2400" b="1" dirty="0" err="1"/>
              <a:t>Народився</a:t>
            </a:r>
            <a:r>
              <a:rPr lang="ru-RU" sz="2400" b="1" dirty="0"/>
              <a:t> Божий </a:t>
            </a:r>
            <a:r>
              <a:rPr lang="ru-RU" sz="2400" b="1" dirty="0" err="1"/>
              <a:t>Син</a:t>
            </a:r>
            <a:r>
              <a:rPr lang="ru-RU" sz="2400" b="1" dirty="0"/>
              <a:t>! </a:t>
            </a:r>
            <a:endParaRPr lang="uk-UA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4101" y="582240"/>
            <a:ext cx="10039885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Впізнай зимове свято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4464" y="5163347"/>
            <a:ext cx="3349366" cy="71141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Різдво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Христове,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25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64" y="2177935"/>
            <a:ext cx="3349365" cy="295162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8663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62152" y="2176681"/>
            <a:ext cx="3833584" cy="15259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З неба </a:t>
            </a:r>
            <a:r>
              <a:rPr lang="ru-RU" sz="2400" b="1" dirty="0" err="1"/>
              <a:t>падають</a:t>
            </a:r>
            <a:r>
              <a:rPr lang="ru-RU" sz="2400" b="1" dirty="0"/>
              <a:t> </a:t>
            </a:r>
            <a:r>
              <a:rPr lang="ru-RU" sz="2400" b="1" dirty="0" err="1"/>
              <a:t>сніжинки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Люди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несуть</a:t>
            </a:r>
            <a:r>
              <a:rPr lang="ru-RU" sz="2400" b="1" dirty="0"/>
              <a:t> </a:t>
            </a:r>
            <a:r>
              <a:rPr lang="ru-RU" sz="2400" b="1" dirty="0" err="1"/>
              <a:t>ялинки</a:t>
            </a:r>
            <a:r>
              <a:rPr lang="ru-RU" sz="2400" b="1" dirty="0"/>
              <a:t>. </a:t>
            </a:r>
          </a:p>
          <a:p>
            <a:r>
              <a:rPr lang="ru-RU" sz="2400" b="1" dirty="0" err="1"/>
              <a:t>Рік</a:t>
            </a:r>
            <a:r>
              <a:rPr lang="ru-RU" sz="2400" b="1" dirty="0"/>
              <a:t> </a:t>
            </a:r>
            <a:r>
              <a:rPr lang="ru-RU" sz="2400" b="1" dirty="0" err="1"/>
              <a:t>старий</a:t>
            </a:r>
            <a:r>
              <a:rPr lang="ru-RU" sz="2400" b="1" dirty="0"/>
              <a:t> </a:t>
            </a:r>
            <a:r>
              <a:rPr lang="ru-RU" sz="2400" b="1" dirty="0" err="1"/>
              <a:t>кудись</a:t>
            </a:r>
            <a:r>
              <a:rPr lang="ru-RU" sz="2400" b="1" dirty="0"/>
              <a:t> </a:t>
            </a:r>
            <a:r>
              <a:rPr lang="ru-RU" sz="2400" b="1" dirty="0" err="1"/>
              <a:t>утік</a:t>
            </a:r>
            <a:r>
              <a:rPr lang="ru-RU" sz="2400" b="1" dirty="0"/>
              <a:t> –</a:t>
            </a:r>
          </a:p>
          <a:p>
            <a:r>
              <a:rPr lang="ru-RU" sz="2400" b="1" dirty="0"/>
              <a:t>Так приходить…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54101" y="1324302"/>
            <a:ext cx="10039885" cy="79604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Зима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дарує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нам немало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радісних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свят.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Відгадай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загадку й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назви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найочікуваніших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зимових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свят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дітьми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Коли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54101" y="582240"/>
            <a:ext cx="10039885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Впізнай зимове свято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Як встигнути все до Нового року - 7 важливих справ — УНІ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63" y="2296424"/>
            <a:ext cx="4311323" cy="28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363635" y="5187854"/>
            <a:ext cx="3349366" cy="8101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Новий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рік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січня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4101" y="3735328"/>
            <a:ext cx="5649686" cy="23733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У ніч проти 1 січня майже всі народи світу святкують </a:t>
            </a:r>
            <a:r>
              <a:rPr lang="uk-UA" sz="2400" b="1" dirty="0" smtClean="0"/>
              <a:t>настання </a:t>
            </a:r>
            <a:r>
              <a:rPr lang="uk-UA" sz="2400" b="1" dirty="0"/>
              <a:t>Нового року</a:t>
            </a:r>
            <a:r>
              <a:rPr lang="ru-RU" sz="2400" b="1" dirty="0"/>
              <a:t>. В </a:t>
            </a:r>
            <a:r>
              <a:rPr lang="ru-RU" sz="2400" b="1" dirty="0" err="1"/>
              <a:t>оселях</a:t>
            </a:r>
            <a:r>
              <a:rPr lang="ru-RU" sz="2400" b="1" dirty="0"/>
              <a:t> </a:t>
            </a:r>
            <a:r>
              <a:rPr lang="ru-RU" sz="2400" b="1" dirty="0" err="1"/>
              <a:t>прикрашають</a:t>
            </a:r>
            <a:r>
              <a:rPr lang="ru-RU" sz="2400" b="1" dirty="0"/>
              <a:t> </a:t>
            </a:r>
            <a:r>
              <a:rPr lang="ru-RU" sz="2400" b="1" dirty="0" err="1"/>
              <a:t>ялинки</a:t>
            </a:r>
            <a:r>
              <a:rPr lang="ru-RU" sz="2400" b="1" dirty="0"/>
              <a:t>, </a:t>
            </a:r>
            <a:r>
              <a:rPr lang="ru-RU" sz="2400" b="1" dirty="0" err="1"/>
              <a:t>роблять</a:t>
            </a:r>
            <a:r>
              <a:rPr lang="ru-RU" sz="2400" b="1" dirty="0"/>
              <a:t> </a:t>
            </a:r>
            <a:r>
              <a:rPr lang="ru-RU" sz="2400" b="1" dirty="0" err="1"/>
              <a:t>одне</a:t>
            </a:r>
            <a:r>
              <a:rPr lang="ru-RU" sz="2400" b="1" dirty="0"/>
              <a:t> одному </a:t>
            </a:r>
            <a:r>
              <a:rPr lang="ru-RU" sz="2400" b="1" dirty="0" err="1"/>
              <a:t>подарунки</a:t>
            </a:r>
            <a:r>
              <a:rPr lang="ru-RU" sz="2400" b="1" dirty="0"/>
              <a:t> та </a:t>
            </a:r>
            <a:r>
              <a:rPr lang="ru-RU" sz="2400" b="1" dirty="0" err="1"/>
              <a:t>збираються</a:t>
            </a:r>
            <a:r>
              <a:rPr lang="ru-RU" sz="2400" b="1" dirty="0"/>
              <a:t> разом </a:t>
            </a:r>
            <a:r>
              <a:rPr lang="ru-RU" sz="2400" b="1" dirty="0" err="1"/>
              <a:t>із</a:t>
            </a:r>
            <a:r>
              <a:rPr lang="ru-RU" sz="2400" b="1" dirty="0"/>
              <a:t> родичами й </a:t>
            </a:r>
            <a:r>
              <a:rPr lang="ru-RU" sz="2400" b="1" dirty="0" err="1"/>
              <a:t>друзями</a:t>
            </a:r>
            <a:r>
              <a:rPr lang="ru-RU" sz="2400" b="1" dirty="0"/>
              <a:t> за </a:t>
            </a:r>
            <a:r>
              <a:rPr lang="ru-RU" sz="2400" b="1" dirty="0" err="1"/>
              <a:t>святковим</a:t>
            </a:r>
            <a:r>
              <a:rPr lang="ru-RU" sz="2400" b="1" dirty="0"/>
              <a:t> столом.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6560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0858" y="506004"/>
            <a:ext cx="10393582" cy="647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Яких традицій дотримуються українці на </a:t>
            </a:r>
            <a:r>
              <a:rPr lang="uk-UA" sz="3600" b="1" dirty="0" smtClean="0">
                <a:solidFill>
                  <a:schemeClr val="bg1"/>
                </a:solidFill>
              </a:rPr>
              <a:t>Різдво?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9343" y="1181941"/>
            <a:ext cx="7130142" cy="264447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Різдво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Христове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найурочистіших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свят,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чекають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усі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християни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світу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святкують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25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Напередодні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після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церковної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служби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люди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збираються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родиною за вечерею (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Святвечір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), яка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включає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12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пісних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страв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тому,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Ісуса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було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12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учнів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апостолів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Головна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страва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– кутя.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Її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варять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пшениці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85" y="1411811"/>
            <a:ext cx="3382045" cy="198012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094514" y="3869959"/>
            <a:ext cx="6289669" cy="24233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До наших часів збереглися традиції колядувати на різдвяні свята. Колядники перевдягаються в різних героїв, хтось обов’язково має бути козою. Роблять різдвяну зірку з кольорового паперу із дзвіночками та стрічками.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47" y="3915794"/>
            <a:ext cx="3497552" cy="2331701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07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904</Words>
  <Application>Microsoft Office PowerPoint</Application>
  <PresentationFormat>Произвольный</PresentationFormat>
  <Paragraphs>145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85</cp:revision>
  <dcterms:created xsi:type="dcterms:W3CDTF">2018-01-05T16:38:53Z</dcterms:created>
  <dcterms:modified xsi:type="dcterms:W3CDTF">2024-12-22T12:54:26Z</dcterms:modified>
</cp:coreProperties>
</file>