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672" r:id="rId3"/>
    <p:sldId id="673" r:id="rId4"/>
    <p:sldId id="674" r:id="rId5"/>
    <p:sldId id="677" r:id="rId6"/>
    <p:sldId id="667" r:id="rId7"/>
    <p:sldId id="669" r:id="rId8"/>
    <p:sldId id="668" r:id="rId9"/>
    <p:sldId id="678" r:id="rId10"/>
    <p:sldId id="670" r:id="rId11"/>
    <p:sldId id="652" r:id="rId12"/>
    <p:sldId id="675" r:id="rId13"/>
    <p:sldId id="6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DE7FF"/>
    <a:srgbClr val="FBD9FF"/>
    <a:srgbClr val="295FFF"/>
    <a:srgbClr val="BA1CBA"/>
    <a:srgbClr val="2F3242"/>
    <a:srgbClr val="00B050"/>
    <a:srgbClr val="FF3131"/>
    <a:srgbClr val="0D0D0D"/>
    <a:srgbClr val="C61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периметру трикутника</a:t>
          </a: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7BC2FB55-276F-4C1D-BFBB-3A50DD827BB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 </a:t>
          </a:r>
          <a:endParaRPr lang="ru-RU" sz="3200" b="1" dirty="0"/>
        </a:p>
      </dgm:t>
    </dgm:pt>
    <dgm:pt modelId="{10F22396-31E4-46BD-A036-0AD493B4BD02}" type="parTrans" cxnId="{E7DEA6F4-7643-4912-99A1-6F7EC7453F44}">
      <dgm:prSet/>
      <dgm:spPr/>
      <dgm:t>
        <a:bodyPr/>
        <a:lstStyle/>
        <a:p>
          <a:endParaRPr lang="ru-RU"/>
        </a:p>
      </dgm:t>
    </dgm:pt>
    <dgm:pt modelId="{B95EECFE-FE31-45D1-A038-038628DDB99A}" type="sibTrans" cxnId="{E7DEA6F4-7643-4912-99A1-6F7EC7453F44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Додавання двоцифрових чисел з переходом через 10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56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7516" custLinFactNeighborX="-51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3DA009A1-1AA7-499A-8D2D-0D4140462CC8}" type="pres">
      <dgm:prSet presAssocID="{7BC2FB55-276F-4C1D-BFBB-3A50DD827BBF}" presName="node" presStyleLbl="node1" presStyleIdx="2" presStyleCnt="4" custScaleX="76479" custLinFactNeighborX="-55289" custLinFactNeighborY="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E85A-39A8-420E-9465-894FAB3CD337}" type="pres">
      <dgm:prSet presAssocID="{B95EECFE-FE31-45D1-A038-038628DDB99A}" presName="sibTrans" presStyleCnt="0"/>
      <dgm:spPr/>
    </dgm:pt>
    <dgm:pt modelId="{74B25163-4895-40AC-9024-595BFDBFC9D3}" type="pres">
      <dgm:prSet presAssocID="{864805AA-88F6-4A3C-93F4-4B09AB422F89}" presName="node" presStyleLbl="node1" presStyleIdx="3" presStyleCnt="4" custScaleX="76223" custLinFactNeighborX="-77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8A83EA-D95A-40CB-AB96-D4C516E5125E}" type="presOf" srcId="{864805AA-88F6-4A3C-93F4-4B09AB422F89}" destId="{74B25163-4895-40AC-9024-595BFDBFC9D3}" srcOrd="0" destOrd="0" presId="urn:microsoft.com/office/officeart/2005/8/layout/hList6"/>
    <dgm:cxn modelId="{36EE06CB-6F9A-456D-8285-0C0B33F85E03}" srcId="{289AA968-9F58-4A6E-B11C-582CA574AD65}" destId="{864805AA-88F6-4A3C-93F4-4B09AB422F89}" srcOrd="3" destOrd="0" parTransId="{378242A1-173F-473A-BC39-914572792538}" sibTransId="{A492715F-516D-4451-A8F1-CD5252CC1F5D}"/>
    <dgm:cxn modelId="{E7DEA6F4-7643-4912-99A1-6F7EC7453F44}" srcId="{289AA968-9F58-4A6E-B11C-582CA574AD65}" destId="{7BC2FB55-276F-4C1D-BFBB-3A50DD827BBF}" srcOrd="2" destOrd="0" parTransId="{10F22396-31E4-46BD-A036-0AD493B4BD02}" sibTransId="{B95EECFE-FE31-45D1-A038-038628DDB99A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F96C0155-E61C-4FC0-A76A-0C7124CAA344}" type="presOf" srcId="{17FCBCD0-5166-44EF-A995-697AB50FC98B}" destId="{8C93B566-6306-40C5-A3D5-B84E788E517B}" srcOrd="0" destOrd="0" presId="urn:microsoft.com/office/officeart/2005/8/layout/hList6"/>
    <dgm:cxn modelId="{3C316375-4CE0-4303-9603-38A31E322EAC}" type="presOf" srcId="{7BC2FB55-276F-4C1D-BFBB-3A50DD827BBF}" destId="{3DA009A1-1AA7-499A-8D2D-0D4140462CC8}" srcOrd="0" destOrd="0" presId="urn:microsoft.com/office/officeart/2005/8/layout/hList6"/>
    <dgm:cxn modelId="{DB46E13E-A800-41E7-B088-F7C9F9E92048}" type="presOf" srcId="{6EE47331-2253-406E-9CB5-953C9128E5FC}" destId="{783C5BBC-E083-4F12-B4A9-616A8F9530EC}" srcOrd="0" destOrd="0" presId="urn:microsoft.com/office/officeart/2005/8/layout/hList6"/>
    <dgm:cxn modelId="{48CD7E42-3E24-41E0-9474-032C696804D6}" type="presOf" srcId="{289AA968-9F58-4A6E-B11C-582CA574AD65}" destId="{6408D3F1-0C0E-4F5D-B5D5-053E6D4B4C50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CF027891-4E9C-4D23-A95C-E13273B04F26}" type="presParOf" srcId="{6408D3F1-0C0E-4F5D-B5D5-053E6D4B4C50}" destId="{783C5BBC-E083-4F12-B4A9-616A8F9530EC}" srcOrd="0" destOrd="0" presId="urn:microsoft.com/office/officeart/2005/8/layout/hList6"/>
    <dgm:cxn modelId="{49A75F17-4578-4AA8-BAD5-6BD422F6AB2C}" type="presParOf" srcId="{6408D3F1-0C0E-4F5D-B5D5-053E6D4B4C50}" destId="{903EF99B-E600-4B60-96C8-658D7EF2F880}" srcOrd="1" destOrd="0" presId="urn:microsoft.com/office/officeart/2005/8/layout/hList6"/>
    <dgm:cxn modelId="{E29197CF-DFCB-473B-9023-DC99A86BD8F0}" type="presParOf" srcId="{6408D3F1-0C0E-4F5D-B5D5-053E6D4B4C50}" destId="{8C93B566-6306-40C5-A3D5-B84E788E517B}" srcOrd="2" destOrd="0" presId="urn:microsoft.com/office/officeart/2005/8/layout/hList6"/>
    <dgm:cxn modelId="{4835762F-B84D-45FD-B59B-83B1FF67C30F}" type="presParOf" srcId="{6408D3F1-0C0E-4F5D-B5D5-053E6D4B4C50}" destId="{B4E8D5E2-E5AE-41CC-80D3-5A0016AFADCC}" srcOrd="3" destOrd="0" presId="urn:microsoft.com/office/officeart/2005/8/layout/hList6"/>
    <dgm:cxn modelId="{026F38AF-5FE4-4B16-BA9F-E451117A40D4}" type="presParOf" srcId="{6408D3F1-0C0E-4F5D-B5D5-053E6D4B4C50}" destId="{3DA009A1-1AA7-499A-8D2D-0D4140462CC8}" srcOrd="4" destOrd="0" presId="urn:microsoft.com/office/officeart/2005/8/layout/hList6"/>
    <dgm:cxn modelId="{52881430-C0B0-4C59-BE20-D26948FA8695}" type="presParOf" srcId="{6408D3F1-0C0E-4F5D-B5D5-053E6D4B4C50}" destId="{4CC5E85A-39A8-420E-9465-894FAB3CD337}" srcOrd="5" destOrd="0" presId="urn:microsoft.com/office/officeart/2005/8/layout/hList6"/>
    <dgm:cxn modelId="{3E077875-0070-415A-BEFC-056778EA0230}" type="presParOf" srcId="{6408D3F1-0C0E-4F5D-B5D5-053E6D4B4C50}" destId="{74B25163-4895-40AC-9024-595BFDBFC9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142132" y="1145484"/>
          <a:ext cx="4272497" cy="198152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3353" y="854498"/>
        <a:ext cx="1981527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324441" y="787056"/>
          <a:ext cx="4272497" cy="2698383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0500" tIns="0" rIns="193601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bg1"/>
              </a:solidFill>
            </a:rPr>
            <a:t>Додавання двоцифрових чисел з переходом через 10</a:t>
          </a:r>
          <a:endParaRPr lang="ru-RU" sz="3000" kern="1200" dirty="0"/>
        </a:p>
      </dsp:txBody>
      <dsp:txXfrm rot="5400000">
        <a:off x="2111498" y="854498"/>
        <a:ext cx="2698383" cy="2563499"/>
      </dsp:txXfrm>
    </dsp:sp>
    <dsp:sp modelId="{3DA009A1-1AA7-499A-8D2D-0D4140462CC8}">
      <dsp:nvSpPr>
        <dsp:cNvPr id="0" name=""/>
        <dsp:cNvSpPr/>
      </dsp:nvSpPr>
      <dsp:spPr>
        <a:xfrm rot="16200000">
          <a:off x="4255968" y="805106"/>
          <a:ext cx="4272497" cy="2662284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</a:t>
          </a:r>
          <a:endParaRPr lang="ru-RU" sz="3200" b="1" kern="1200" dirty="0"/>
        </a:p>
      </dsp:txBody>
      <dsp:txXfrm rot="5400000">
        <a:off x="5061075" y="854498"/>
        <a:ext cx="2662284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7116048" y="809561"/>
          <a:ext cx="4272497" cy="2653373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периметру трикутника</a:t>
          </a:r>
        </a:p>
      </dsp:txBody>
      <dsp:txXfrm rot="5400000">
        <a:off x="7925610" y="854498"/>
        <a:ext cx="265337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2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419" y="3789292"/>
            <a:ext cx="9835608" cy="234957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Додавання виду 46 + 5. </a:t>
            </a:r>
            <a:endParaRPr lang="uk-UA" sz="4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Додавання </a:t>
            </a:r>
            <a:r>
              <a:rPr lang="uk-UA" sz="4400" b="1" dirty="0">
                <a:solidFill>
                  <a:srgbClr val="7030A0"/>
                </a:solidFill>
              </a:rPr>
              <a:t>суми до числа. </a:t>
            </a:r>
            <a:endParaRPr lang="uk-UA" sz="4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Обчислення </a:t>
            </a:r>
            <a:r>
              <a:rPr lang="uk-UA" sz="4400" b="1" dirty="0">
                <a:solidFill>
                  <a:srgbClr val="7030A0"/>
                </a:solidFill>
              </a:rPr>
              <a:t>периметра трикутника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C77AD60-A8FE-4DA6-AD65-860932E50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19" y="1100389"/>
            <a:ext cx="2266950" cy="238125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855435" y="927748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49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882272" y="1561045"/>
            <a:ext cx="6608016" cy="19223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кошику </a:t>
            </a:r>
            <a:r>
              <a:rPr lang="uk-UA" sz="2800" dirty="0">
                <a:solidFill>
                  <a:srgbClr val="FFFF00"/>
                </a:solidFill>
              </a:rPr>
              <a:t>лежало 12 яблук</a:t>
            </a:r>
            <a:r>
              <a:rPr lang="uk-UA" sz="2800" dirty="0"/>
              <a:t>. У нього </a:t>
            </a:r>
            <a:r>
              <a:rPr lang="uk-UA" sz="2800" dirty="0">
                <a:solidFill>
                  <a:srgbClr val="FFFF00"/>
                </a:solidFill>
              </a:rPr>
              <a:t>поклали</a:t>
            </a:r>
            <a:r>
              <a:rPr lang="uk-UA" sz="2800" dirty="0"/>
              <a:t> ще </a:t>
            </a:r>
            <a:r>
              <a:rPr lang="uk-UA" sz="2800" dirty="0">
                <a:solidFill>
                  <a:srgbClr val="FFFF00"/>
                </a:solidFill>
              </a:rPr>
              <a:t>3 жовті </a:t>
            </a:r>
            <a:r>
              <a:rPr lang="uk-UA" sz="2800" dirty="0"/>
              <a:t>яблука й </a:t>
            </a:r>
            <a:r>
              <a:rPr lang="uk-UA" sz="2800" dirty="0">
                <a:solidFill>
                  <a:srgbClr val="FFFF00"/>
                </a:solidFill>
              </a:rPr>
              <a:t>6 червоних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яблук стало </a:t>
            </a:r>
            <a:r>
              <a:rPr lang="uk-UA" sz="2800" dirty="0"/>
              <a:t>в кошику?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629B8B4-D0E5-4174-AEDF-AB19A6EB4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8" t="12108" r="7640" b="10555"/>
          <a:stretch/>
        </p:blipFill>
        <p:spPr>
          <a:xfrm>
            <a:off x="8208000" y="1419530"/>
            <a:ext cx="2543622" cy="241224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882272" y="494529"/>
            <a:ext cx="10630640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384 виразом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14EC549-BB16-4024-B5F5-F30B6CFAEC7D}"/>
              </a:ext>
            </a:extLst>
          </p:cNvPr>
          <p:cNvSpPr txBox="1"/>
          <p:nvPr/>
        </p:nvSpPr>
        <p:spPr>
          <a:xfrm>
            <a:off x="996238" y="3750583"/>
            <a:ext cx="4239792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12 + 3 + 6 = 12 + 6 + 3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14EC549-BB16-4024-B5F5-F30B6CFAEC7D}"/>
              </a:ext>
            </a:extLst>
          </p:cNvPr>
          <p:cNvSpPr txBox="1"/>
          <p:nvPr/>
        </p:nvSpPr>
        <p:spPr>
          <a:xfrm>
            <a:off x="5236030" y="3750583"/>
            <a:ext cx="177870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21 (</a:t>
            </a:r>
            <a:r>
              <a:rPr lang="uk-UA" sz="3200" b="1" dirty="0" err="1" smtClean="0">
                <a:solidFill>
                  <a:srgbClr val="7030A0"/>
                </a:solidFill>
              </a:rPr>
              <a:t>ябл</a:t>
            </a:r>
            <a:r>
              <a:rPr lang="uk-UA" sz="3200" b="1" dirty="0" smtClean="0">
                <a:solidFill>
                  <a:srgbClr val="7030A0"/>
                </a:solidFill>
              </a:rPr>
              <a:t>.)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2E728F1-BF0E-47B0-99A2-F230CE578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79" b="15417"/>
          <a:stretch/>
        </p:blipFill>
        <p:spPr>
          <a:xfrm>
            <a:off x="8208000" y="3942256"/>
            <a:ext cx="2599429" cy="194691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882272" y="4456882"/>
            <a:ext cx="6132462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</a:t>
            </a:r>
            <a:r>
              <a:rPr lang="uk-UA" sz="3200" b="1" dirty="0" smtClean="0">
                <a:solidFill>
                  <a:srgbClr val="7030A0"/>
                </a:solidFill>
              </a:rPr>
              <a:t>21 яблуко стало.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2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6429" y="506774"/>
            <a:ext cx="10461171" cy="6389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Назви многокутники, що зображені на малюнку. </a:t>
            </a: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="" xmlns:a16="http://schemas.microsoft.com/office/drawing/2014/main" id="{4AB58FC8-B615-4137-8F55-3E1EA5834EAD}"/>
              </a:ext>
            </a:extLst>
          </p:cNvPr>
          <p:cNvSpPr/>
          <p:nvPr/>
        </p:nvSpPr>
        <p:spPr>
          <a:xfrm>
            <a:off x="8584745" y="1955094"/>
            <a:ext cx="2404210" cy="2288548"/>
          </a:xfrm>
          <a:prstGeom prst="triangle">
            <a:avLst>
              <a:gd name="adj" fmla="val 49907"/>
            </a:avLst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5600" y="3523353"/>
            <a:ext cx="2085044" cy="2261189"/>
          </a:xfrm>
          <a:prstGeom prst="rect">
            <a:avLst/>
          </a:prstGeom>
        </p:spPr>
      </p:pic>
      <p:sp>
        <p:nvSpPr>
          <p:cNvPr id="6" name="Ромб 5">
            <a:extLst>
              <a:ext uri="{FF2B5EF4-FFF2-40B4-BE49-F238E27FC236}">
                <a16:creationId xmlns="" xmlns:a16="http://schemas.microsoft.com/office/drawing/2014/main" id="{4B39E8B7-20DB-4228-A195-712F30620C9C}"/>
              </a:ext>
            </a:extLst>
          </p:cNvPr>
          <p:cNvSpPr/>
          <p:nvPr/>
        </p:nvSpPr>
        <p:spPr>
          <a:xfrm>
            <a:off x="1588385" y="1932678"/>
            <a:ext cx="3105150" cy="1590675"/>
          </a:xfrm>
          <a:prstGeom prst="diamond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Шестиугольник 7">
            <a:extLst>
              <a:ext uri="{FF2B5EF4-FFF2-40B4-BE49-F238E27FC236}">
                <a16:creationId xmlns="" xmlns:a16="http://schemas.microsoft.com/office/drawing/2014/main" id="{92B99F4A-0F7B-471E-9549-2AE571F1FD2E}"/>
              </a:ext>
            </a:extLst>
          </p:cNvPr>
          <p:cNvSpPr/>
          <p:nvPr/>
        </p:nvSpPr>
        <p:spPr>
          <a:xfrm>
            <a:off x="3227792" y="3265691"/>
            <a:ext cx="3204301" cy="1649867"/>
          </a:xfrm>
          <a:prstGeom prst="hexagon">
            <a:avLst>
              <a:gd name="adj" fmla="val 49504"/>
              <a:gd name="vf" fmla="val 115470"/>
            </a:avLst>
          </a:prstGeom>
          <a:solidFill>
            <a:srgbClr val="BA1CB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C4B4D328-FAE1-4C7C-883F-DA2C2D67501B}"/>
              </a:ext>
            </a:extLst>
          </p:cNvPr>
          <p:cNvSpPr/>
          <p:nvPr/>
        </p:nvSpPr>
        <p:spPr>
          <a:xfrm>
            <a:off x="6047014" y="1642859"/>
            <a:ext cx="1918883" cy="1880823"/>
          </a:xfrm>
          <a:prstGeom prst="ellipse">
            <a:avLst/>
          </a:prstGeom>
          <a:solidFill>
            <a:srgbClr val="295F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6429" y="1226569"/>
            <a:ext cx="4366033" cy="5151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Знайди периметр трикутника.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14EC549-BB16-4024-B5F5-F30B6CFAEC7D}"/>
              </a:ext>
            </a:extLst>
          </p:cNvPr>
          <p:cNvSpPr txBox="1"/>
          <p:nvPr/>
        </p:nvSpPr>
        <p:spPr>
          <a:xfrm>
            <a:off x="8259811" y="2583271"/>
            <a:ext cx="88935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6 см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4EC549-BB16-4024-B5F5-F30B6CFAEC7D}"/>
              </a:ext>
            </a:extLst>
          </p:cNvPr>
          <p:cNvSpPr txBox="1"/>
          <p:nvPr/>
        </p:nvSpPr>
        <p:spPr>
          <a:xfrm>
            <a:off x="10433429" y="2583271"/>
            <a:ext cx="88935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6 см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14EC549-BB16-4024-B5F5-F30B6CFAEC7D}"/>
              </a:ext>
            </a:extLst>
          </p:cNvPr>
          <p:cNvSpPr txBox="1"/>
          <p:nvPr/>
        </p:nvSpPr>
        <p:spPr>
          <a:xfrm>
            <a:off x="9228641" y="4392338"/>
            <a:ext cx="88935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5 см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14EC549-BB16-4024-B5F5-F30B6CFAEC7D}"/>
              </a:ext>
            </a:extLst>
          </p:cNvPr>
          <p:cNvSpPr txBox="1"/>
          <p:nvPr/>
        </p:nvSpPr>
        <p:spPr>
          <a:xfrm>
            <a:off x="7867119" y="5087959"/>
            <a:ext cx="1806198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6 + 6 + 5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14EC549-BB16-4024-B5F5-F30B6CFAEC7D}"/>
              </a:ext>
            </a:extLst>
          </p:cNvPr>
          <p:cNvSpPr txBox="1"/>
          <p:nvPr/>
        </p:nvSpPr>
        <p:spPr>
          <a:xfrm>
            <a:off x="9690569" y="5087959"/>
            <a:ext cx="1298386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17 (см)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479" y="440690"/>
            <a:ext cx="8828463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914400" y="1264546"/>
            <a:ext cx="2950029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3</a:t>
            </a:r>
            <a:r>
              <a:rPr lang="uk-UA" sz="2400" b="1" dirty="0" smtClean="0">
                <a:solidFill>
                  <a:srgbClr val="7030A0"/>
                </a:solidFill>
              </a:rPr>
              <a:t>. Розв’яжи задачу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892479" y="2800675"/>
            <a:ext cx="3004609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4. Виконай обчислення, скориставшись схемою</a:t>
            </a:r>
          </a:p>
        </p:txBody>
      </p:sp>
      <p:pic>
        <p:nvPicPr>
          <p:cNvPr id="1026" name="Picture 2" descr="D:\2 клас\3 Математика\1 Листопад\5 Дод і відн двоцифр без переходу через 10\№049 - Додавання виду 46 + 5\2024-12-01_221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28" y="1192438"/>
            <a:ext cx="5704113" cy="160319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5 Дод і відн двоцифр без переходу через 10\№049 - Додавання виду 46 + 5\2024-12-01_22203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7" b="1643"/>
          <a:stretch/>
        </p:blipFill>
        <p:spPr bwMode="auto">
          <a:xfrm>
            <a:off x="4016828" y="2860714"/>
            <a:ext cx="5704114" cy="201751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892479" y="4872704"/>
            <a:ext cx="3048150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5. Обчисли зручним для тебе способом</a:t>
            </a:r>
          </a:p>
        </p:txBody>
      </p:sp>
      <p:pic>
        <p:nvPicPr>
          <p:cNvPr id="1028" name="Picture 4" descr="D:\2 клас\3 Математика\1 Листопад\5 Дод і відн двоцифр без переходу через 10\№049 - Додавання виду 46 + 5\2024-12-01_2223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5" b="4163"/>
          <a:stretch/>
        </p:blipFill>
        <p:spPr bwMode="auto">
          <a:xfrm>
            <a:off x="4005944" y="4957544"/>
            <a:ext cx="6990957" cy="106225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6"/>
            <a:ext cx="8732067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0054" y="1259177"/>
            <a:ext cx="83111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геометричними фігурами</a:t>
            </a: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84" y="2090174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93699" y="2055268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61" y="2090174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0" y="2055268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4170" y="4852674"/>
            <a:ext cx="1975615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важко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3699" y="4852673"/>
            <a:ext cx="1728000" cy="461665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легко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8584" y="4844159"/>
            <a:ext cx="1728000" cy="1200329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пролетів непомітно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3743" y="4844159"/>
            <a:ext cx="24035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Готовий /готова працювати далі</a:t>
            </a:r>
          </a:p>
        </p:txBody>
      </p:sp>
    </p:spTree>
    <p:extLst>
      <p:ext uri="{BB962C8B-B14F-4D97-AF65-F5344CB8AC3E}">
        <p14:creationId xmlns:p14="http://schemas.microsoft.com/office/powerpoint/2010/main" val="35488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1229" y="402772"/>
            <a:ext cx="9971314" cy="8204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Налаштуйся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5170715" y="1406320"/>
            <a:ext cx="5682342" cy="337113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Пролунав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дзвінок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Починаємо</a:t>
            </a:r>
            <a:r>
              <a:rPr lang="ru-RU" sz="3200" b="1" dirty="0">
                <a:solidFill>
                  <a:srgbClr val="7030A0"/>
                </a:solidFill>
              </a:rPr>
              <a:t> урок.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Працюватимемо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старанно</a:t>
            </a:r>
            <a:r>
              <a:rPr lang="ru-RU" sz="3200" b="1" dirty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Щоб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почути</a:t>
            </a:r>
            <a:r>
              <a:rPr lang="ru-RU" sz="3200" b="1" dirty="0">
                <a:solidFill>
                  <a:srgbClr val="7030A0"/>
                </a:solidFill>
              </a:rPr>
              <a:t> у </a:t>
            </a:r>
            <a:r>
              <a:rPr lang="ru-RU" sz="3200" b="1" dirty="0" err="1">
                <a:solidFill>
                  <a:srgbClr val="7030A0"/>
                </a:solidFill>
              </a:rPr>
              <a:t>кінці</a:t>
            </a:r>
            <a:r>
              <a:rPr lang="ru-RU" sz="3200" b="1" dirty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Що</a:t>
            </a:r>
            <a:r>
              <a:rPr lang="ru-RU" sz="3200" b="1" dirty="0">
                <a:solidFill>
                  <a:srgbClr val="7030A0"/>
                </a:solidFill>
              </a:rPr>
              <a:t> у </a:t>
            </a:r>
            <a:r>
              <a:rPr lang="ru-RU" sz="3200" b="1" dirty="0" err="1">
                <a:solidFill>
                  <a:srgbClr val="7030A0"/>
                </a:solidFill>
              </a:rPr>
              <a:t>нашім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другім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класі</a:t>
            </a:r>
            <a:endParaRPr lang="ru-RU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Діти</a:t>
            </a:r>
            <a:r>
              <a:rPr lang="ru-RU" sz="3200" b="1" dirty="0">
                <a:solidFill>
                  <a:srgbClr val="7030A0"/>
                </a:solidFill>
              </a:rPr>
              <a:t> просто </a:t>
            </a:r>
            <a:r>
              <a:rPr lang="ru-RU" sz="3200" b="1" dirty="0" err="1">
                <a:solidFill>
                  <a:srgbClr val="7030A0"/>
                </a:solidFill>
              </a:rPr>
              <a:t>молодці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2CF30D9-92F8-46BF-BCEE-E5B7B12D9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18" y="1406320"/>
            <a:ext cx="3542250" cy="372085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6742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6"/>
            <a:ext cx="8732067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4" y="1259177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8" name="Picture 6" descr="Наклей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653" y="3361761"/>
            <a:ext cx="2810800" cy="29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40" y="2147324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4680000" y="3746426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49" y="2147324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498" y="3596955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9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94864730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19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1400" y="599566"/>
            <a:ext cx="8117947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7442" y="3287464"/>
            <a:ext cx="4765370" cy="47126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Склади вирази за </a:t>
            </a:r>
            <a:r>
              <a:rPr lang="uk-UA" sz="2000" b="1" dirty="0" smtClean="0">
                <a:solidFill>
                  <a:srgbClr val="7030A0"/>
                </a:solidFill>
              </a:rPr>
              <a:t>схемою, </a:t>
            </a:r>
            <a:r>
              <a:rPr lang="uk-UA" sz="2000" b="1" dirty="0">
                <a:solidFill>
                  <a:srgbClr val="7030A0"/>
                </a:solidFill>
              </a:rPr>
              <a:t>обчисли їх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4D5A309-D1A5-4CC9-8D1A-C2D836A2ED60}"/>
              </a:ext>
            </a:extLst>
          </p:cNvPr>
          <p:cNvSpPr txBox="1"/>
          <p:nvPr/>
        </p:nvSpPr>
        <p:spPr>
          <a:xfrm>
            <a:off x="3452866" y="4033105"/>
            <a:ext cx="61304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5</a:t>
            </a:r>
            <a:r>
              <a:rPr lang="uk-UA" sz="2800" b="1" dirty="0" smtClean="0">
                <a:solidFill>
                  <a:srgbClr val="0070C0"/>
                </a:solidFill>
              </a:rPr>
              <a:t>6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9D50275-ACBD-4CD2-92F8-ABEF888B7E6F}"/>
              </a:ext>
            </a:extLst>
          </p:cNvPr>
          <p:cNvSpPr txBox="1"/>
          <p:nvPr/>
        </p:nvSpPr>
        <p:spPr>
          <a:xfrm>
            <a:off x="3452866" y="4556325"/>
            <a:ext cx="61304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6</a:t>
            </a:r>
            <a:r>
              <a:rPr lang="uk-UA" sz="2800" b="1" dirty="0" smtClean="0">
                <a:solidFill>
                  <a:srgbClr val="00B050"/>
                </a:solidFill>
              </a:rPr>
              <a:t>6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6480A51-9334-4D58-A7A7-DBC3371FC774}"/>
              </a:ext>
            </a:extLst>
          </p:cNvPr>
          <p:cNvSpPr txBox="1"/>
          <p:nvPr/>
        </p:nvSpPr>
        <p:spPr>
          <a:xfrm>
            <a:off x="3460146" y="5035236"/>
            <a:ext cx="61304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r>
              <a:rPr lang="uk-UA" sz="2800" b="1" dirty="0" smtClean="0">
                <a:solidFill>
                  <a:srgbClr val="FF0000"/>
                </a:solidFill>
              </a:rPr>
              <a:t>6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4D5A309-D1A5-4CC9-8D1A-C2D836A2ED60}"/>
              </a:ext>
            </a:extLst>
          </p:cNvPr>
          <p:cNvSpPr txBox="1"/>
          <p:nvPr/>
        </p:nvSpPr>
        <p:spPr>
          <a:xfrm>
            <a:off x="6851426" y="3927960"/>
            <a:ext cx="60982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7</a:t>
            </a:r>
            <a:r>
              <a:rPr lang="uk-UA" sz="2800" b="1" dirty="0" smtClean="0">
                <a:solidFill>
                  <a:srgbClr val="0070C0"/>
                </a:solidFill>
              </a:rPr>
              <a:t>1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9D50275-ACBD-4CD2-92F8-ABEF888B7E6F}"/>
              </a:ext>
            </a:extLst>
          </p:cNvPr>
          <p:cNvSpPr txBox="1"/>
          <p:nvPr/>
        </p:nvSpPr>
        <p:spPr>
          <a:xfrm>
            <a:off x="6851425" y="4483079"/>
            <a:ext cx="60982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5</a:t>
            </a:r>
            <a:r>
              <a:rPr lang="uk-UA" sz="2800" b="1" dirty="0" smtClean="0">
                <a:solidFill>
                  <a:srgbClr val="00B050"/>
                </a:solidFill>
              </a:rPr>
              <a:t>1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6480A51-9334-4D58-A7A7-DBC3371FC774}"/>
              </a:ext>
            </a:extLst>
          </p:cNvPr>
          <p:cNvSpPr txBox="1"/>
          <p:nvPr/>
        </p:nvSpPr>
        <p:spPr>
          <a:xfrm>
            <a:off x="6847463" y="5038198"/>
            <a:ext cx="60982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lang="uk-UA" sz="2800" b="1" dirty="0" smtClean="0">
                <a:solidFill>
                  <a:srgbClr val="FF0000"/>
                </a:solidFill>
              </a:rPr>
              <a:t>1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4D5A309-D1A5-4CC9-8D1A-C2D836A2ED60}"/>
              </a:ext>
            </a:extLst>
          </p:cNvPr>
          <p:cNvSpPr txBox="1"/>
          <p:nvPr/>
        </p:nvSpPr>
        <p:spPr>
          <a:xfrm>
            <a:off x="10159305" y="3962649"/>
            <a:ext cx="6417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5</a:t>
            </a:r>
            <a:r>
              <a:rPr lang="uk-UA" sz="2800" b="1" dirty="0" smtClean="0">
                <a:solidFill>
                  <a:srgbClr val="0070C0"/>
                </a:solidFill>
              </a:rPr>
              <a:t>6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9D50275-ACBD-4CD2-92F8-ABEF888B7E6F}"/>
              </a:ext>
            </a:extLst>
          </p:cNvPr>
          <p:cNvSpPr txBox="1"/>
          <p:nvPr/>
        </p:nvSpPr>
        <p:spPr>
          <a:xfrm>
            <a:off x="10159305" y="4518941"/>
            <a:ext cx="6417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7</a:t>
            </a:r>
            <a:r>
              <a:rPr lang="uk-UA" sz="2800" b="1" dirty="0" smtClean="0">
                <a:solidFill>
                  <a:srgbClr val="00B050"/>
                </a:solidFill>
              </a:rPr>
              <a:t>6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6480A51-9334-4D58-A7A7-DBC3371FC774}"/>
              </a:ext>
            </a:extLst>
          </p:cNvPr>
          <p:cNvSpPr txBox="1"/>
          <p:nvPr/>
        </p:nvSpPr>
        <p:spPr>
          <a:xfrm>
            <a:off x="10159304" y="5042161"/>
            <a:ext cx="64171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96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51283ED1-E7D8-4ED8-86F4-9136497FC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9" t="5186" r="5905" b="15200"/>
          <a:stretch/>
        </p:blipFill>
        <p:spPr>
          <a:xfrm>
            <a:off x="9476867" y="428682"/>
            <a:ext cx="2235330" cy="2108555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041400" y="1321058"/>
            <a:ext cx="8117947" cy="50020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Прочитай числа. </a:t>
            </a:r>
            <a:r>
              <a:rPr lang="uk-UA" sz="2000" b="1" dirty="0" err="1">
                <a:solidFill>
                  <a:srgbClr val="7030A0"/>
                </a:solidFill>
              </a:rPr>
              <a:t>Запиши</a:t>
            </a:r>
            <a:r>
              <a:rPr lang="uk-UA" sz="2000" b="1" dirty="0">
                <a:solidFill>
                  <a:srgbClr val="7030A0"/>
                </a:solidFill>
              </a:rPr>
              <a:t> їх у порядку зменшення.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CF584FF-2994-4C0F-A15A-B0AE0D60019E}"/>
              </a:ext>
            </a:extLst>
          </p:cNvPr>
          <p:cNvSpPr txBox="1"/>
          <p:nvPr/>
        </p:nvSpPr>
        <p:spPr>
          <a:xfrm>
            <a:off x="1041400" y="1964319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18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288D49D-8610-4D65-9A3E-ECB70C7F53EC}"/>
              </a:ext>
            </a:extLst>
          </p:cNvPr>
          <p:cNvSpPr txBox="1"/>
          <p:nvPr/>
        </p:nvSpPr>
        <p:spPr>
          <a:xfrm>
            <a:off x="4106873" y="1964319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37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6ABE036-7EEA-4206-BCC2-A4E2FD892973}"/>
              </a:ext>
            </a:extLst>
          </p:cNvPr>
          <p:cNvSpPr txBox="1"/>
          <p:nvPr/>
        </p:nvSpPr>
        <p:spPr>
          <a:xfrm>
            <a:off x="1787956" y="1964319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75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4D55A7D-D7FC-4993-A0AC-55ECF8FD988D}"/>
              </a:ext>
            </a:extLst>
          </p:cNvPr>
          <p:cNvSpPr txBox="1"/>
          <p:nvPr/>
        </p:nvSpPr>
        <p:spPr>
          <a:xfrm>
            <a:off x="3331003" y="1964319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</a:rPr>
              <a:t>91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120B944-4F48-4668-B5CA-B342F4071900}"/>
              </a:ext>
            </a:extLst>
          </p:cNvPr>
          <p:cNvSpPr txBox="1"/>
          <p:nvPr/>
        </p:nvSpPr>
        <p:spPr>
          <a:xfrm>
            <a:off x="7152374" y="1945775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59</a:t>
            </a:r>
            <a:endParaRPr lang="uk-UA" sz="3200" b="1" dirty="0">
              <a:solidFill>
                <a:srgbClr val="FFC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230296B-2638-4B3E-938B-A77429EA5E6D}"/>
              </a:ext>
            </a:extLst>
          </p:cNvPr>
          <p:cNvSpPr txBox="1"/>
          <p:nvPr/>
        </p:nvSpPr>
        <p:spPr>
          <a:xfrm>
            <a:off x="6379210" y="1964319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6109F"/>
                </a:solidFill>
              </a:rPr>
              <a:t>84</a:t>
            </a:r>
            <a:endParaRPr lang="uk-UA" sz="3200" b="1" dirty="0">
              <a:solidFill>
                <a:srgbClr val="C6109F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F8CA739-BB83-40A1-B2C5-FA9896F4E596}"/>
              </a:ext>
            </a:extLst>
          </p:cNvPr>
          <p:cNvSpPr txBox="1"/>
          <p:nvPr/>
        </p:nvSpPr>
        <p:spPr>
          <a:xfrm>
            <a:off x="4890555" y="1964319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F0"/>
                </a:solidFill>
              </a:rPr>
              <a:t>62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57281D4-9D3A-49BA-919F-1CE0711B9F56}"/>
              </a:ext>
            </a:extLst>
          </p:cNvPr>
          <p:cNvSpPr txBox="1"/>
          <p:nvPr/>
        </p:nvSpPr>
        <p:spPr>
          <a:xfrm>
            <a:off x="2561120" y="1964319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23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679B04F-6EA3-43B7-BE8F-A30D6206D48B}"/>
              </a:ext>
            </a:extLst>
          </p:cNvPr>
          <p:cNvSpPr txBox="1"/>
          <p:nvPr/>
        </p:nvSpPr>
        <p:spPr>
          <a:xfrm>
            <a:off x="5606046" y="1964319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2D050"/>
                </a:solidFill>
              </a:rPr>
              <a:t>46</a:t>
            </a:r>
            <a:endParaRPr lang="uk-UA" sz="3200" b="1" dirty="0">
              <a:solidFill>
                <a:srgbClr val="92D05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CF584FF-2994-4C0F-A15A-B0AE0D60019E}"/>
              </a:ext>
            </a:extLst>
          </p:cNvPr>
          <p:cNvSpPr txBox="1"/>
          <p:nvPr/>
        </p:nvSpPr>
        <p:spPr>
          <a:xfrm>
            <a:off x="1041400" y="2637571"/>
            <a:ext cx="7465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9</a:t>
            </a:r>
            <a:r>
              <a:rPr lang="uk-UA" sz="3200" b="1" dirty="0" smtClean="0">
                <a:solidFill>
                  <a:srgbClr val="00B050"/>
                </a:solidFill>
              </a:rPr>
              <a:t>1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CF584FF-2994-4C0F-A15A-B0AE0D60019E}"/>
              </a:ext>
            </a:extLst>
          </p:cNvPr>
          <p:cNvSpPr txBox="1"/>
          <p:nvPr/>
        </p:nvSpPr>
        <p:spPr>
          <a:xfrm>
            <a:off x="1784675" y="2626381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6109F"/>
                </a:solidFill>
              </a:rPr>
              <a:t>8</a:t>
            </a:r>
            <a:r>
              <a:rPr lang="uk-UA" sz="3200" b="1" dirty="0" smtClean="0">
                <a:solidFill>
                  <a:srgbClr val="C6109F"/>
                </a:solidFill>
              </a:rPr>
              <a:t>4</a:t>
            </a:r>
            <a:endParaRPr lang="uk-UA" sz="3200" b="1" dirty="0">
              <a:solidFill>
                <a:srgbClr val="C6109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CF584FF-2994-4C0F-A15A-B0AE0D60019E}"/>
              </a:ext>
            </a:extLst>
          </p:cNvPr>
          <p:cNvSpPr txBox="1"/>
          <p:nvPr/>
        </p:nvSpPr>
        <p:spPr>
          <a:xfrm>
            <a:off x="2557839" y="2621003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r>
              <a:rPr lang="uk-UA" sz="3200" b="1" dirty="0" smtClean="0">
                <a:solidFill>
                  <a:srgbClr val="FF0000"/>
                </a:solidFill>
              </a:rPr>
              <a:t>5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CF584FF-2994-4C0F-A15A-B0AE0D60019E}"/>
              </a:ext>
            </a:extLst>
          </p:cNvPr>
          <p:cNvSpPr txBox="1"/>
          <p:nvPr/>
        </p:nvSpPr>
        <p:spPr>
          <a:xfrm>
            <a:off x="3331003" y="2621003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6</a:t>
            </a:r>
            <a:r>
              <a:rPr lang="uk-UA" sz="3200" b="1" dirty="0" smtClean="0">
                <a:solidFill>
                  <a:srgbClr val="00B0F0"/>
                </a:solidFill>
              </a:rPr>
              <a:t>2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CF584FF-2994-4C0F-A15A-B0AE0D60019E}"/>
              </a:ext>
            </a:extLst>
          </p:cNvPr>
          <p:cNvSpPr txBox="1"/>
          <p:nvPr/>
        </p:nvSpPr>
        <p:spPr>
          <a:xfrm>
            <a:off x="4111702" y="2637571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5</a:t>
            </a:r>
            <a:r>
              <a:rPr lang="uk-UA" sz="3200" b="1" dirty="0" smtClean="0">
                <a:solidFill>
                  <a:srgbClr val="FFC000"/>
                </a:solidFill>
              </a:rPr>
              <a:t>9</a:t>
            </a:r>
            <a:endParaRPr lang="uk-UA" sz="3200" b="1" dirty="0">
              <a:solidFill>
                <a:srgbClr val="FFC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CF584FF-2994-4C0F-A15A-B0AE0D60019E}"/>
              </a:ext>
            </a:extLst>
          </p:cNvPr>
          <p:cNvSpPr txBox="1"/>
          <p:nvPr/>
        </p:nvSpPr>
        <p:spPr>
          <a:xfrm>
            <a:off x="4890555" y="2640320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4</a:t>
            </a:r>
            <a:r>
              <a:rPr lang="uk-UA" sz="3200" b="1" dirty="0" smtClean="0">
                <a:solidFill>
                  <a:srgbClr val="92D050"/>
                </a:solidFill>
              </a:rPr>
              <a:t>6</a:t>
            </a:r>
            <a:endParaRPr lang="uk-UA" sz="3200" b="1" dirty="0">
              <a:solidFill>
                <a:srgbClr val="92D05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CF584FF-2994-4C0F-A15A-B0AE0D60019E}"/>
              </a:ext>
            </a:extLst>
          </p:cNvPr>
          <p:cNvSpPr txBox="1"/>
          <p:nvPr/>
        </p:nvSpPr>
        <p:spPr>
          <a:xfrm>
            <a:off x="5663719" y="2640320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</a:t>
            </a:r>
            <a:r>
              <a:rPr lang="uk-UA" sz="3200" b="1" dirty="0" smtClean="0">
                <a:solidFill>
                  <a:srgbClr val="C00000"/>
                </a:solidFill>
              </a:rPr>
              <a:t>7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CF584FF-2994-4C0F-A15A-B0AE0D60019E}"/>
              </a:ext>
            </a:extLst>
          </p:cNvPr>
          <p:cNvSpPr txBox="1"/>
          <p:nvPr/>
        </p:nvSpPr>
        <p:spPr>
          <a:xfrm>
            <a:off x="6379210" y="2621003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2</a:t>
            </a:r>
            <a:r>
              <a:rPr lang="uk-UA" sz="3200" b="1" dirty="0" smtClean="0">
                <a:solidFill>
                  <a:srgbClr val="7030A0"/>
                </a:solidFill>
              </a:rPr>
              <a:t>3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CF584FF-2994-4C0F-A15A-B0AE0D60019E}"/>
              </a:ext>
            </a:extLst>
          </p:cNvPr>
          <p:cNvSpPr txBox="1"/>
          <p:nvPr/>
        </p:nvSpPr>
        <p:spPr>
          <a:xfrm>
            <a:off x="7156608" y="2621003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18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2 клас\3 Математика\1 Листопад\5 Дод і відн двоцифр без переходу через 10\№049 - Додавання виду 46 + 5\2024-12-02_1418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80" y="3975300"/>
            <a:ext cx="1976147" cy="158611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5 Дод і відн двоцифр без переходу через 10\№049 - Додавання виду 46 + 5\2024-12-02_141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67" y="3927960"/>
            <a:ext cx="2041433" cy="163049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3 Математика\1 Листопад\5 Дод і відн двоцифр без переходу через 10\№049 - Додавання виду 46 + 5\2024-12-02_1418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29" y="3949732"/>
            <a:ext cx="2028176" cy="163049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9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8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6567" y="353013"/>
            <a:ext cx="9933575" cy="10793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малюнок і прочитай, як виконували додавання чисел 46 і 5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1" y="1542500"/>
            <a:ext cx="2142642" cy="2977020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1737F6DF-AA00-4469-B686-16A02C12F054}"/>
              </a:ext>
            </a:extLst>
          </p:cNvPr>
          <p:cNvSpPr/>
          <p:nvPr/>
        </p:nvSpPr>
        <p:spPr>
          <a:xfrm>
            <a:off x="3984125" y="325453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64013772-A68B-451B-891E-B48B37243AF4}"/>
              </a:ext>
            </a:extLst>
          </p:cNvPr>
          <p:cNvSpPr/>
          <p:nvPr/>
        </p:nvSpPr>
        <p:spPr>
          <a:xfrm>
            <a:off x="4366805" y="325453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AF2BC05B-852F-44B8-BD70-2C48B9C77334}"/>
              </a:ext>
            </a:extLst>
          </p:cNvPr>
          <p:cNvSpPr/>
          <p:nvPr/>
        </p:nvSpPr>
        <p:spPr>
          <a:xfrm>
            <a:off x="3987592" y="283359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2891C8C9-331C-4178-B5E5-AFD3EB937B4E}"/>
              </a:ext>
            </a:extLst>
          </p:cNvPr>
          <p:cNvSpPr/>
          <p:nvPr/>
        </p:nvSpPr>
        <p:spPr>
          <a:xfrm>
            <a:off x="4370272" y="283359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блачко с текстом: овальное 15">
            <a:extLst>
              <a:ext uri="{FF2B5EF4-FFF2-40B4-BE49-F238E27FC236}">
                <a16:creationId xmlns="" xmlns:a16="http://schemas.microsoft.com/office/drawing/2014/main" id="{73B4D07E-E795-42C3-9E9D-A145AFF4E114}"/>
              </a:ext>
            </a:extLst>
          </p:cNvPr>
          <p:cNvSpPr/>
          <p:nvPr/>
        </p:nvSpPr>
        <p:spPr>
          <a:xfrm>
            <a:off x="8423913" y="1622024"/>
            <a:ext cx="3147601" cy="2077160"/>
          </a:xfrm>
          <a:prstGeom prst="wedgeEllipseCallout">
            <a:avLst>
              <a:gd name="adj1" fmla="val -69072"/>
              <a:gd name="adj2" fmla="val 1014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Увага!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Кількість десятків змінюється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F742551D-2DE5-47C3-9587-199E905C66CE}"/>
              </a:ext>
            </a:extLst>
          </p:cNvPr>
          <p:cNvGrpSpPr/>
          <p:nvPr/>
        </p:nvGrpSpPr>
        <p:grpSpPr>
          <a:xfrm>
            <a:off x="2108320" y="1573961"/>
            <a:ext cx="765360" cy="2072763"/>
            <a:chOff x="7284945" y="1192292"/>
            <a:chExt cx="765360" cy="2072763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="" xmlns:a16="http://schemas.microsoft.com/office/drawing/2014/main" id="{BEB04996-2BE7-49BA-85A8-A2F529BF921D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F7844B93-4415-43A4-B68D-15193BD2EE38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DD57C4F0-5157-434B-8CFB-AEE9539DC0DF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C9BBD1F4-FDC8-4C68-B9E1-5F68B11FD87D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="" xmlns:a16="http://schemas.microsoft.com/office/drawing/2014/main" id="{7E98C11C-8293-41FE-AD94-60002EE812CC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="" xmlns:a16="http://schemas.microsoft.com/office/drawing/2014/main" id="{2F4B1F71-6404-4697-9E27-403A99F0382C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CAF9136E-BE98-4387-B700-D2956130DF17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2877E7DC-ADC9-420D-99AD-5964FE2A928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="" xmlns:a16="http://schemas.microsoft.com/office/drawing/2014/main" id="{68B28539-97A0-4806-BDAD-2475BF957BBF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="" xmlns:a16="http://schemas.microsoft.com/office/drawing/2014/main" id="{4C09A186-DA5B-4948-8381-3260EB3CA93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="" xmlns:a16="http://schemas.microsoft.com/office/drawing/2014/main" id="{B32BE6EE-8A40-45C1-B80E-32F34E06BDB4}"/>
              </a:ext>
            </a:extLst>
          </p:cNvPr>
          <p:cNvGrpSpPr/>
          <p:nvPr/>
        </p:nvGrpSpPr>
        <p:grpSpPr>
          <a:xfrm>
            <a:off x="1224709" y="1579343"/>
            <a:ext cx="765360" cy="2072763"/>
            <a:chOff x="7284945" y="1192292"/>
            <a:chExt cx="765360" cy="2072763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="" xmlns:a16="http://schemas.microsoft.com/office/drawing/2014/main" id="{2F622D99-3123-41B4-911B-CCDF8E9E8098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="" xmlns:a16="http://schemas.microsoft.com/office/drawing/2014/main" id="{0809C54D-0365-4D69-81A5-60976C388D9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="" xmlns:a16="http://schemas.microsoft.com/office/drawing/2014/main" id="{BF32743A-AD2F-40DA-9491-81F46EFEE488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="" xmlns:a16="http://schemas.microsoft.com/office/drawing/2014/main" id="{3E414D61-4491-408E-B167-F5A491045EA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="" xmlns:a16="http://schemas.microsoft.com/office/drawing/2014/main" id="{75E23ACE-BBE7-476F-9B3E-5C549983073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="" xmlns:a16="http://schemas.microsoft.com/office/drawing/2014/main" id="{3491F26D-67C8-42DC-95B0-C540AA329510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="" xmlns:a16="http://schemas.microsoft.com/office/drawing/2014/main" id="{0209E385-977A-47F6-A61D-90FA35E35F02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="" xmlns:a16="http://schemas.microsoft.com/office/drawing/2014/main" id="{92A24C73-13C4-49E2-8F81-684E7A0DDC4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33BDFF9F-92B0-4B70-B937-9C093555BF07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="" xmlns:a16="http://schemas.microsoft.com/office/drawing/2014/main" id="{E7A99949-F6B4-4E48-89CD-C83CAE08E437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4566EB1B-2437-41FE-AE37-CE84CD95B3A5}"/>
              </a:ext>
            </a:extLst>
          </p:cNvPr>
          <p:cNvGrpSpPr/>
          <p:nvPr/>
        </p:nvGrpSpPr>
        <p:grpSpPr>
          <a:xfrm>
            <a:off x="357534" y="1579343"/>
            <a:ext cx="765360" cy="2072763"/>
            <a:chOff x="7284945" y="1192292"/>
            <a:chExt cx="765360" cy="2072763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="" xmlns:a16="http://schemas.microsoft.com/office/drawing/2014/main" id="{396E1BDB-D4D6-4F3A-ACD1-BB8CBF3C5B7C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="" xmlns:a16="http://schemas.microsoft.com/office/drawing/2014/main" id="{44249789-CD86-4263-9FAE-6EBF9659AE3F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4111BC31-B640-4705-9976-79FD7D48C982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="" xmlns:a16="http://schemas.microsoft.com/office/drawing/2014/main" id="{9DF49962-7AAE-42E4-8204-4707A18702CE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="" xmlns:a16="http://schemas.microsoft.com/office/drawing/2014/main" id="{97FC0CA1-3D6A-4022-A734-8BCC263DF449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="" xmlns:a16="http://schemas.microsoft.com/office/drawing/2014/main" id="{B9A523A9-08F1-4575-820F-F9061696C8F7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="" xmlns:a16="http://schemas.microsoft.com/office/drawing/2014/main" id="{16C712AA-FC78-4FE7-A7C1-8DD61B40B7F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="" xmlns:a16="http://schemas.microsoft.com/office/drawing/2014/main" id="{AE75FFE5-9550-4925-AA12-A8FDBB14D651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="" xmlns:a16="http://schemas.microsoft.com/office/drawing/2014/main" id="{0420F0F8-1C61-4C16-BB96-07D71B4162B3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="" xmlns:a16="http://schemas.microsoft.com/office/drawing/2014/main" id="{1190009B-7BBD-4286-9B6B-DFAA2835011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37CBCCDA-4E6B-45BF-9AF6-7BC6A510DF33}"/>
              </a:ext>
            </a:extLst>
          </p:cNvPr>
          <p:cNvSpPr/>
          <p:nvPr/>
        </p:nvSpPr>
        <p:spPr>
          <a:xfrm>
            <a:off x="4815335" y="224772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BF44A5D0-E5F1-4015-9B6C-FABCC634BA14}"/>
              </a:ext>
            </a:extLst>
          </p:cNvPr>
          <p:cNvSpPr/>
          <p:nvPr/>
        </p:nvSpPr>
        <p:spPr>
          <a:xfrm>
            <a:off x="5198015" y="224772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834FCB55-F85D-45CC-B16C-4E8D5387A987}"/>
              </a:ext>
            </a:extLst>
          </p:cNvPr>
          <p:cNvSpPr/>
          <p:nvPr/>
        </p:nvSpPr>
        <p:spPr>
          <a:xfrm>
            <a:off x="4818802" y="182678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15F7F611-6C16-4D60-AE11-A82892145808}"/>
              </a:ext>
            </a:extLst>
          </p:cNvPr>
          <p:cNvSpPr/>
          <p:nvPr/>
        </p:nvSpPr>
        <p:spPr>
          <a:xfrm>
            <a:off x="5201482" y="182678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D483A0EB-A643-492E-AB55-600FF419DEC1}"/>
              </a:ext>
            </a:extLst>
          </p:cNvPr>
          <p:cNvSpPr/>
          <p:nvPr/>
        </p:nvSpPr>
        <p:spPr>
          <a:xfrm>
            <a:off x="3984125" y="2415295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061287C5-99E4-498D-B693-93A5AF36D279}"/>
              </a:ext>
            </a:extLst>
          </p:cNvPr>
          <p:cNvSpPr/>
          <p:nvPr/>
        </p:nvSpPr>
        <p:spPr>
          <a:xfrm>
            <a:off x="4366805" y="2415295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4" name="Группа 103">
            <a:extLst>
              <a:ext uri="{FF2B5EF4-FFF2-40B4-BE49-F238E27FC236}">
                <a16:creationId xmlns="" xmlns:a16="http://schemas.microsoft.com/office/drawing/2014/main" id="{79ED26D9-6935-4A38-8C41-403C57220C4A}"/>
              </a:ext>
            </a:extLst>
          </p:cNvPr>
          <p:cNvGrpSpPr/>
          <p:nvPr/>
        </p:nvGrpSpPr>
        <p:grpSpPr>
          <a:xfrm>
            <a:off x="3008583" y="1568579"/>
            <a:ext cx="765360" cy="2072763"/>
            <a:chOff x="7284945" y="1192292"/>
            <a:chExt cx="765360" cy="2072763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="" xmlns:a16="http://schemas.microsoft.com/office/drawing/2014/main" id="{FC91528E-E678-47EB-903A-477EABE4EC02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="" xmlns:a16="http://schemas.microsoft.com/office/drawing/2014/main" id="{B547CCDC-3834-4126-BF48-FD80229245B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="" xmlns:a16="http://schemas.microsoft.com/office/drawing/2014/main" id="{F91844FA-4EF8-4A7C-9CEA-A8DC02A7E249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="" xmlns:a16="http://schemas.microsoft.com/office/drawing/2014/main" id="{8CC1EED7-88F8-4BFD-9197-E39BF5B735B5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="" xmlns:a16="http://schemas.microsoft.com/office/drawing/2014/main" id="{24B9BCEC-B019-4F97-AA39-4352AF857D16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="" xmlns:a16="http://schemas.microsoft.com/office/drawing/2014/main" id="{C6CA5A45-54D3-4327-9435-FFE074C0F9C5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="" xmlns:a16="http://schemas.microsoft.com/office/drawing/2014/main" id="{957D634A-6A0C-4DBB-8802-CB76F744DF8A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="" xmlns:a16="http://schemas.microsoft.com/office/drawing/2014/main" id="{790E93D7-836E-4739-8E64-F9C34070940C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="" xmlns:a16="http://schemas.microsoft.com/office/drawing/2014/main" id="{2EACBE7A-F476-4955-9BE5-CD8CC101BC4F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="" xmlns:a16="http://schemas.microsoft.com/office/drawing/2014/main" id="{1B4B9013-3938-4F6F-A4F8-80C708FEE982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="" xmlns:a16="http://schemas.microsoft.com/office/drawing/2014/main" id="{6B05860A-E31A-4E0D-98F4-31B9C0E635AE}"/>
              </a:ext>
            </a:extLst>
          </p:cNvPr>
          <p:cNvGrpSpPr/>
          <p:nvPr/>
        </p:nvGrpSpPr>
        <p:grpSpPr>
          <a:xfrm>
            <a:off x="3891367" y="3857534"/>
            <a:ext cx="765360" cy="2072763"/>
            <a:chOff x="7284945" y="1192292"/>
            <a:chExt cx="765360" cy="2072763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174B26D5-55FD-4118-A4E9-F096348783D2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="" xmlns:a16="http://schemas.microsoft.com/office/drawing/2014/main" id="{F731C7BB-E8E5-4659-85F3-73083D0C45E6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8" name="Прямоугольник 127">
              <a:extLst>
                <a:ext uri="{FF2B5EF4-FFF2-40B4-BE49-F238E27FC236}">
                  <a16:creationId xmlns="" xmlns:a16="http://schemas.microsoft.com/office/drawing/2014/main" id="{9418C776-461E-4D5F-BEB3-864EDA127C0A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 128">
              <a:extLst>
                <a:ext uri="{FF2B5EF4-FFF2-40B4-BE49-F238E27FC236}">
                  <a16:creationId xmlns="" xmlns:a16="http://schemas.microsoft.com/office/drawing/2014/main" id="{04ED9813-8148-4FD0-B6FC-FC487A45163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="" xmlns:a16="http://schemas.microsoft.com/office/drawing/2014/main" id="{27FB1B51-CF31-4F49-9AC3-96DF75207ECE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="" xmlns:a16="http://schemas.microsoft.com/office/drawing/2014/main" id="{F7D2A507-B4A3-4DF5-ADAF-E3FA247BB042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="" xmlns:a16="http://schemas.microsoft.com/office/drawing/2014/main" id="{8E7BD575-F6D8-4941-960A-2D144B0A8CC2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="" xmlns:a16="http://schemas.microsoft.com/office/drawing/2014/main" id="{064BC583-8728-4429-9B74-BE4506F5A3C6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="" xmlns:a16="http://schemas.microsoft.com/office/drawing/2014/main" id="{4C99B720-03EB-488C-A231-388E62FE4A52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="" xmlns:a16="http://schemas.microsoft.com/office/drawing/2014/main" id="{9F352C97-D8C4-4A22-AFBC-8ACDEAD11B6C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6" name="Прямоугольник 135">
            <a:extLst>
              <a:ext uri="{FF2B5EF4-FFF2-40B4-BE49-F238E27FC236}">
                <a16:creationId xmlns="" xmlns:a16="http://schemas.microsoft.com/office/drawing/2014/main" id="{9140AB5E-60CA-40D3-9127-0623950AFF68}"/>
              </a:ext>
            </a:extLst>
          </p:cNvPr>
          <p:cNvSpPr/>
          <p:nvPr/>
        </p:nvSpPr>
        <p:spPr>
          <a:xfrm>
            <a:off x="4815335" y="143235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="" xmlns:a16="http://schemas.microsoft.com/office/drawing/2014/main" id="{72BD6471-5E74-4A28-B18C-2F0735324CF5}"/>
              </a:ext>
            </a:extLst>
          </p:cNvPr>
          <p:cNvSpPr/>
          <p:nvPr/>
        </p:nvSpPr>
        <p:spPr>
          <a:xfrm>
            <a:off x="4749485" y="550963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0" name="Группа 139">
            <a:extLst>
              <a:ext uri="{FF2B5EF4-FFF2-40B4-BE49-F238E27FC236}">
                <a16:creationId xmlns="" xmlns:a16="http://schemas.microsoft.com/office/drawing/2014/main" id="{E4E1FE24-B201-4947-80A6-D4D5FAA44B3A}"/>
              </a:ext>
            </a:extLst>
          </p:cNvPr>
          <p:cNvGrpSpPr/>
          <p:nvPr/>
        </p:nvGrpSpPr>
        <p:grpSpPr>
          <a:xfrm>
            <a:off x="2086548" y="3862916"/>
            <a:ext cx="765360" cy="2072763"/>
            <a:chOff x="7284945" y="1192292"/>
            <a:chExt cx="765360" cy="2072763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="" xmlns:a16="http://schemas.microsoft.com/office/drawing/2014/main" id="{FC268243-AAB4-42CD-AB07-27BFBD33BFD4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>
              <a:extLst>
                <a:ext uri="{FF2B5EF4-FFF2-40B4-BE49-F238E27FC236}">
                  <a16:creationId xmlns="" xmlns:a16="http://schemas.microsoft.com/office/drawing/2014/main" id="{A704A7EF-A3F2-4E17-A555-1F8877E01074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3" name="Прямоугольник 142">
              <a:extLst>
                <a:ext uri="{FF2B5EF4-FFF2-40B4-BE49-F238E27FC236}">
                  <a16:creationId xmlns="" xmlns:a16="http://schemas.microsoft.com/office/drawing/2014/main" id="{A5B89861-6ABB-4733-9699-C9A7B1694C52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рямоугольник 143">
              <a:extLst>
                <a:ext uri="{FF2B5EF4-FFF2-40B4-BE49-F238E27FC236}">
                  <a16:creationId xmlns="" xmlns:a16="http://schemas.microsoft.com/office/drawing/2014/main" id="{C3F96C33-D56A-4280-A216-B43AABFC705F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5" name="Прямоугольник 144">
              <a:extLst>
                <a:ext uri="{FF2B5EF4-FFF2-40B4-BE49-F238E27FC236}">
                  <a16:creationId xmlns="" xmlns:a16="http://schemas.microsoft.com/office/drawing/2014/main" id="{E3751389-E7ED-42B9-ADA2-68FBC6BD686B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>
              <a:extLst>
                <a:ext uri="{FF2B5EF4-FFF2-40B4-BE49-F238E27FC236}">
                  <a16:creationId xmlns="" xmlns:a16="http://schemas.microsoft.com/office/drawing/2014/main" id="{6D5FF8D8-A5A1-4857-90C5-49C5E4AF9630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7" name="Прямоугольник 146">
              <a:extLst>
                <a:ext uri="{FF2B5EF4-FFF2-40B4-BE49-F238E27FC236}">
                  <a16:creationId xmlns="" xmlns:a16="http://schemas.microsoft.com/office/drawing/2014/main" id="{F1A403D9-1A92-46DB-A7EB-AEF81E8CD4A6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>
              <a:extLst>
                <a:ext uri="{FF2B5EF4-FFF2-40B4-BE49-F238E27FC236}">
                  <a16:creationId xmlns="" xmlns:a16="http://schemas.microsoft.com/office/drawing/2014/main" id="{B6915F77-D32C-491A-BDE0-9A6D43DF4693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9" name="Прямоугольник 148">
              <a:extLst>
                <a:ext uri="{FF2B5EF4-FFF2-40B4-BE49-F238E27FC236}">
                  <a16:creationId xmlns="" xmlns:a16="http://schemas.microsoft.com/office/drawing/2014/main" id="{97E8199A-871B-44C8-9AD2-667FB9DBBB6F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>
              <a:extLst>
                <a:ext uri="{FF2B5EF4-FFF2-40B4-BE49-F238E27FC236}">
                  <a16:creationId xmlns="" xmlns:a16="http://schemas.microsoft.com/office/drawing/2014/main" id="{607D2248-A4A1-4FA6-ACF9-5EF16390A802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1" name="Группа 150">
            <a:extLst>
              <a:ext uri="{FF2B5EF4-FFF2-40B4-BE49-F238E27FC236}">
                <a16:creationId xmlns="" xmlns:a16="http://schemas.microsoft.com/office/drawing/2014/main" id="{322B56C7-B2A7-4BC8-80E5-FC79C20BC065}"/>
              </a:ext>
            </a:extLst>
          </p:cNvPr>
          <p:cNvGrpSpPr/>
          <p:nvPr/>
        </p:nvGrpSpPr>
        <p:grpSpPr>
          <a:xfrm>
            <a:off x="1202937" y="3868298"/>
            <a:ext cx="765360" cy="2072763"/>
            <a:chOff x="7284945" y="1192292"/>
            <a:chExt cx="765360" cy="2072763"/>
          </a:xfrm>
        </p:grpSpPr>
        <p:sp>
          <p:nvSpPr>
            <p:cNvPr id="152" name="Прямоугольник 151">
              <a:extLst>
                <a:ext uri="{FF2B5EF4-FFF2-40B4-BE49-F238E27FC236}">
                  <a16:creationId xmlns="" xmlns:a16="http://schemas.microsoft.com/office/drawing/2014/main" id="{8C7B39DE-0ABD-4032-897F-97F9BAB27AFA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рямоугольник 152">
              <a:extLst>
                <a:ext uri="{FF2B5EF4-FFF2-40B4-BE49-F238E27FC236}">
                  <a16:creationId xmlns="" xmlns:a16="http://schemas.microsoft.com/office/drawing/2014/main" id="{EA87B407-C6FE-4061-9CF0-9AEBE05F6926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4" name="Прямоугольник 153">
              <a:extLst>
                <a:ext uri="{FF2B5EF4-FFF2-40B4-BE49-F238E27FC236}">
                  <a16:creationId xmlns="" xmlns:a16="http://schemas.microsoft.com/office/drawing/2014/main" id="{F1DDDB4B-8012-4BE8-A3B8-3BF05625FC6F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Прямоугольник 154">
              <a:extLst>
                <a:ext uri="{FF2B5EF4-FFF2-40B4-BE49-F238E27FC236}">
                  <a16:creationId xmlns="" xmlns:a16="http://schemas.microsoft.com/office/drawing/2014/main" id="{ED24E98C-5F2E-41A6-8E26-9AF548489C34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6" name="Прямоугольник 155">
              <a:extLst>
                <a:ext uri="{FF2B5EF4-FFF2-40B4-BE49-F238E27FC236}">
                  <a16:creationId xmlns="" xmlns:a16="http://schemas.microsoft.com/office/drawing/2014/main" id="{41287E32-D840-45F0-8ECF-A3026DE591CC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Прямоугольник 156">
              <a:extLst>
                <a:ext uri="{FF2B5EF4-FFF2-40B4-BE49-F238E27FC236}">
                  <a16:creationId xmlns="" xmlns:a16="http://schemas.microsoft.com/office/drawing/2014/main" id="{D600EC72-95C7-4B75-A626-31035C2F2111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8" name="Прямоугольник 157">
              <a:extLst>
                <a:ext uri="{FF2B5EF4-FFF2-40B4-BE49-F238E27FC236}">
                  <a16:creationId xmlns="" xmlns:a16="http://schemas.microsoft.com/office/drawing/2014/main" id="{8E4C1AD4-433F-496D-BF9B-D4EB81D3C128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Прямоугольник 158">
              <a:extLst>
                <a:ext uri="{FF2B5EF4-FFF2-40B4-BE49-F238E27FC236}">
                  <a16:creationId xmlns="" xmlns:a16="http://schemas.microsoft.com/office/drawing/2014/main" id="{C0554F3F-44AD-4FE0-9DF4-0D29172E6163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="" xmlns:a16="http://schemas.microsoft.com/office/drawing/2014/main" id="{7CEB5AA7-07EA-42F4-A38E-90AA3214B0D5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="" xmlns:a16="http://schemas.microsoft.com/office/drawing/2014/main" id="{00DEC18C-5F68-4BF4-956A-633BDF486CD9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2" name="Группа 161">
            <a:extLst>
              <a:ext uri="{FF2B5EF4-FFF2-40B4-BE49-F238E27FC236}">
                <a16:creationId xmlns="" xmlns:a16="http://schemas.microsoft.com/office/drawing/2014/main" id="{CD9DBA9C-0430-48C0-B15F-A2B68C830C48}"/>
              </a:ext>
            </a:extLst>
          </p:cNvPr>
          <p:cNvGrpSpPr/>
          <p:nvPr/>
        </p:nvGrpSpPr>
        <p:grpSpPr>
          <a:xfrm>
            <a:off x="335762" y="3868298"/>
            <a:ext cx="765360" cy="2072763"/>
            <a:chOff x="7284945" y="1192292"/>
            <a:chExt cx="765360" cy="2072763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="" xmlns:a16="http://schemas.microsoft.com/office/drawing/2014/main" id="{F8BB11FF-9183-418E-B8F6-733854C8E2C4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>
              <a:extLst>
                <a:ext uri="{FF2B5EF4-FFF2-40B4-BE49-F238E27FC236}">
                  <a16:creationId xmlns="" xmlns:a16="http://schemas.microsoft.com/office/drawing/2014/main" id="{1B79493D-C456-43F9-8638-84646FADE84F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1" name="Прямоугольник 170">
              <a:extLst>
                <a:ext uri="{FF2B5EF4-FFF2-40B4-BE49-F238E27FC236}">
                  <a16:creationId xmlns="" xmlns:a16="http://schemas.microsoft.com/office/drawing/2014/main" id="{BD3C4A5D-9C06-4A90-B9ED-C0BD139F0D4A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>
              <a:extLst>
                <a:ext uri="{FF2B5EF4-FFF2-40B4-BE49-F238E27FC236}">
                  <a16:creationId xmlns="" xmlns:a16="http://schemas.microsoft.com/office/drawing/2014/main" id="{00DDD745-256B-416C-B4E2-4661C09C6BAF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3" name="Прямоугольник 172">
              <a:extLst>
                <a:ext uri="{FF2B5EF4-FFF2-40B4-BE49-F238E27FC236}">
                  <a16:creationId xmlns="" xmlns:a16="http://schemas.microsoft.com/office/drawing/2014/main" id="{D50595D1-259E-461B-8778-6A0601D50948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рямоугольник 173">
              <a:extLst>
                <a:ext uri="{FF2B5EF4-FFF2-40B4-BE49-F238E27FC236}">
                  <a16:creationId xmlns="" xmlns:a16="http://schemas.microsoft.com/office/drawing/2014/main" id="{06D0A617-E8DC-44A3-9A49-D536C219B646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5" name="Прямоугольник 174">
              <a:extLst>
                <a:ext uri="{FF2B5EF4-FFF2-40B4-BE49-F238E27FC236}">
                  <a16:creationId xmlns="" xmlns:a16="http://schemas.microsoft.com/office/drawing/2014/main" id="{D5F2C759-DE24-4E0D-99F5-CCEB6247BB7F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>
              <a:extLst>
                <a:ext uri="{FF2B5EF4-FFF2-40B4-BE49-F238E27FC236}">
                  <a16:creationId xmlns="" xmlns:a16="http://schemas.microsoft.com/office/drawing/2014/main" id="{439D176F-327D-461B-B923-7E12A8D23DE1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7" name="Прямоугольник 176">
              <a:extLst>
                <a:ext uri="{FF2B5EF4-FFF2-40B4-BE49-F238E27FC236}">
                  <a16:creationId xmlns="" xmlns:a16="http://schemas.microsoft.com/office/drawing/2014/main" id="{7DA78F65-771D-41C0-83FA-F05049F96F2A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рямоугольник 177">
              <a:extLst>
                <a:ext uri="{FF2B5EF4-FFF2-40B4-BE49-F238E27FC236}">
                  <a16:creationId xmlns="" xmlns:a16="http://schemas.microsoft.com/office/drawing/2014/main" id="{448A9BAE-6AC5-4553-AD94-726999AA3905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9" name="Группа 178">
            <a:extLst>
              <a:ext uri="{FF2B5EF4-FFF2-40B4-BE49-F238E27FC236}">
                <a16:creationId xmlns="" xmlns:a16="http://schemas.microsoft.com/office/drawing/2014/main" id="{7AA9CF89-3ED4-44D6-ACEB-E74EF22795C1}"/>
              </a:ext>
            </a:extLst>
          </p:cNvPr>
          <p:cNvGrpSpPr/>
          <p:nvPr/>
        </p:nvGrpSpPr>
        <p:grpSpPr>
          <a:xfrm>
            <a:off x="2986811" y="3857534"/>
            <a:ext cx="765360" cy="2072763"/>
            <a:chOff x="7284945" y="1192292"/>
            <a:chExt cx="765360" cy="2072763"/>
          </a:xfrm>
        </p:grpSpPr>
        <p:sp>
          <p:nvSpPr>
            <p:cNvPr id="180" name="Прямоугольник 179">
              <a:extLst>
                <a:ext uri="{FF2B5EF4-FFF2-40B4-BE49-F238E27FC236}">
                  <a16:creationId xmlns="" xmlns:a16="http://schemas.microsoft.com/office/drawing/2014/main" id="{F3A9CF06-A174-47F3-9C64-DE70F8537CA1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>
              <a:extLst>
                <a:ext uri="{FF2B5EF4-FFF2-40B4-BE49-F238E27FC236}">
                  <a16:creationId xmlns="" xmlns:a16="http://schemas.microsoft.com/office/drawing/2014/main" id="{AE88991D-4457-4E12-BAF5-08360DA34138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2" name="Прямоугольник 181">
              <a:extLst>
                <a:ext uri="{FF2B5EF4-FFF2-40B4-BE49-F238E27FC236}">
                  <a16:creationId xmlns="" xmlns:a16="http://schemas.microsoft.com/office/drawing/2014/main" id="{BC0C7A23-CA07-4A82-84B3-57CF93747CF5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Прямоугольник 182">
              <a:extLst>
                <a:ext uri="{FF2B5EF4-FFF2-40B4-BE49-F238E27FC236}">
                  <a16:creationId xmlns="" xmlns:a16="http://schemas.microsoft.com/office/drawing/2014/main" id="{FE879AA6-967E-4B05-8FB9-26BDF5B4D7B7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4" name="Прямоугольник 183">
              <a:extLst>
                <a:ext uri="{FF2B5EF4-FFF2-40B4-BE49-F238E27FC236}">
                  <a16:creationId xmlns="" xmlns:a16="http://schemas.microsoft.com/office/drawing/2014/main" id="{19FFFBE5-0947-4A77-B2EC-90E326A649A9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>
              <a:extLst>
                <a:ext uri="{FF2B5EF4-FFF2-40B4-BE49-F238E27FC236}">
                  <a16:creationId xmlns="" xmlns:a16="http://schemas.microsoft.com/office/drawing/2014/main" id="{5E01A808-ADBB-420B-BEE2-FEA41B0BFFEA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6" name="Прямоугольник 185">
              <a:extLst>
                <a:ext uri="{FF2B5EF4-FFF2-40B4-BE49-F238E27FC236}">
                  <a16:creationId xmlns="" xmlns:a16="http://schemas.microsoft.com/office/drawing/2014/main" id="{438A7023-E587-451E-A612-6D996AF49B41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рямоугольник 186">
              <a:extLst>
                <a:ext uri="{FF2B5EF4-FFF2-40B4-BE49-F238E27FC236}">
                  <a16:creationId xmlns="" xmlns:a16="http://schemas.microsoft.com/office/drawing/2014/main" id="{1B8BBDE3-5043-42A6-8CE4-E6D5C42D8B7A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8" name="Прямоугольник 187">
              <a:extLst>
                <a:ext uri="{FF2B5EF4-FFF2-40B4-BE49-F238E27FC236}">
                  <a16:creationId xmlns="" xmlns:a16="http://schemas.microsoft.com/office/drawing/2014/main" id="{B30D9A79-6556-4F5F-BCFE-3F7A78F31D3F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Прямоугольник 188">
              <a:extLst>
                <a:ext uri="{FF2B5EF4-FFF2-40B4-BE49-F238E27FC236}">
                  <a16:creationId xmlns="" xmlns:a16="http://schemas.microsoft.com/office/drawing/2014/main" id="{F92B029A-0306-41D0-94E6-1CF3CBCAB41E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BBAC4DE7-B7E9-41AE-ABE0-6CF0ED929246}"/>
              </a:ext>
            </a:extLst>
          </p:cNvPr>
          <p:cNvSpPr/>
          <p:nvPr/>
        </p:nvSpPr>
        <p:spPr>
          <a:xfrm>
            <a:off x="3850640" y="1808071"/>
            <a:ext cx="1991360" cy="1991043"/>
          </a:xfrm>
          <a:custGeom>
            <a:avLst/>
            <a:gdLst>
              <a:gd name="connsiteX0" fmla="*/ 0 w 1991360"/>
              <a:gd name="connsiteY0" fmla="*/ 2065393 h 2309233"/>
              <a:gd name="connsiteX1" fmla="*/ 15240 w 1991360"/>
              <a:gd name="connsiteY1" fmla="*/ 1552313 h 2309233"/>
              <a:gd name="connsiteX2" fmla="*/ 25400 w 1991360"/>
              <a:gd name="connsiteY2" fmla="*/ 1491353 h 2309233"/>
              <a:gd name="connsiteX3" fmla="*/ 40640 w 1991360"/>
              <a:gd name="connsiteY3" fmla="*/ 912233 h 2309233"/>
              <a:gd name="connsiteX4" fmla="*/ 55880 w 1991360"/>
              <a:gd name="connsiteY4" fmla="*/ 866513 h 2309233"/>
              <a:gd name="connsiteX5" fmla="*/ 76200 w 1991360"/>
              <a:gd name="connsiteY5" fmla="*/ 785233 h 2309233"/>
              <a:gd name="connsiteX6" fmla="*/ 91440 w 1991360"/>
              <a:gd name="connsiteY6" fmla="*/ 729353 h 2309233"/>
              <a:gd name="connsiteX7" fmla="*/ 101600 w 1991360"/>
              <a:gd name="connsiteY7" fmla="*/ 703953 h 2309233"/>
              <a:gd name="connsiteX8" fmla="*/ 106680 w 1991360"/>
              <a:gd name="connsiteY8" fmla="*/ 678553 h 2309233"/>
              <a:gd name="connsiteX9" fmla="*/ 132080 w 1991360"/>
              <a:gd name="connsiteY9" fmla="*/ 627753 h 2309233"/>
              <a:gd name="connsiteX10" fmla="*/ 142240 w 1991360"/>
              <a:gd name="connsiteY10" fmla="*/ 607433 h 2309233"/>
              <a:gd name="connsiteX11" fmla="*/ 172720 w 1991360"/>
              <a:gd name="connsiteY11" fmla="*/ 536313 h 2309233"/>
              <a:gd name="connsiteX12" fmla="*/ 177800 w 1991360"/>
              <a:gd name="connsiteY12" fmla="*/ 510913 h 2309233"/>
              <a:gd name="connsiteX13" fmla="*/ 243840 w 1991360"/>
              <a:gd name="connsiteY13" fmla="*/ 434713 h 2309233"/>
              <a:gd name="connsiteX14" fmla="*/ 269240 w 1991360"/>
              <a:gd name="connsiteY14" fmla="*/ 409313 h 2309233"/>
              <a:gd name="connsiteX15" fmla="*/ 289560 w 1991360"/>
              <a:gd name="connsiteY15" fmla="*/ 399153 h 2309233"/>
              <a:gd name="connsiteX16" fmla="*/ 309880 w 1991360"/>
              <a:gd name="connsiteY16" fmla="*/ 378833 h 2309233"/>
              <a:gd name="connsiteX17" fmla="*/ 340360 w 1991360"/>
              <a:gd name="connsiteY17" fmla="*/ 358513 h 2309233"/>
              <a:gd name="connsiteX18" fmla="*/ 381000 w 1991360"/>
              <a:gd name="connsiteY18" fmla="*/ 328033 h 2309233"/>
              <a:gd name="connsiteX19" fmla="*/ 431800 w 1991360"/>
              <a:gd name="connsiteY19" fmla="*/ 307713 h 2309233"/>
              <a:gd name="connsiteX20" fmla="*/ 447040 w 1991360"/>
              <a:gd name="connsiteY20" fmla="*/ 292473 h 2309233"/>
              <a:gd name="connsiteX21" fmla="*/ 497840 w 1991360"/>
              <a:gd name="connsiteY21" fmla="*/ 256913 h 2309233"/>
              <a:gd name="connsiteX22" fmla="*/ 543560 w 1991360"/>
              <a:gd name="connsiteY22" fmla="*/ 231513 h 2309233"/>
              <a:gd name="connsiteX23" fmla="*/ 599440 w 1991360"/>
              <a:gd name="connsiteY23" fmla="*/ 185793 h 2309233"/>
              <a:gd name="connsiteX24" fmla="*/ 645160 w 1991360"/>
              <a:gd name="connsiteY24" fmla="*/ 160393 h 2309233"/>
              <a:gd name="connsiteX25" fmla="*/ 675640 w 1991360"/>
              <a:gd name="connsiteY25" fmla="*/ 140073 h 2309233"/>
              <a:gd name="connsiteX26" fmla="*/ 695960 w 1991360"/>
              <a:gd name="connsiteY26" fmla="*/ 129913 h 2309233"/>
              <a:gd name="connsiteX27" fmla="*/ 736600 w 1991360"/>
              <a:gd name="connsiteY27" fmla="*/ 94353 h 2309233"/>
              <a:gd name="connsiteX28" fmla="*/ 787400 w 1991360"/>
              <a:gd name="connsiteY28" fmla="*/ 63873 h 2309233"/>
              <a:gd name="connsiteX29" fmla="*/ 828040 w 1991360"/>
              <a:gd name="connsiteY29" fmla="*/ 28313 h 2309233"/>
              <a:gd name="connsiteX30" fmla="*/ 899160 w 1991360"/>
              <a:gd name="connsiteY30" fmla="*/ 18153 h 2309233"/>
              <a:gd name="connsiteX31" fmla="*/ 924560 w 1991360"/>
              <a:gd name="connsiteY31" fmla="*/ 7993 h 2309233"/>
              <a:gd name="connsiteX32" fmla="*/ 1757680 w 1991360"/>
              <a:gd name="connsiteY32" fmla="*/ 28313 h 2309233"/>
              <a:gd name="connsiteX33" fmla="*/ 1838960 w 1991360"/>
              <a:gd name="connsiteY33" fmla="*/ 38473 h 2309233"/>
              <a:gd name="connsiteX34" fmla="*/ 1854200 w 1991360"/>
              <a:gd name="connsiteY34" fmla="*/ 48633 h 2309233"/>
              <a:gd name="connsiteX35" fmla="*/ 1879600 w 1991360"/>
              <a:gd name="connsiteY35" fmla="*/ 53713 h 2309233"/>
              <a:gd name="connsiteX36" fmla="*/ 1910080 w 1991360"/>
              <a:gd name="connsiteY36" fmla="*/ 84193 h 2309233"/>
              <a:gd name="connsiteX37" fmla="*/ 1920240 w 1991360"/>
              <a:gd name="connsiteY37" fmla="*/ 114673 h 2309233"/>
              <a:gd name="connsiteX38" fmla="*/ 1940560 w 1991360"/>
              <a:gd name="connsiteY38" fmla="*/ 150233 h 2309233"/>
              <a:gd name="connsiteX39" fmla="*/ 1950720 w 1991360"/>
              <a:gd name="connsiteY39" fmla="*/ 206113 h 2309233"/>
              <a:gd name="connsiteX40" fmla="*/ 1960880 w 1991360"/>
              <a:gd name="connsiteY40" fmla="*/ 221353 h 2309233"/>
              <a:gd name="connsiteX41" fmla="*/ 1965960 w 1991360"/>
              <a:gd name="connsiteY41" fmla="*/ 292473 h 2309233"/>
              <a:gd name="connsiteX42" fmla="*/ 1971040 w 1991360"/>
              <a:gd name="connsiteY42" fmla="*/ 328033 h 2309233"/>
              <a:gd name="connsiteX43" fmla="*/ 1991360 w 1991360"/>
              <a:gd name="connsiteY43" fmla="*/ 444873 h 2309233"/>
              <a:gd name="connsiteX44" fmla="*/ 1986280 w 1991360"/>
              <a:gd name="connsiteY44" fmla="*/ 841113 h 2309233"/>
              <a:gd name="connsiteX45" fmla="*/ 1976120 w 1991360"/>
              <a:gd name="connsiteY45" fmla="*/ 891913 h 2309233"/>
              <a:gd name="connsiteX46" fmla="*/ 1945640 w 1991360"/>
              <a:gd name="connsiteY46" fmla="*/ 1059553 h 2309233"/>
              <a:gd name="connsiteX47" fmla="*/ 1925320 w 1991360"/>
              <a:gd name="connsiteY47" fmla="*/ 1125593 h 2309233"/>
              <a:gd name="connsiteX48" fmla="*/ 1915160 w 1991360"/>
              <a:gd name="connsiteY48" fmla="*/ 1150993 h 2309233"/>
              <a:gd name="connsiteX49" fmla="*/ 1894840 w 1991360"/>
              <a:gd name="connsiteY49" fmla="*/ 1237353 h 2309233"/>
              <a:gd name="connsiteX50" fmla="*/ 1889760 w 1991360"/>
              <a:gd name="connsiteY50" fmla="*/ 1262753 h 2309233"/>
              <a:gd name="connsiteX51" fmla="*/ 1879600 w 1991360"/>
              <a:gd name="connsiteY51" fmla="*/ 1283073 h 2309233"/>
              <a:gd name="connsiteX52" fmla="*/ 1864360 w 1991360"/>
              <a:gd name="connsiteY52" fmla="*/ 1399913 h 2309233"/>
              <a:gd name="connsiteX53" fmla="*/ 1838960 w 1991360"/>
              <a:gd name="connsiteY53" fmla="*/ 1501513 h 2309233"/>
              <a:gd name="connsiteX54" fmla="*/ 1813560 w 1991360"/>
              <a:gd name="connsiteY54" fmla="*/ 1628513 h 2309233"/>
              <a:gd name="connsiteX55" fmla="*/ 1788160 w 1991360"/>
              <a:gd name="connsiteY55" fmla="*/ 1689473 h 2309233"/>
              <a:gd name="connsiteX56" fmla="*/ 1778000 w 1991360"/>
              <a:gd name="connsiteY56" fmla="*/ 1735193 h 2309233"/>
              <a:gd name="connsiteX57" fmla="*/ 1767840 w 1991360"/>
              <a:gd name="connsiteY57" fmla="*/ 1775833 h 2309233"/>
              <a:gd name="connsiteX58" fmla="*/ 1742440 w 1991360"/>
              <a:gd name="connsiteY58" fmla="*/ 1821553 h 2309233"/>
              <a:gd name="connsiteX59" fmla="*/ 1737360 w 1991360"/>
              <a:gd name="connsiteY59" fmla="*/ 1882513 h 2309233"/>
              <a:gd name="connsiteX60" fmla="*/ 1706880 w 1991360"/>
              <a:gd name="connsiteY60" fmla="*/ 1938393 h 2309233"/>
              <a:gd name="connsiteX61" fmla="*/ 1686560 w 1991360"/>
              <a:gd name="connsiteY61" fmla="*/ 1999353 h 2309233"/>
              <a:gd name="connsiteX62" fmla="*/ 1666240 w 1991360"/>
              <a:gd name="connsiteY62" fmla="*/ 2039993 h 2309233"/>
              <a:gd name="connsiteX63" fmla="*/ 1661160 w 1991360"/>
              <a:gd name="connsiteY63" fmla="*/ 2070473 h 2309233"/>
              <a:gd name="connsiteX64" fmla="*/ 1645920 w 1991360"/>
              <a:gd name="connsiteY64" fmla="*/ 2080633 h 2309233"/>
              <a:gd name="connsiteX65" fmla="*/ 1630680 w 1991360"/>
              <a:gd name="connsiteY65" fmla="*/ 2095873 h 2309233"/>
              <a:gd name="connsiteX66" fmla="*/ 1600200 w 1991360"/>
              <a:gd name="connsiteY66" fmla="*/ 2116193 h 2309233"/>
              <a:gd name="connsiteX67" fmla="*/ 1579880 w 1991360"/>
              <a:gd name="connsiteY67" fmla="*/ 2136513 h 2309233"/>
              <a:gd name="connsiteX68" fmla="*/ 1529080 w 1991360"/>
              <a:gd name="connsiteY68" fmla="*/ 2161913 h 2309233"/>
              <a:gd name="connsiteX69" fmla="*/ 1432560 w 1991360"/>
              <a:gd name="connsiteY69" fmla="*/ 2227953 h 2309233"/>
              <a:gd name="connsiteX70" fmla="*/ 1407160 w 1991360"/>
              <a:gd name="connsiteY70" fmla="*/ 2243193 h 2309233"/>
              <a:gd name="connsiteX71" fmla="*/ 1346200 w 1991360"/>
              <a:gd name="connsiteY71" fmla="*/ 2248273 h 2309233"/>
              <a:gd name="connsiteX72" fmla="*/ 1148080 w 1991360"/>
              <a:gd name="connsiteY72" fmla="*/ 2258433 h 2309233"/>
              <a:gd name="connsiteX73" fmla="*/ 1066800 w 1991360"/>
              <a:gd name="connsiteY73" fmla="*/ 2268593 h 2309233"/>
              <a:gd name="connsiteX74" fmla="*/ 1005840 w 1991360"/>
              <a:gd name="connsiteY74" fmla="*/ 2288913 h 2309233"/>
              <a:gd name="connsiteX75" fmla="*/ 975360 w 1991360"/>
              <a:gd name="connsiteY75" fmla="*/ 2299073 h 2309233"/>
              <a:gd name="connsiteX76" fmla="*/ 868680 w 1991360"/>
              <a:gd name="connsiteY76" fmla="*/ 2309233 h 2309233"/>
              <a:gd name="connsiteX77" fmla="*/ 370840 w 1991360"/>
              <a:gd name="connsiteY77" fmla="*/ 2293993 h 2309233"/>
              <a:gd name="connsiteX78" fmla="*/ 172720 w 1991360"/>
              <a:gd name="connsiteY78" fmla="*/ 2253353 h 2309233"/>
              <a:gd name="connsiteX79" fmla="*/ 137160 w 1991360"/>
              <a:gd name="connsiteY79" fmla="*/ 2227953 h 2309233"/>
              <a:gd name="connsiteX80" fmla="*/ 121920 w 1991360"/>
              <a:gd name="connsiteY80" fmla="*/ 2222873 h 2309233"/>
              <a:gd name="connsiteX81" fmla="*/ 96520 w 1991360"/>
              <a:gd name="connsiteY81" fmla="*/ 2187313 h 2309233"/>
              <a:gd name="connsiteX82" fmla="*/ 76200 w 1991360"/>
              <a:gd name="connsiteY82" fmla="*/ 2156833 h 2309233"/>
              <a:gd name="connsiteX83" fmla="*/ 60960 w 1991360"/>
              <a:gd name="connsiteY83" fmla="*/ 2136513 h 2309233"/>
              <a:gd name="connsiteX84" fmla="*/ 45720 w 1991360"/>
              <a:gd name="connsiteY84" fmla="*/ 2126353 h 2309233"/>
              <a:gd name="connsiteX85" fmla="*/ 25400 w 1991360"/>
              <a:gd name="connsiteY85" fmla="*/ 2106033 h 2309233"/>
              <a:gd name="connsiteX86" fmla="*/ 0 w 1991360"/>
              <a:gd name="connsiteY86" fmla="*/ 2065393 h 230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991360" h="2309233">
                <a:moveTo>
                  <a:pt x="0" y="2065393"/>
                </a:moveTo>
                <a:cubicBezTo>
                  <a:pt x="32196" y="1872214"/>
                  <a:pt x="-5514" y="2107472"/>
                  <a:pt x="15240" y="1552313"/>
                </a:cubicBezTo>
                <a:cubicBezTo>
                  <a:pt x="16010" y="1531727"/>
                  <a:pt x="22013" y="1511673"/>
                  <a:pt x="25400" y="1491353"/>
                </a:cubicBezTo>
                <a:cubicBezTo>
                  <a:pt x="30480" y="1298313"/>
                  <a:pt x="34153" y="1105231"/>
                  <a:pt x="40640" y="912233"/>
                </a:cubicBezTo>
                <a:cubicBezTo>
                  <a:pt x="41861" y="875905"/>
                  <a:pt x="46546" y="897628"/>
                  <a:pt x="55880" y="866513"/>
                </a:cubicBezTo>
                <a:cubicBezTo>
                  <a:pt x="63905" y="839764"/>
                  <a:pt x="69427" y="812326"/>
                  <a:pt x="76200" y="785233"/>
                </a:cubicBezTo>
                <a:cubicBezTo>
                  <a:pt x="81468" y="764160"/>
                  <a:pt x="84318" y="748344"/>
                  <a:pt x="91440" y="729353"/>
                </a:cubicBezTo>
                <a:cubicBezTo>
                  <a:pt x="94642" y="720815"/>
                  <a:pt x="98980" y="712687"/>
                  <a:pt x="101600" y="703953"/>
                </a:cubicBezTo>
                <a:cubicBezTo>
                  <a:pt x="104081" y="695683"/>
                  <a:pt x="103473" y="686570"/>
                  <a:pt x="106680" y="678553"/>
                </a:cubicBezTo>
                <a:cubicBezTo>
                  <a:pt x="113711" y="660975"/>
                  <a:pt x="123613" y="644686"/>
                  <a:pt x="132080" y="627753"/>
                </a:cubicBezTo>
                <a:cubicBezTo>
                  <a:pt x="135467" y="620980"/>
                  <a:pt x="139845" y="614617"/>
                  <a:pt x="142240" y="607433"/>
                </a:cubicBezTo>
                <a:cubicBezTo>
                  <a:pt x="160602" y="552346"/>
                  <a:pt x="149215" y="575488"/>
                  <a:pt x="172720" y="536313"/>
                </a:cubicBezTo>
                <a:cubicBezTo>
                  <a:pt x="174413" y="527846"/>
                  <a:pt x="173706" y="518515"/>
                  <a:pt x="177800" y="510913"/>
                </a:cubicBezTo>
                <a:cubicBezTo>
                  <a:pt x="193565" y="481636"/>
                  <a:pt x="220830" y="457723"/>
                  <a:pt x="243840" y="434713"/>
                </a:cubicBezTo>
                <a:cubicBezTo>
                  <a:pt x="252307" y="426246"/>
                  <a:pt x="258530" y="414668"/>
                  <a:pt x="269240" y="409313"/>
                </a:cubicBezTo>
                <a:cubicBezTo>
                  <a:pt x="276013" y="405926"/>
                  <a:pt x="283502" y="403697"/>
                  <a:pt x="289560" y="399153"/>
                </a:cubicBezTo>
                <a:cubicBezTo>
                  <a:pt x="297223" y="393406"/>
                  <a:pt x="302400" y="384817"/>
                  <a:pt x="309880" y="378833"/>
                </a:cubicBezTo>
                <a:cubicBezTo>
                  <a:pt x="319415" y="371205"/>
                  <a:pt x="330485" y="365695"/>
                  <a:pt x="340360" y="358513"/>
                </a:cubicBezTo>
                <a:cubicBezTo>
                  <a:pt x="358275" y="345484"/>
                  <a:pt x="363638" y="337954"/>
                  <a:pt x="381000" y="328033"/>
                </a:cubicBezTo>
                <a:cubicBezTo>
                  <a:pt x="401929" y="316073"/>
                  <a:pt x="406821" y="316039"/>
                  <a:pt x="431800" y="307713"/>
                </a:cubicBezTo>
                <a:cubicBezTo>
                  <a:pt x="436880" y="302633"/>
                  <a:pt x="441585" y="297148"/>
                  <a:pt x="447040" y="292473"/>
                </a:cubicBezTo>
                <a:cubicBezTo>
                  <a:pt x="460204" y="281190"/>
                  <a:pt x="484725" y="265657"/>
                  <a:pt x="497840" y="256913"/>
                </a:cubicBezTo>
                <a:cubicBezTo>
                  <a:pt x="532775" y="233623"/>
                  <a:pt x="516736" y="240454"/>
                  <a:pt x="543560" y="231513"/>
                </a:cubicBezTo>
                <a:cubicBezTo>
                  <a:pt x="565034" y="210039"/>
                  <a:pt x="566582" y="207054"/>
                  <a:pt x="599440" y="185793"/>
                </a:cubicBezTo>
                <a:cubicBezTo>
                  <a:pt x="614077" y="176322"/>
                  <a:pt x="630211" y="169363"/>
                  <a:pt x="645160" y="160393"/>
                </a:cubicBezTo>
                <a:cubicBezTo>
                  <a:pt x="655631" y="154111"/>
                  <a:pt x="664718" y="145534"/>
                  <a:pt x="675640" y="140073"/>
                </a:cubicBezTo>
                <a:cubicBezTo>
                  <a:pt x="682413" y="136686"/>
                  <a:pt x="689902" y="134457"/>
                  <a:pt x="695960" y="129913"/>
                </a:cubicBezTo>
                <a:cubicBezTo>
                  <a:pt x="710360" y="119113"/>
                  <a:pt x="722668" y="105752"/>
                  <a:pt x="736600" y="94353"/>
                </a:cubicBezTo>
                <a:cubicBezTo>
                  <a:pt x="746866" y="85953"/>
                  <a:pt x="783060" y="66353"/>
                  <a:pt x="787400" y="63873"/>
                </a:cubicBezTo>
                <a:cubicBezTo>
                  <a:pt x="800835" y="47080"/>
                  <a:pt x="806135" y="33181"/>
                  <a:pt x="828040" y="28313"/>
                </a:cubicBezTo>
                <a:cubicBezTo>
                  <a:pt x="851417" y="23118"/>
                  <a:pt x="899160" y="18153"/>
                  <a:pt x="899160" y="18153"/>
                </a:cubicBezTo>
                <a:cubicBezTo>
                  <a:pt x="907627" y="14766"/>
                  <a:pt x="915441" y="7993"/>
                  <a:pt x="924560" y="7993"/>
                </a:cubicBezTo>
                <a:cubicBezTo>
                  <a:pt x="2060424" y="7993"/>
                  <a:pt x="1408717" y="-19820"/>
                  <a:pt x="1757680" y="28313"/>
                </a:cubicBezTo>
                <a:cubicBezTo>
                  <a:pt x="1784728" y="32044"/>
                  <a:pt x="1811867" y="35086"/>
                  <a:pt x="1838960" y="38473"/>
                </a:cubicBezTo>
                <a:cubicBezTo>
                  <a:pt x="1844040" y="41860"/>
                  <a:pt x="1848483" y="46489"/>
                  <a:pt x="1854200" y="48633"/>
                </a:cubicBezTo>
                <a:cubicBezTo>
                  <a:pt x="1862285" y="51665"/>
                  <a:pt x="1872316" y="49077"/>
                  <a:pt x="1879600" y="53713"/>
                </a:cubicBezTo>
                <a:cubicBezTo>
                  <a:pt x="1891722" y="61427"/>
                  <a:pt x="1899920" y="74033"/>
                  <a:pt x="1910080" y="84193"/>
                </a:cubicBezTo>
                <a:cubicBezTo>
                  <a:pt x="1913467" y="94353"/>
                  <a:pt x="1916263" y="104729"/>
                  <a:pt x="1920240" y="114673"/>
                </a:cubicBezTo>
                <a:cubicBezTo>
                  <a:pt x="1926685" y="130786"/>
                  <a:pt x="1931396" y="136486"/>
                  <a:pt x="1940560" y="150233"/>
                </a:cubicBezTo>
                <a:cubicBezTo>
                  <a:pt x="1943947" y="168860"/>
                  <a:pt x="1945519" y="187909"/>
                  <a:pt x="1950720" y="206113"/>
                </a:cubicBezTo>
                <a:cubicBezTo>
                  <a:pt x="1952397" y="211983"/>
                  <a:pt x="1959819" y="215341"/>
                  <a:pt x="1960880" y="221353"/>
                </a:cubicBezTo>
                <a:cubicBezTo>
                  <a:pt x="1965010" y="244758"/>
                  <a:pt x="1963707" y="268813"/>
                  <a:pt x="1965960" y="292473"/>
                </a:cubicBezTo>
                <a:cubicBezTo>
                  <a:pt x="1967095" y="304393"/>
                  <a:pt x="1969072" y="316222"/>
                  <a:pt x="1971040" y="328033"/>
                </a:cubicBezTo>
                <a:cubicBezTo>
                  <a:pt x="1977539" y="367026"/>
                  <a:pt x="1991360" y="444873"/>
                  <a:pt x="1991360" y="444873"/>
                </a:cubicBezTo>
                <a:cubicBezTo>
                  <a:pt x="1989667" y="576953"/>
                  <a:pt x="1990780" y="709099"/>
                  <a:pt x="1986280" y="841113"/>
                </a:cubicBezTo>
                <a:cubicBezTo>
                  <a:pt x="1985692" y="858372"/>
                  <a:pt x="1979038" y="874893"/>
                  <a:pt x="1976120" y="891913"/>
                </a:cubicBezTo>
                <a:cubicBezTo>
                  <a:pt x="1963097" y="967882"/>
                  <a:pt x="1963103" y="998433"/>
                  <a:pt x="1945640" y="1059553"/>
                </a:cubicBezTo>
                <a:cubicBezTo>
                  <a:pt x="1939313" y="1081699"/>
                  <a:pt x="1932603" y="1103743"/>
                  <a:pt x="1925320" y="1125593"/>
                </a:cubicBezTo>
                <a:cubicBezTo>
                  <a:pt x="1922436" y="1134244"/>
                  <a:pt x="1917559" y="1142195"/>
                  <a:pt x="1915160" y="1150993"/>
                </a:cubicBezTo>
                <a:cubicBezTo>
                  <a:pt x="1907379" y="1179524"/>
                  <a:pt x="1901394" y="1208516"/>
                  <a:pt x="1894840" y="1237353"/>
                </a:cubicBezTo>
                <a:cubicBezTo>
                  <a:pt x="1892926" y="1245773"/>
                  <a:pt x="1892490" y="1254562"/>
                  <a:pt x="1889760" y="1262753"/>
                </a:cubicBezTo>
                <a:cubicBezTo>
                  <a:pt x="1887365" y="1269937"/>
                  <a:pt x="1882987" y="1276300"/>
                  <a:pt x="1879600" y="1283073"/>
                </a:cubicBezTo>
                <a:cubicBezTo>
                  <a:pt x="1874520" y="1322020"/>
                  <a:pt x="1871544" y="1361299"/>
                  <a:pt x="1864360" y="1399913"/>
                </a:cubicBezTo>
                <a:cubicBezTo>
                  <a:pt x="1857975" y="1434233"/>
                  <a:pt x="1844699" y="1467079"/>
                  <a:pt x="1838960" y="1501513"/>
                </a:cubicBezTo>
                <a:cubicBezTo>
                  <a:pt x="1832872" y="1538043"/>
                  <a:pt x="1827749" y="1589999"/>
                  <a:pt x="1813560" y="1628513"/>
                </a:cubicBezTo>
                <a:cubicBezTo>
                  <a:pt x="1805950" y="1649169"/>
                  <a:pt x="1795121" y="1668589"/>
                  <a:pt x="1788160" y="1689473"/>
                </a:cubicBezTo>
                <a:cubicBezTo>
                  <a:pt x="1783223" y="1704284"/>
                  <a:pt x="1781576" y="1719996"/>
                  <a:pt x="1778000" y="1735193"/>
                </a:cubicBezTo>
                <a:cubicBezTo>
                  <a:pt x="1774802" y="1748785"/>
                  <a:pt x="1772256" y="1762586"/>
                  <a:pt x="1767840" y="1775833"/>
                </a:cubicBezTo>
                <a:cubicBezTo>
                  <a:pt x="1764196" y="1786765"/>
                  <a:pt x="1747323" y="1813415"/>
                  <a:pt x="1742440" y="1821553"/>
                </a:cubicBezTo>
                <a:cubicBezTo>
                  <a:pt x="1740747" y="1841873"/>
                  <a:pt x="1741561" y="1862560"/>
                  <a:pt x="1737360" y="1882513"/>
                </a:cubicBezTo>
                <a:cubicBezTo>
                  <a:pt x="1731923" y="1908337"/>
                  <a:pt x="1721232" y="1919257"/>
                  <a:pt x="1706880" y="1938393"/>
                </a:cubicBezTo>
                <a:cubicBezTo>
                  <a:pt x="1700107" y="1958713"/>
                  <a:pt x="1694515" y="1979466"/>
                  <a:pt x="1686560" y="1999353"/>
                </a:cubicBezTo>
                <a:cubicBezTo>
                  <a:pt x="1680935" y="2013415"/>
                  <a:pt x="1671334" y="2025730"/>
                  <a:pt x="1666240" y="2039993"/>
                </a:cubicBezTo>
                <a:cubicBezTo>
                  <a:pt x="1662776" y="2049693"/>
                  <a:pt x="1665766" y="2061260"/>
                  <a:pt x="1661160" y="2070473"/>
                </a:cubicBezTo>
                <a:cubicBezTo>
                  <a:pt x="1658430" y="2075934"/>
                  <a:pt x="1650610" y="2076724"/>
                  <a:pt x="1645920" y="2080633"/>
                </a:cubicBezTo>
                <a:cubicBezTo>
                  <a:pt x="1640401" y="2085232"/>
                  <a:pt x="1636351" y="2091462"/>
                  <a:pt x="1630680" y="2095873"/>
                </a:cubicBezTo>
                <a:cubicBezTo>
                  <a:pt x="1621041" y="2103370"/>
                  <a:pt x="1609735" y="2108565"/>
                  <a:pt x="1600200" y="2116193"/>
                </a:cubicBezTo>
                <a:cubicBezTo>
                  <a:pt x="1592720" y="2122177"/>
                  <a:pt x="1587961" y="2131370"/>
                  <a:pt x="1579880" y="2136513"/>
                </a:cubicBezTo>
                <a:cubicBezTo>
                  <a:pt x="1531123" y="2167540"/>
                  <a:pt x="1558641" y="2138264"/>
                  <a:pt x="1529080" y="2161913"/>
                </a:cubicBezTo>
                <a:cubicBezTo>
                  <a:pt x="1421100" y="2248297"/>
                  <a:pt x="1510526" y="2188970"/>
                  <a:pt x="1432560" y="2227953"/>
                </a:cubicBezTo>
                <a:cubicBezTo>
                  <a:pt x="1423729" y="2232369"/>
                  <a:pt x="1416771" y="2240932"/>
                  <a:pt x="1407160" y="2243193"/>
                </a:cubicBezTo>
                <a:cubicBezTo>
                  <a:pt x="1387312" y="2247863"/>
                  <a:pt x="1366555" y="2247076"/>
                  <a:pt x="1346200" y="2248273"/>
                </a:cubicBezTo>
                <a:lnTo>
                  <a:pt x="1148080" y="2258433"/>
                </a:lnTo>
                <a:cubicBezTo>
                  <a:pt x="1120987" y="2261820"/>
                  <a:pt x="1093498" y="2262872"/>
                  <a:pt x="1066800" y="2268593"/>
                </a:cubicBezTo>
                <a:cubicBezTo>
                  <a:pt x="1045856" y="2273081"/>
                  <a:pt x="1026160" y="2282140"/>
                  <a:pt x="1005840" y="2288913"/>
                </a:cubicBezTo>
                <a:cubicBezTo>
                  <a:pt x="995680" y="2292300"/>
                  <a:pt x="986021" y="2298058"/>
                  <a:pt x="975360" y="2299073"/>
                </a:cubicBezTo>
                <a:lnTo>
                  <a:pt x="868680" y="2309233"/>
                </a:lnTo>
                <a:cubicBezTo>
                  <a:pt x="702733" y="2304153"/>
                  <a:pt x="536587" y="2303582"/>
                  <a:pt x="370840" y="2293993"/>
                </a:cubicBezTo>
                <a:cubicBezTo>
                  <a:pt x="313679" y="2290686"/>
                  <a:pt x="230753" y="2267861"/>
                  <a:pt x="172720" y="2253353"/>
                </a:cubicBezTo>
                <a:cubicBezTo>
                  <a:pt x="160867" y="2244886"/>
                  <a:pt x="149651" y="2235447"/>
                  <a:pt x="137160" y="2227953"/>
                </a:cubicBezTo>
                <a:cubicBezTo>
                  <a:pt x="132568" y="2225198"/>
                  <a:pt x="126375" y="2225843"/>
                  <a:pt x="121920" y="2222873"/>
                </a:cubicBezTo>
                <a:cubicBezTo>
                  <a:pt x="103961" y="2210901"/>
                  <a:pt x="107114" y="2204970"/>
                  <a:pt x="96520" y="2187313"/>
                </a:cubicBezTo>
                <a:cubicBezTo>
                  <a:pt x="90238" y="2176842"/>
                  <a:pt x="83526" y="2166602"/>
                  <a:pt x="76200" y="2156833"/>
                </a:cubicBezTo>
                <a:cubicBezTo>
                  <a:pt x="71120" y="2150060"/>
                  <a:pt x="66947" y="2142500"/>
                  <a:pt x="60960" y="2136513"/>
                </a:cubicBezTo>
                <a:cubicBezTo>
                  <a:pt x="56643" y="2132196"/>
                  <a:pt x="50356" y="2130326"/>
                  <a:pt x="45720" y="2126353"/>
                </a:cubicBezTo>
                <a:cubicBezTo>
                  <a:pt x="38447" y="2120119"/>
                  <a:pt x="32173" y="2112806"/>
                  <a:pt x="25400" y="2106033"/>
                </a:cubicBezTo>
                <a:lnTo>
                  <a:pt x="0" y="2065393"/>
                </a:lnTo>
                <a:close/>
              </a:path>
            </a:pathLst>
          </a:custGeom>
          <a:noFill/>
          <a:ln w="38100">
            <a:solidFill>
              <a:srgbClr val="FF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40F00AC3-5AA7-4932-B11D-2C6DD17096BA}"/>
              </a:ext>
            </a:extLst>
          </p:cNvPr>
          <p:cNvCxnSpPr>
            <a:cxnSpLocks/>
            <a:stCxn id="10" idx="71"/>
          </p:cNvCxnSpPr>
          <p:nvPr/>
        </p:nvCxnSpPr>
        <p:spPr>
          <a:xfrm flipH="1">
            <a:off x="4815336" y="3746554"/>
            <a:ext cx="381504" cy="1221947"/>
          </a:xfrm>
          <a:prstGeom prst="straightConnector1">
            <a:avLst/>
          </a:prstGeom>
          <a:ln w="38100">
            <a:solidFill>
              <a:srgbClr val="FF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BEB32A5B-8028-4023-BDD3-B212B37E884A}"/>
              </a:ext>
            </a:extLst>
          </p:cNvPr>
          <p:cNvSpPr txBox="1"/>
          <p:nvPr/>
        </p:nvSpPr>
        <p:spPr>
          <a:xfrm>
            <a:off x="5290458" y="4709632"/>
            <a:ext cx="1556426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46 + 5 =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408729D4-D865-405D-8365-EB688F943699}"/>
              </a:ext>
            </a:extLst>
          </p:cNvPr>
          <p:cNvSpPr txBox="1"/>
          <p:nvPr/>
        </p:nvSpPr>
        <p:spPr>
          <a:xfrm>
            <a:off x="5006088" y="5539645"/>
            <a:ext cx="1414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40    6</a:t>
            </a:r>
            <a:endParaRPr lang="uk-UA" sz="3200" b="1" dirty="0">
              <a:solidFill>
                <a:srgbClr val="7030A0"/>
              </a:solidFill>
            </a:endParaRPr>
          </a:p>
        </p:txBody>
      </p:sp>
      <p:cxnSp>
        <p:nvCxnSpPr>
          <p:cNvPr id="127" name="Прямая со стрелкой 126">
            <a:extLst>
              <a:ext uri="{FF2B5EF4-FFF2-40B4-BE49-F238E27FC236}">
                <a16:creationId xmlns="" xmlns:a16="http://schemas.microsoft.com/office/drawing/2014/main" id="{7DEE643A-5D91-4388-A71F-7EEB9FA8D466}"/>
              </a:ext>
            </a:extLst>
          </p:cNvPr>
          <p:cNvCxnSpPr>
            <a:cxnSpLocks/>
          </p:cNvCxnSpPr>
          <p:nvPr/>
        </p:nvCxnSpPr>
        <p:spPr>
          <a:xfrm flipH="1">
            <a:off x="5393596" y="5219873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9494E012-D2F1-413A-8AFD-060578CA9684}"/>
              </a:ext>
            </a:extLst>
          </p:cNvPr>
          <p:cNvCxnSpPr>
            <a:cxnSpLocks/>
          </p:cNvCxnSpPr>
          <p:nvPr/>
        </p:nvCxnSpPr>
        <p:spPr>
          <a:xfrm>
            <a:off x="5713218" y="5219873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1B932516-9607-4E44-9AFE-9AB40F5C99A9}"/>
              </a:ext>
            </a:extLst>
          </p:cNvPr>
          <p:cNvSpPr txBox="1"/>
          <p:nvPr/>
        </p:nvSpPr>
        <p:spPr>
          <a:xfrm>
            <a:off x="6846884" y="4698868"/>
            <a:ext cx="2405973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40 </a:t>
            </a:r>
            <a:r>
              <a:rPr lang="uk-UA" sz="3200" b="1" dirty="0">
                <a:solidFill>
                  <a:srgbClr val="7030A0"/>
                </a:solidFill>
              </a:rPr>
              <a:t>+ </a:t>
            </a:r>
            <a:r>
              <a:rPr lang="uk-UA" sz="3200" b="1" dirty="0" smtClean="0">
                <a:solidFill>
                  <a:srgbClr val="7030A0"/>
                </a:solidFill>
              </a:rPr>
              <a:t>(6 + 5)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68496FF5-5360-454B-B321-67C294FA5116}"/>
              </a:ext>
            </a:extLst>
          </p:cNvPr>
          <p:cNvSpPr txBox="1"/>
          <p:nvPr/>
        </p:nvSpPr>
        <p:spPr>
          <a:xfrm>
            <a:off x="9252857" y="4694999"/>
            <a:ext cx="1785257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40 + 11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8B4343DF-5E76-489D-AA2B-B7C471CA37E4}"/>
              </a:ext>
            </a:extLst>
          </p:cNvPr>
          <p:cNvSpPr txBox="1"/>
          <p:nvPr/>
        </p:nvSpPr>
        <p:spPr>
          <a:xfrm>
            <a:off x="11038114" y="4693808"/>
            <a:ext cx="748455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32433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1" grpId="0" animBg="1"/>
      <p:bldP spid="62" grpId="0" animBg="1"/>
      <p:bldP spid="98" grpId="0" animBg="1"/>
      <p:bldP spid="99" grpId="0" animBg="1"/>
      <p:bldP spid="136" grpId="0" animBg="1"/>
      <p:bldP spid="137" grpId="0" animBg="1"/>
      <p:bldP spid="10" grpId="0" animBg="1"/>
      <p:bldP spid="163" grpId="0" animBg="1"/>
      <p:bldP spid="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9" y="2957611"/>
            <a:ext cx="1710351" cy="2376389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BEB32A5B-8028-4023-BDD3-B212B37E884A}"/>
              </a:ext>
            </a:extLst>
          </p:cNvPr>
          <p:cNvSpPr txBox="1"/>
          <p:nvPr/>
        </p:nvSpPr>
        <p:spPr>
          <a:xfrm>
            <a:off x="1006567" y="1546132"/>
            <a:ext cx="1891498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46 + 5 =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408729D4-D865-405D-8365-EB688F943699}"/>
              </a:ext>
            </a:extLst>
          </p:cNvPr>
          <p:cNvSpPr txBox="1"/>
          <p:nvPr/>
        </p:nvSpPr>
        <p:spPr>
          <a:xfrm>
            <a:off x="1649965" y="2401630"/>
            <a:ext cx="1414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4    </a:t>
            </a:r>
            <a:r>
              <a:rPr lang="uk-UA" sz="3200" b="1" dirty="0" smtClean="0">
                <a:solidFill>
                  <a:srgbClr val="7030A0"/>
                </a:solidFill>
              </a:rPr>
              <a:t>  </a:t>
            </a:r>
            <a:r>
              <a:rPr lang="uk-UA" sz="3200" b="1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7DEE643A-5D91-4388-A71F-7EEB9FA8D466}"/>
              </a:ext>
            </a:extLst>
          </p:cNvPr>
          <p:cNvCxnSpPr>
            <a:cxnSpLocks/>
          </p:cNvCxnSpPr>
          <p:nvPr/>
        </p:nvCxnSpPr>
        <p:spPr>
          <a:xfrm flipH="1">
            <a:off x="2037473" y="2081858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="" xmlns:a16="http://schemas.microsoft.com/office/drawing/2014/main" id="{9494E012-D2F1-413A-8AFD-060578CA9684}"/>
              </a:ext>
            </a:extLst>
          </p:cNvPr>
          <p:cNvCxnSpPr>
            <a:cxnSpLocks/>
          </p:cNvCxnSpPr>
          <p:nvPr/>
        </p:nvCxnSpPr>
        <p:spPr>
          <a:xfrm>
            <a:off x="2357095" y="2081858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65" name="TextBox 164">
            <a:extLst>
              <a:ext uri="{FF2B5EF4-FFF2-40B4-BE49-F238E27FC236}">
                <a16:creationId xmlns="" xmlns:a16="http://schemas.microsoft.com/office/drawing/2014/main" id="{1B932516-9607-4E44-9AFE-9AB40F5C99A9}"/>
              </a:ext>
            </a:extLst>
          </p:cNvPr>
          <p:cNvSpPr txBox="1"/>
          <p:nvPr/>
        </p:nvSpPr>
        <p:spPr>
          <a:xfrm>
            <a:off x="2898065" y="1549630"/>
            <a:ext cx="2806062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46 + </a:t>
            </a:r>
            <a:r>
              <a:rPr lang="uk-UA" sz="3600" b="1" dirty="0" smtClean="0">
                <a:solidFill>
                  <a:srgbClr val="7030A0"/>
                </a:solidFill>
              </a:rPr>
              <a:t>(4 </a:t>
            </a:r>
            <a:r>
              <a:rPr lang="uk-UA" sz="3600" b="1" dirty="0">
                <a:solidFill>
                  <a:srgbClr val="7030A0"/>
                </a:solidFill>
              </a:rPr>
              <a:t>+ </a:t>
            </a:r>
            <a:r>
              <a:rPr lang="uk-UA" sz="3600" b="1" dirty="0" smtClean="0">
                <a:solidFill>
                  <a:srgbClr val="7030A0"/>
                </a:solidFill>
              </a:rPr>
              <a:t>1)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68496FF5-5360-454B-B321-67C294FA5116}"/>
              </a:ext>
            </a:extLst>
          </p:cNvPr>
          <p:cNvSpPr txBox="1"/>
          <p:nvPr/>
        </p:nvSpPr>
        <p:spPr>
          <a:xfrm>
            <a:off x="5704127" y="1546132"/>
            <a:ext cx="2656318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(</a:t>
            </a:r>
            <a:r>
              <a:rPr lang="uk-UA" sz="3600" b="1" dirty="0" smtClean="0">
                <a:solidFill>
                  <a:srgbClr val="7030A0"/>
                </a:solidFill>
              </a:rPr>
              <a:t>46 + 4) + 1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23019CB-C204-4C5C-92DD-307727AE3FCA}"/>
              </a:ext>
            </a:extLst>
          </p:cNvPr>
          <p:cNvSpPr txBox="1"/>
          <p:nvPr/>
        </p:nvSpPr>
        <p:spPr>
          <a:xfrm>
            <a:off x="8360445" y="1553128"/>
            <a:ext cx="177705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50 + 1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8B4343DF-5E76-489D-AA2B-B7C471CA37E4}"/>
              </a:ext>
            </a:extLst>
          </p:cNvPr>
          <p:cNvSpPr txBox="1"/>
          <p:nvPr/>
        </p:nvSpPr>
        <p:spPr>
          <a:xfrm>
            <a:off x="10160497" y="1546131"/>
            <a:ext cx="748455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51</a:t>
            </a:r>
          </a:p>
        </p:txBody>
      </p:sp>
      <p:sp>
        <p:nvSpPr>
          <p:cNvPr id="140" name="Облачко с текстом: овальное 139">
            <a:extLst>
              <a:ext uri="{FF2B5EF4-FFF2-40B4-BE49-F238E27FC236}">
                <a16:creationId xmlns="" xmlns:a16="http://schemas.microsoft.com/office/drawing/2014/main" id="{7A0DA8D5-4560-4DD2-86B0-F99FABE3C900}"/>
              </a:ext>
            </a:extLst>
          </p:cNvPr>
          <p:cNvSpPr/>
          <p:nvPr/>
        </p:nvSpPr>
        <p:spPr>
          <a:xfrm>
            <a:off x="2597617" y="2576663"/>
            <a:ext cx="6709669" cy="1850006"/>
          </a:xfrm>
          <a:prstGeom prst="wedgeEllipseCallout">
            <a:avLst>
              <a:gd name="adj1" fmla="val -57105"/>
              <a:gd name="adj2" fmla="val 3600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Щоб виконати це обчислення, ми використали властивість додавання суми до числа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9BBC15F4-0BF8-40AD-91E6-58B34FBEC2EC}"/>
              </a:ext>
            </a:extLst>
          </p:cNvPr>
          <p:cNvSpPr/>
          <p:nvPr/>
        </p:nvSpPr>
        <p:spPr>
          <a:xfrm>
            <a:off x="2408497" y="4653543"/>
            <a:ext cx="7395469" cy="10396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Щоб додати суму до числа, можна послідовно додати до числа кожен доданок.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7E0EE7A-3C19-4E5D-8061-DD6EC4CD4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741" y="4059937"/>
            <a:ext cx="1554894" cy="1633292"/>
          </a:xfrm>
          <a:prstGeom prst="rect">
            <a:avLst/>
          </a:prstGeom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6567" y="353013"/>
            <a:ext cx="9933575" cy="10793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малюнок і прочитай, як виконували додавання чисел 46 і 5 </a:t>
            </a:r>
          </a:p>
        </p:txBody>
      </p:sp>
    </p:spTree>
    <p:extLst>
      <p:ext uri="{BB962C8B-B14F-4D97-AF65-F5344CB8AC3E}">
        <p14:creationId xmlns:p14="http://schemas.microsoft.com/office/powerpoint/2010/main" val="33752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27" grpId="0" animBg="1"/>
      <p:bldP spid="13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877" r="58943" b="63342"/>
          <a:stretch/>
        </p:blipFill>
        <p:spPr>
          <a:xfrm>
            <a:off x="936000" y="1366010"/>
            <a:ext cx="9000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-23"/>
          <a:stretch/>
        </p:blipFill>
        <p:spPr>
          <a:xfrm>
            <a:off x="9297315" y="3310310"/>
            <a:ext cx="1871427" cy="28951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5503832-F797-4A8F-B375-622C8435874B}"/>
              </a:ext>
            </a:extLst>
          </p:cNvPr>
          <p:cNvSpPr txBox="1"/>
          <p:nvPr/>
        </p:nvSpPr>
        <p:spPr>
          <a:xfrm>
            <a:off x="9297316" y="1324971"/>
            <a:ext cx="1871427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і обчисли вирази з другого стовпчика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1155" y="553880"/>
            <a:ext cx="10317588" cy="79727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зручним для себе </a:t>
            </a:r>
            <a:r>
              <a:rPr lang="uk-UA" sz="4000" b="1" dirty="0" smtClean="0">
                <a:solidFill>
                  <a:schemeClr val="bg1"/>
                </a:solidFill>
              </a:rPr>
              <a:t>способом № 381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07799" y="2081704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04489" y="2832501"/>
            <a:ext cx="394062" cy="35505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07BA560F-980E-405F-97E0-2A8F92756D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685548" y="2730755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785440" y="3579809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350402" y="2742649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05DE61D7-88E2-4EF8-AA07-D438E31BF0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640097" y="2060768"/>
            <a:ext cx="555762" cy="45268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AEF69C3C-D7B7-4E83-BB1A-57417B307E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59406" y="2732650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AEC1388-63D3-402A-B144-00282B4C801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3486917" y="1944292"/>
            <a:ext cx="690484" cy="55201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0622FEAB-BC32-4B94-A593-549D99ABEB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34086" y="2734689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6B095580-B96C-434C-A400-4C31E8BC3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20889" y="2098543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A03E2B80-84CA-4355-851C-0F8CA4E7A7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218433" y="2722924"/>
            <a:ext cx="455016" cy="567661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18C13E08-A4A7-4C6D-BDFA-42F0EB9EB4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19683" y="2119099"/>
            <a:ext cx="440143" cy="288932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1AA6430E-D9BF-4074-9624-63BC9D99F8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16572" y="2839128"/>
            <a:ext cx="394062" cy="355057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D97F17D6-3225-4C2F-91F4-FF8279CBB2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23160" y="3470205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B368E6E5-64E7-4535-B883-9938833762D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517699" y="2038714"/>
            <a:ext cx="555762" cy="452689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EC557E15-F153-4BF7-A499-EEC6FAFEEF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7280262" y="2811274"/>
            <a:ext cx="555762" cy="452689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33C43704-78D0-4C88-94B0-E51841B9E1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194335" y="1993630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AB6D28F2-61CB-4FBD-A90C-4E15FC0DFC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59406" y="1983824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94657778-DFF8-4C4C-A353-6B3CFBCF8F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29244" y="2144760"/>
            <a:ext cx="440143" cy="28893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D2D7E771-1132-4650-87E6-4B222110DC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04884" y="1989748"/>
            <a:ext cx="455016" cy="567661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="" xmlns:a16="http://schemas.microsoft.com/office/drawing/2014/main" id="{4FD54022-A0E8-4BA8-8E9D-ED05830C52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50320" y="1973638"/>
            <a:ext cx="455016" cy="567661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="" xmlns:a16="http://schemas.microsoft.com/office/drawing/2014/main" id="{596E0F1A-E068-4BAF-A223-F8D1AF4B0C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402407" y="2048967"/>
            <a:ext cx="555762" cy="452689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3E0A3383-B700-4668-9E81-E89533574B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65286" y="3470204"/>
            <a:ext cx="455016" cy="567661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="" xmlns:a16="http://schemas.microsoft.com/office/drawing/2014/main" id="{681147BE-0928-4D53-A306-00BC4E9B39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554385" y="2738288"/>
            <a:ext cx="455016" cy="567661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="" xmlns:a16="http://schemas.microsoft.com/office/drawing/2014/main" id="{F816B62A-11A4-41BA-8EBD-8F9288B515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818708" y="2719777"/>
            <a:ext cx="455016" cy="567661"/>
          </a:xfrm>
          <a:prstGeom prst="rect">
            <a:avLst/>
          </a:prstGeom>
        </p:spPr>
      </p:pic>
      <p:pic>
        <p:nvPicPr>
          <p:cNvPr id="202" name="Рисунок 201">
            <a:extLst>
              <a:ext uri="{FF2B5EF4-FFF2-40B4-BE49-F238E27FC236}">
                <a16:creationId xmlns="" xmlns:a16="http://schemas.microsoft.com/office/drawing/2014/main" id="{14C5E0DE-BCBD-4420-8B5B-B52B5E46BB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13846" y="1993630"/>
            <a:ext cx="455016" cy="567661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="" xmlns:a16="http://schemas.microsoft.com/office/drawing/2014/main" id="{0FB76D4D-E571-4A02-9542-D15CEA70D0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402117" y="2719777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A5C87BE-6598-4D85-99AE-A0AF1F1620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18242" y="2887329"/>
            <a:ext cx="440143" cy="28893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25E3AD10-9C0C-4ED9-9F6A-AF3A00B876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00231" y="3631389"/>
            <a:ext cx="440143" cy="288932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EC57217E-D24A-42CE-B78A-FDF753201B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34653" y="2887329"/>
            <a:ext cx="440143" cy="288932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5DF8ED99-0546-4325-B828-42D8A8D235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39696" y="3478680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E16B006D-3598-427D-B681-333CED2B30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163667" y="3478679"/>
            <a:ext cx="455016" cy="567661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C41C1F3E-F49A-48D9-861E-2A3B2B9169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62288" y="1972881"/>
            <a:ext cx="455016" cy="567661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FB411037-2AFF-4AB1-8897-AA92A65652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04651" y="3481480"/>
            <a:ext cx="455016" cy="567661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6C9539D0-54AA-478D-8F66-CCA7578A4B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50320" y="2736725"/>
            <a:ext cx="455016" cy="56766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618" r="59213" b="52737"/>
          <a:stretch/>
        </p:blipFill>
        <p:spPr>
          <a:xfrm>
            <a:off x="545827" y="1369546"/>
            <a:ext cx="7956000" cy="518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1199176" y="5795825"/>
            <a:ext cx="662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29 пасажирів стало.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6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5823422" y="1349361"/>
            <a:ext cx="5689490" cy="19925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рейсовому автобусі </a:t>
            </a:r>
            <a:r>
              <a:rPr lang="uk-UA" sz="2800" dirty="0">
                <a:solidFill>
                  <a:srgbClr val="FFFF00"/>
                </a:solidFill>
              </a:rPr>
              <a:t>було 14 пасажирів.</a:t>
            </a:r>
            <a:r>
              <a:rPr lang="uk-UA" sz="2800" dirty="0"/>
              <a:t> На першій зупинці </a:t>
            </a:r>
            <a:r>
              <a:rPr lang="uk-UA" sz="2800" dirty="0">
                <a:solidFill>
                  <a:srgbClr val="FFFF00"/>
                </a:solidFill>
              </a:rPr>
              <a:t>зайшло 7 пасажирів</a:t>
            </a:r>
            <a:r>
              <a:rPr lang="uk-UA" sz="2800" dirty="0"/>
              <a:t>, а на другій – </a:t>
            </a:r>
            <a:r>
              <a:rPr lang="uk-UA" sz="2800" dirty="0">
                <a:solidFill>
                  <a:srgbClr val="FFFF00"/>
                </a:solidFill>
              </a:rPr>
              <a:t>8.</a:t>
            </a:r>
            <a:r>
              <a:rPr lang="uk-UA" sz="2800" dirty="0"/>
              <a:t> </a:t>
            </a:r>
            <a:r>
              <a:rPr lang="uk-UA" sz="2800" dirty="0">
                <a:solidFill>
                  <a:srgbClr val="FFFF00"/>
                </a:solidFill>
              </a:rPr>
              <a:t>Скільки пасажирів стало </a:t>
            </a:r>
            <a:r>
              <a:rPr lang="uk-UA" sz="2800" dirty="0"/>
              <a:t>в автобусі?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08098" y="3973133"/>
            <a:ext cx="2176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  8 + 7 =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62528" y="4557677"/>
            <a:ext cx="2650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  14 + 15 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635192" y="3971870"/>
            <a:ext cx="353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15 (п.) – зайшли.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268437" y="4605154"/>
            <a:ext cx="1727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29 (п.)</a:t>
            </a:r>
            <a:endParaRPr lang="ru-RU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53F7B10-4445-4198-A028-E2AE9377C20E}"/>
              </a:ext>
            </a:extLst>
          </p:cNvPr>
          <p:cNvSpPr txBox="1"/>
          <p:nvPr/>
        </p:nvSpPr>
        <p:spPr>
          <a:xfrm>
            <a:off x="784301" y="2108462"/>
            <a:ext cx="42448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Було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14 п.</a:t>
            </a:r>
          </a:p>
          <a:p>
            <a:endParaRPr lang="uk-UA" sz="6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Зайшли – 7 п. і 8 п.</a:t>
            </a:r>
            <a:endParaRPr lang="uk-UA" sz="4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Стало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? п.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2272" y="494529"/>
            <a:ext cx="10630640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383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14EC549-BB16-4024-B5F5-F30B6CFAEC7D}"/>
              </a:ext>
            </a:extLst>
          </p:cNvPr>
          <p:cNvSpPr txBox="1"/>
          <p:nvPr/>
        </p:nvSpPr>
        <p:spPr>
          <a:xfrm>
            <a:off x="822065" y="5190529"/>
            <a:ext cx="46643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14 + (8 + 7) = (8 + 7) + 14 =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5DD0389-3F66-4C3D-B075-DC31D9DD59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398" b="15458"/>
          <a:stretch/>
        </p:blipFill>
        <p:spPr>
          <a:xfrm>
            <a:off x="8752052" y="3384000"/>
            <a:ext cx="2912089" cy="2268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259C0730-7E95-4735-B13B-B44ED7A6C3A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680" b="3482"/>
          <a:stretch/>
        </p:blipFill>
        <p:spPr>
          <a:xfrm>
            <a:off x="6475405" y="3384000"/>
            <a:ext cx="2276647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9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4" grpId="0"/>
      <p:bldP spid="45" grpId="0"/>
      <p:bldP spid="46" grpId="0"/>
      <p:bldP spid="24" grpId="0"/>
      <p:bldP spid="4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4048</TotalTime>
  <Words>508</Words>
  <Application>Microsoft Office PowerPoint</Application>
  <PresentationFormat>Произвольный</PresentationFormat>
  <Paragraphs>125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642</cp:revision>
  <dcterms:created xsi:type="dcterms:W3CDTF">2018-01-05T16:38:53Z</dcterms:created>
  <dcterms:modified xsi:type="dcterms:W3CDTF">2024-12-03T09:40:20Z</dcterms:modified>
</cp:coreProperties>
</file>