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649" r:id="rId3"/>
    <p:sldId id="652" r:id="rId4"/>
    <p:sldId id="651" r:id="rId5"/>
    <p:sldId id="647" r:id="rId6"/>
    <p:sldId id="638" r:id="rId7"/>
    <p:sldId id="585" r:id="rId8"/>
    <p:sldId id="613" r:id="rId9"/>
    <p:sldId id="622" r:id="rId10"/>
    <p:sldId id="623" r:id="rId11"/>
    <p:sldId id="648" r:id="rId12"/>
    <p:sldId id="65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1694E9"/>
    <a:srgbClr val="00B050"/>
    <a:srgbClr val="C55A11"/>
    <a:srgbClr val="FFFF00"/>
    <a:srgbClr val="FF66FF"/>
    <a:srgbClr val="295FFF"/>
    <a:srgbClr val="FF7C80"/>
    <a:srgbClr val="709E32"/>
    <a:srgbClr val="E3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7259C6-2447-4EA9-8EB0-425EDFBAE6B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8222A5-4104-4991-8CB5-21FBBCB17139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7030A0"/>
        </a:solidFill>
      </dgm:spPr>
      <dgm:t>
        <a:bodyPr/>
        <a:lstStyle/>
        <a:p>
          <a:r>
            <a:rPr lang="uk-UA" sz="3200" b="1" i="0" baseline="0" dirty="0" smtClean="0">
              <a:solidFill>
                <a:schemeClr val="bg1"/>
              </a:solidFill>
            </a:rPr>
            <a:t>ІМЕННИКИ</a:t>
          </a:r>
          <a:endParaRPr lang="ru-RU" sz="3200" b="1" i="0" baseline="0" dirty="0">
            <a:solidFill>
              <a:schemeClr val="bg1"/>
            </a:solidFill>
          </a:endParaRPr>
        </a:p>
      </dgm:t>
    </dgm:pt>
    <dgm:pt modelId="{2C35931A-2026-4A5A-B31A-02D987D9F88C}" type="parTrans" cxnId="{D1D031B4-8FD9-4FB4-A148-A957A1C904E8}">
      <dgm:prSet/>
      <dgm:spPr/>
      <dgm:t>
        <a:bodyPr/>
        <a:lstStyle/>
        <a:p>
          <a:endParaRPr lang="ru-RU"/>
        </a:p>
      </dgm:t>
    </dgm:pt>
    <dgm:pt modelId="{06E9412E-C3A5-40FA-893F-288A3BC3DD17}" type="sibTrans" cxnId="{D1D031B4-8FD9-4FB4-A148-A957A1C904E8}">
      <dgm:prSet/>
      <dgm:spPr/>
      <dgm:t>
        <a:bodyPr/>
        <a:lstStyle/>
        <a:p>
          <a:endParaRPr lang="ru-RU"/>
        </a:p>
      </dgm:t>
    </dgm:pt>
    <dgm:pt modelId="{B4124DF8-72AF-47B2-9069-87F3E5E063D8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800" b="1" i="0" baseline="0" dirty="0" smtClean="0">
              <a:solidFill>
                <a:schemeClr val="bg1"/>
              </a:solidFill>
            </a:rPr>
            <a:t>питання</a:t>
          </a:r>
          <a:endParaRPr lang="ru-RU" sz="2800" b="1" i="0" baseline="0" dirty="0">
            <a:solidFill>
              <a:schemeClr val="bg1"/>
            </a:solidFill>
          </a:endParaRPr>
        </a:p>
      </dgm:t>
    </dgm:pt>
    <dgm:pt modelId="{6164835C-D904-4EEA-B561-A21CDE190DDE}" type="parTrans" cxnId="{D4E64D4E-1566-49E0-B759-4A906463AD01}">
      <dgm:prSet/>
      <dgm:spPr/>
      <dgm:t>
        <a:bodyPr/>
        <a:lstStyle/>
        <a:p>
          <a:endParaRPr lang="ru-RU"/>
        </a:p>
      </dgm:t>
    </dgm:pt>
    <dgm:pt modelId="{A4FD681A-660D-4579-AC99-1C134627F180}" type="sibTrans" cxnId="{D4E64D4E-1566-49E0-B759-4A906463AD01}">
      <dgm:prSet/>
      <dgm:spPr/>
      <dgm:t>
        <a:bodyPr/>
        <a:lstStyle/>
        <a:p>
          <a:endParaRPr lang="ru-RU"/>
        </a:p>
      </dgm:t>
    </dgm:pt>
    <dgm:pt modelId="{3D4429D0-3F8B-414F-AA14-26D55AC14003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800" b="1" i="0" baseline="0" dirty="0" smtClean="0">
              <a:solidFill>
                <a:schemeClr val="bg1"/>
              </a:solidFill>
            </a:rPr>
            <a:t>Хто?</a:t>
          </a:r>
          <a:endParaRPr lang="ru-RU" sz="2800" b="1" i="0" baseline="0" dirty="0">
            <a:solidFill>
              <a:schemeClr val="bg1"/>
            </a:solidFill>
          </a:endParaRPr>
        </a:p>
      </dgm:t>
    </dgm:pt>
    <dgm:pt modelId="{36363924-6D26-434E-8633-E9859C48FBD2}" type="parTrans" cxnId="{4FF416F4-8093-4503-BF4C-0851EF232047}">
      <dgm:prSet/>
      <dgm:spPr>
        <a:ln w="38100"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8A0D2449-D03D-4FE2-9CE1-24B68242214B}" type="sibTrans" cxnId="{4FF416F4-8093-4503-BF4C-0851EF232047}">
      <dgm:prSet/>
      <dgm:spPr/>
      <dgm:t>
        <a:bodyPr/>
        <a:lstStyle/>
        <a:p>
          <a:endParaRPr lang="ru-RU"/>
        </a:p>
      </dgm:t>
    </dgm:pt>
    <dgm:pt modelId="{BD30204A-4CD1-41E0-93F2-0CA5715E00AC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800" b="1" i="0" baseline="0" dirty="0" smtClean="0">
              <a:solidFill>
                <a:schemeClr val="bg1"/>
              </a:solidFill>
            </a:rPr>
            <a:t>Що?</a:t>
          </a:r>
          <a:endParaRPr lang="ru-RU" sz="2800" b="1" i="0" baseline="0" dirty="0">
            <a:solidFill>
              <a:schemeClr val="bg1"/>
            </a:solidFill>
          </a:endParaRPr>
        </a:p>
      </dgm:t>
    </dgm:pt>
    <dgm:pt modelId="{51F729A2-4B27-44F1-9D23-58C21789A0D9}" type="parTrans" cxnId="{97A08463-35F5-4EAC-9ACA-E953779F4442}">
      <dgm:prSet/>
      <dgm:spPr>
        <a:ln w="38100"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F3023221-824A-45F5-8876-5081F10E8EE2}" type="sibTrans" cxnId="{97A08463-35F5-4EAC-9ACA-E953779F4442}">
      <dgm:prSet/>
      <dgm:spPr/>
      <dgm:t>
        <a:bodyPr/>
        <a:lstStyle/>
        <a:p>
          <a:endParaRPr lang="ru-RU"/>
        </a:p>
      </dgm:t>
    </dgm:pt>
    <dgm:pt modelId="{6E53FF7E-BA45-4F4C-BC8A-AC459F015914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800" b="1" i="0" baseline="0" dirty="0" smtClean="0">
              <a:solidFill>
                <a:schemeClr val="bg1"/>
              </a:solidFill>
            </a:rPr>
            <a:t>число</a:t>
          </a:r>
          <a:endParaRPr lang="ru-RU" sz="2800" b="1" i="0" baseline="0" dirty="0">
            <a:solidFill>
              <a:schemeClr val="bg1"/>
            </a:solidFill>
          </a:endParaRPr>
        </a:p>
      </dgm:t>
    </dgm:pt>
    <dgm:pt modelId="{B6274D12-6F36-4DBF-A881-0303360C10A9}" type="parTrans" cxnId="{5A9ABFCD-CB80-4D5F-A06B-BD408CD4A08D}">
      <dgm:prSet/>
      <dgm:spPr>
        <a:ln w="38100"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FBB68572-2815-497B-B9C3-C7F1556187CD}" type="sibTrans" cxnId="{5A9ABFCD-CB80-4D5F-A06B-BD408CD4A08D}">
      <dgm:prSet/>
      <dgm:spPr/>
      <dgm:t>
        <a:bodyPr/>
        <a:lstStyle/>
        <a:p>
          <a:endParaRPr lang="ru-RU"/>
        </a:p>
      </dgm:t>
    </dgm:pt>
    <dgm:pt modelId="{904688AE-2627-4D46-A33E-B04FB839A1DE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800" b="1" i="0" baseline="0" dirty="0" smtClean="0">
              <a:solidFill>
                <a:schemeClr val="bg1"/>
              </a:solidFill>
            </a:rPr>
            <a:t>один</a:t>
          </a:r>
          <a:endParaRPr lang="ru-RU" sz="2800" b="1" i="0" baseline="0" dirty="0">
            <a:solidFill>
              <a:schemeClr val="bg1"/>
            </a:solidFill>
          </a:endParaRPr>
        </a:p>
      </dgm:t>
    </dgm:pt>
    <dgm:pt modelId="{94D8232E-123D-44E2-9323-1640E251E018}" type="parTrans" cxnId="{EDB6ABBA-D20B-4523-ACDF-6D62C7D01167}">
      <dgm:prSet/>
      <dgm:spPr>
        <a:ln w="38100"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BA0D11EB-248B-4849-B6EA-9B7F53961940}" type="sibTrans" cxnId="{EDB6ABBA-D20B-4523-ACDF-6D62C7D01167}">
      <dgm:prSet/>
      <dgm:spPr/>
      <dgm:t>
        <a:bodyPr/>
        <a:lstStyle/>
        <a:p>
          <a:endParaRPr lang="ru-RU"/>
        </a:p>
      </dgm:t>
    </dgm:pt>
    <dgm:pt modelId="{35503DFA-DF44-4762-B1E4-432665AB9F8D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800" b="1" i="0" baseline="0" dirty="0" smtClean="0">
              <a:solidFill>
                <a:schemeClr val="bg1"/>
              </a:solidFill>
            </a:rPr>
            <a:t>Пишуться з …</a:t>
          </a:r>
          <a:endParaRPr lang="ru-RU" sz="2800" b="1" i="0" baseline="0" dirty="0">
            <a:solidFill>
              <a:schemeClr val="bg1"/>
            </a:solidFill>
          </a:endParaRPr>
        </a:p>
      </dgm:t>
    </dgm:pt>
    <dgm:pt modelId="{4EEFE005-6ED9-42C1-94A8-8ED70CFFA0CC}" type="parTrans" cxnId="{14B12235-2E4D-439C-8CBD-02AECC116E49}">
      <dgm:prSet/>
      <dgm:spPr>
        <a:ln w="38100"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7E434AAE-99BD-4983-B363-089E75758E13}" type="sibTrans" cxnId="{14B12235-2E4D-439C-8CBD-02AECC116E49}">
      <dgm:prSet/>
      <dgm:spPr/>
      <dgm:t>
        <a:bodyPr/>
        <a:lstStyle/>
        <a:p>
          <a:endParaRPr lang="ru-RU"/>
        </a:p>
      </dgm:t>
    </dgm:pt>
    <dgm:pt modelId="{24DE2A58-F576-44A5-AF52-7F2FC3A52D61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800" b="1" i="0" baseline="0" dirty="0" smtClean="0">
              <a:solidFill>
                <a:schemeClr val="bg1"/>
              </a:solidFill>
            </a:rPr>
            <a:t>великої </a:t>
          </a:r>
          <a:r>
            <a:rPr lang="uk-UA" sz="2800" b="1" i="0" baseline="0" dirty="0" smtClean="0">
              <a:solidFill>
                <a:schemeClr val="bg1"/>
              </a:solidFill>
            </a:rPr>
            <a:t>букви</a:t>
          </a:r>
          <a:endParaRPr lang="ru-RU" sz="2800" b="1" i="0" baseline="0" dirty="0">
            <a:solidFill>
              <a:schemeClr val="bg1"/>
            </a:solidFill>
          </a:endParaRPr>
        </a:p>
      </dgm:t>
    </dgm:pt>
    <dgm:pt modelId="{50916714-0E57-49FD-BD86-0C0E2BBC70C3}" type="parTrans" cxnId="{F35C05E7-685C-47E6-BFC7-96B2FAFF0D15}">
      <dgm:prSet/>
      <dgm:spPr>
        <a:ln w="38100"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2696F847-F157-4009-980F-7F40161A536D}" type="sibTrans" cxnId="{F35C05E7-685C-47E6-BFC7-96B2FAFF0D15}">
      <dgm:prSet/>
      <dgm:spPr/>
      <dgm:t>
        <a:bodyPr/>
        <a:lstStyle/>
        <a:p>
          <a:endParaRPr lang="ru-RU"/>
        </a:p>
      </dgm:t>
    </dgm:pt>
    <dgm:pt modelId="{7DAB0AED-8784-4E3B-9CC0-AD70A417996B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800" b="1" i="0" baseline="0" dirty="0" smtClean="0">
              <a:solidFill>
                <a:schemeClr val="bg1"/>
              </a:solidFill>
            </a:rPr>
            <a:t>малої </a:t>
          </a:r>
          <a:r>
            <a:rPr lang="uk-UA" sz="2800" b="1" i="0" baseline="0" dirty="0" smtClean="0">
              <a:solidFill>
                <a:schemeClr val="bg1"/>
              </a:solidFill>
            </a:rPr>
            <a:t>букви</a:t>
          </a:r>
          <a:endParaRPr lang="ru-RU" sz="2800" b="1" i="0" baseline="0" dirty="0">
            <a:solidFill>
              <a:schemeClr val="bg1"/>
            </a:solidFill>
          </a:endParaRPr>
        </a:p>
      </dgm:t>
    </dgm:pt>
    <dgm:pt modelId="{72005ED7-0F3C-43FC-8005-D91DBE96E9BA}" type="parTrans" cxnId="{BDA919D2-AC60-4E56-A29A-D0F356BE7385}">
      <dgm:prSet/>
      <dgm:spPr>
        <a:ln w="38100"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17FB0BC9-8E0D-49DC-B995-FBED244F0258}" type="sibTrans" cxnId="{BDA919D2-AC60-4E56-A29A-D0F356BE7385}">
      <dgm:prSet/>
      <dgm:spPr/>
      <dgm:t>
        <a:bodyPr/>
        <a:lstStyle/>
        <a:p>
          <a:endParaRPr lang="ru-RU"/>
        </a:p>
      </dgm:t>
    </dgm:pt>
    <dgm:pt modelId="{C9FE5F75-F7F6-4B9F-9A5F-CFA37297F27E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800" b="1" i="0" baseline="0" dirty="0" smtClean="0">
              <a:solidFill>
                <a:schemeClr val="bg1"/>
              </a:solidFill>
            </a:rPr>
            <a:t>багато</a:t>
          </a:r>
          <a:endParaRPr lang="ru-RU" sz="2800" b="1" i="0" baseline="0" dirty="0">
            <a:solidFill>
              <a:schemeClr val="bg1"/>
            </a:solidFill>
          </a:endParaRPr>
        </a:p>
      </dgm:t>
    </dgm:pt>
    <dgm:pt modelId="{2109C1F5-59C3-4041-903D-91CE9B17B026}" type="parTrans" cxnId="{0076A293-A3D2-4266-BFC3-71586407AEF7}">
      <dgm:prSet/>
      <dgm:spPr>
        <a:ln w="38100"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E91F4478-6FEB-4C14-992B-7FAC3987DCC4}" type="sibTrans" cxnId="{0076A293-A3D2-4266-BFC3-71586407AEF7}">
      <dgm:prSet/>
      <dgm:spPr/>
      <dgm:t>
        <a:bodyPr/>
        <a:lstStyle/>
        <a:p>
          <a:endParaRPr lang="ru-RU"/>
        </a:p>
      </dgm:t>
    </dgm:pt>
    <dgm:pt modelId="{FF15149F-7538-414F-8A14-A5F899E539C7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uk-UA" sz="2800" b="1" dirty="0" smtClean="0">
              <a:solidFill>
                <a:schemeClr val="bg1"/>
              </a:solidFill>
            </a:rPr>
            <a:t>Називають предмети</a:t>
          </a:r>
          <a:endParaRPr lang="ru-RU" sz="2800" b="1" dirty="0">
            <a:solidFill>
              <a:schemeClr val="bg1"/>
            </a:solidFill>
          </a:endParaRPr>
        </a:p>
      </dgm:t>
    </dgm:pt>
    <dgm:pt modelId="{02B28100-EE41-42B4-982E-D6C48E45FEA0}" type="parTrans" cxnId="{6A6E290D-EB26-44CD-90F8-7576C68C770D}">
      <dgm:prSet/>
      <dgm:spPr>
        <a:ln w="38100"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E68466CC-3BF9-49D3-B20E-D48AA3FD1458}" type="sibTrans" cxnId="{6A6E290D-EB26-44CD-90F8-7576C68C770D}">
      <dgm:prSet/>
      <dgm:spPr/>
      <dgm:t>
        <a:bodyPr/>
        <a:lstStyle/>
        <a:p>
          <a:endParaRPr lang="ru-RU"/>
        </a:p>
      </dgm:t>
    </dgm:pt>
    <dgm:pt modelId="{AFB106EE-0648-4F18-9D1F-AD2B12119600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400" b="1" dirty="0" smtClean="0">
              <a:solidFill>
                <a:schemeClr val="bg1"/>
              </a:solidFill>
            </a:rPr>
            <a:t>Імена, по батькові, прізвища,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400" b="1" dirty="0" smtClean="0">
              <a:solidFill>
                <a:schemeClr val="bg1"/>
              </a:solidFill>
            </a:rPr>
            <a:t>клички тварин, назви міст, гір, водойм </a:t>
          </a:r>
          <a:endParaRPr lang="ru-RU" sz="2400" b="1" dirty="0">
            <a:solidFill>
              <a:schemeClr val="bg1"/>
            </a:solidFill>
          </a:endParaRPr>
        </a:p>
      </dgm:t>
    </dgm:pt>
    <dgm:pt modelId="{D7628228-87AD-460C-B315-1DC6AA7C0BE8}" type="parTrans" cxnId="{7E9DD9BB-6C2C-49C0-A1EF-1810D163EFF8}">
      <dgm:prSet/>
      <dgm:spPr>
        <a:ln w="38100"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34009C1C-89FE-4A1F-8B59-9758EEC4659B}" type="sibTrans" cxnId="{7E9DD9BB-6C2C-49C0-A1EF-1810D163EFF8}">
      <dgm:prSet/>
      <dgm:spPr/>
      <dgm:t>
        <a:bodyPr/>
        <a:lstStyle/>
        <a:p>
          <a:endParaRPr lang="ru-RU"/>
        </a:p>
      </dgm:t>
    </dgm:pt>
    <dgm:pt modelId="{B1915776-B945-4115-B4E5-1CFCBD1C6E53}" type="pres">
      <dgm:prSet presAssocID="{B17259C6-2447-4EA9-8EB0-425EDFBAE6B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F01C3DF-EA65-4C77-921F-C3860C4AEDD3}" type="pres">
      <dgm:prSet presAssocID="{B38222A5-4104-4991-8CB5-21FBBCB17139}" presName="hierRoot1" presStyleCnt="0"/>
      <dgm:spPr/>
    </dgm:pt>
    <dgm:pt modelId="{B02C671B-CF79-418F-AA5F-A891EDBF1131}" type="pres">
      <dgm:prSet presAssocID="{B38222A5-4104-4991-8CB5-21FBBCB17139}" presName="composite" presStyleCnt="0"/>
      <dgm:spPr/>
    </dgm:pt>
    <dgm:pt modelId="{8A23756A-2799-45BB-B9F3-B0E7779EF194}" type="pres">
      <dgm:prSet presAssocID="{B38222A5-4104-4991-8CB5-21FBBCB17139}" presName="background" presStyleLbl="node0" presStyleIdx="0" presStyleCnt="1"/>
      <dgm:spPr/>
    </dgm:pt>
    <dgm:pt modelId="{9E025B00-1FE1-485C-B5FA-46A419EFB144}" type="pres">
      <dgm:prSet presAssocID="{B38222A5-4104-4991-8CB5-21FBBCB17139}" presName="text" presStyleLbl="fgAcc0" presStyleIdx="0" presStyleCnt="1" custScaleX="585958" custScaleY="198116" custLinFactY="-190422" custLinFactNeighborX="36580" custLinFactNeighborY="-2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219E2E-0F33-4346-9CA6-968BE1EA76FD}" type="pres">
      <dgm:prSet presAssocID="{B38222A5-4104-4991-8CB5-21FBBCB17139}" presName="hierChild2" presStyleCnt="0"/>
      <dgm:spPr/>
    </dgm:pt>
    <dgm:pt modelId="{2D95425C-16CF-4CF0-AB80-010228C8CFBD}" type="pres">
      <dgm:prSet presAssocID="{02B28100-EE41-42B4-982E-D6C48E45FEA0}" presName="Name10" presStyleLbl="parChTrans1D2" presStyleIdx="0" presStyleCnt="4"/>
      <dgm:spPr/>
      <dgm:t>
        <a:bodyPr/>
        <a:lstStyle/>
        <a:p>
          <a:endParaRPr lang="ru-RU"/>
        </a:p>
      </dgm:t>
    </dgm:pt>
    <dgm:pt modelId="{892CCDAB-0AAF-4D07-BFE6-9A4533AE305D}" type="pres">
      <dgm:prSet presAssocID="{FF15149F-7538-414F-8A14-A5F899E539C7}" presName="hierRoot2" presStyleCnt="0"/>
      <dgm:spPr/>
    </dgm:pt>
    <dgm:pt modelId="{A2AD39B0-A863-4493-A84F-A862DEE3F61C}" type="pres">
      <dgm:prSet presAssocID="{FF15149F-7538-414F-8A14-A5F899E539C7}" presName="composite2" presStyleCnt="0"/>
      <dgm:spPr/>
    </dgm:pt>
    <dgm:pt modelId="{28FF9BDE-9B0B-4C45-A4B7-E2AA920FAA67}" type="pres">
      <dgm:prSet presAssocID="{FF15149F-7538-414F-8A14-A5F899E539C7}" presName="background2" presStyleLbl="node2" presStyleIdx="0" presStyleCnt="4"/>
      <dgm:spPr/>
    </dgm:pt>
    <dgm:pt modelId="{FE982EFE-84A9-4EA9-BA22-DB0AD6B02721}" type="pres">
      <dgm:prSet presAssocID="{FF15149F-7538-414F-8A14-A5F899E539C7}" presName="text2" presStyleLbl="fgAcc2" presStyleIdx="0" presStyleCnt="4" custScaleX="425406" custScaleY="358442" custLinFactY="-93603" custLinFactNeighborX="51323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7B5245-DF54-4149-924F-983BB29043B2}" type="pres">
      <dgm:prSet presAssocID="{FF15149F-7538-414F-8A14-A5F899E539C7}" presName="hierChild3" presStyleCnt="0"/>
      <dgm:spPr/>
    </dgm:pt>
    <dgm:pt modelId="{E6570193-DFC8-40CB-9223-97351D052273}" type="pres">
      <dgm:prSet presAssocID="{6164835C-D904-4EEA-B561-A21CDE190DDE}" presName="Name10" presStyleLbl="parChTrans1D2" presStyleIdx="1" presStyleCnt="4"/>
      <dgm:spPr/>
      <dgm:t>
        <a:bodyPr/>
        <a:lstStyle/>
        <a:p>
          <a:endParaRPr lang="ru-RU"/>
        </a:p>
      </dgm:t>
    </dgm:pt>
    <dgm:pt modelId="{F262F01C-8681-434E-B21B-3A9452D2F4A2}" type="pres">
      <dgm:prSet presAssocID="{B4124DF8-72AF-47B2-9069-87F3E5E063D8}" presName="hierRoot2" presStyleCnt="0"/>
      <dgm:spPr/>
    </dgm:pt>
    <dgm:pt modelId="{F1FDF043-47D7-472D-A18E-927449C8FB50}" type="pres">
      <dgm:prSet presAssocID="{B4124DF8-72AF-47B2-9069-87F3E5E063D8}" presName="composite2" presStyleCnt="0"/>
      <dgm:spPr/>
    </dgm:pt>
    <dgm:pt modelId="{E7C083C5-7FAC-4275-AA91-0C518471D215}" type="pres">
      <dgm:prSet presAssocID="{B4124DF8-72AF-47B2-9069-87F3E5E063D8}" presName="background2" presStyleLbl="node2" presStyleIdx="1" presStyleCnt="4"/>
      <dgm:spPr/>
    </dgm:pt>
    <dgm:pt modelId="{2BB968E0-B41F-4813-BDA0-F3D2D32017C2}" type="pres">
      <dgm:prSet presAssocID="{B4124DF8-72AF-47B2-9069-87F3E5E063D8}" presName="text2" presStyleLbl="fgAcc2" presStyleIdx="1" presStyleCnt="4" custScaleX="361825" custScaleY="213861" custLinFactX="19462" custLinFactY="-92016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0ABC524-E296-4070-A9A2-1A4A30528A86}" type="pres">
      <dgm:prSet presAssocID="{B4124DF8-72AF-47B2-9069-87F3E5E063D8}" presName="hierChild3" presStyleCnt="0"/>
      <dgm:spPr/>
    </dgm:pt>
    <dgm:pt modelId="{F3E5D3E8-B617-47CF-AD5F-6AD97B946B7E}" type="pres">
      <dgm:prSet presAssocID="{36363924-6D26-434E-8633-E9859C48FBD2}" presName="Name17" presStyleLbl="parChTrans1D3" presStyleIdx="0" presStyleCnt="6"/>
      <dgm:spPr/>
      <dgm:t>
        <a:bodyPr/>
        <a:lstStyle/>
        <a:p>
          <a:endParaRPr lang="ru-RU"/>
        </a:p>
      </dgm:t>
    </dgm:pt>
    <dgm:pt modelId="{56B86494-00BE-495D-B87B-A35FE5A23021}" type="pres">
      <dgm:prSet presAssocID="{3D4429D0-3F8B-414F-AA14-26D55AC14003}" presName="hierRoot3" presStyleCnt="0"/>
      <dgm:spPr/>
    </dgm:pt>
    <dgm:pt modelId="{143BF36F-95FA-469D-94FB-74D675F0E860}" type="pres">
      <dgm:prSet presAssocID="{3D4429D0-3F8B-414F-AA14-26D55AC14003}" presName="composite3" presStyleCnt="0"/>
      <dgm:spPr/>
    </dgm:pt>
    <dgm:pt modelId="{DBE77596-7250-440C-9B26-B6E62E943CDB}" type="pres">
      <dgm:prSet presAssocID="{3D4429D0-3F8B-414F-AA14-26D55AC14003}" presName="background3" presStyleLbl="node3" presStyleIdx="0" presStyleCnt="6"/>
      <dgm:spPr/>
    </dgm:pt>
    <dgm:pt modelId="{5A2760D2-5D6B-4531-B585-7569D361A7F9}" type="pres">
      <dgm:prSet presAssocID="{3D4429D0-3F8B-414F-AA14-26D55AC14003}" presName="text3" presStyleLbl="fgAcc3" presStyleIdx="0" presStyleCnt="6" custScaleX="226806" custScaleY="158761" custLinFactY="-6874" custLinFactNeighborX="97107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D8FED6A-C5EB-403F-803E-6B5F18DC9DAE}" type="pres">
      <dgm:prSet presAssocID="{3D4429D0-3F8B-414F-AA14-26D55AC14003}" presName="hierChild4" presStyleCnt="0"/>
      <dgm:spPr/>
    </dgm:pt>
    <dgm:pt modelId="{B623BE3F-D087-40B5-9F2C-F90824CD1A95}" type="pres">
      <dgm:prSet presAssocID="{51F729A2-4B27-44F1-9D23-58C21789A0D9}" presName="Name17" presStyleLbl="parChTrans1D3" presStyleIdx="1" presStyleCnt="6"/>
      <dgm:spPr/>
      <dgm:t>
        <a:bodyPr/>
        <a:lstStyle/>
        <a:p>
          <a:endParaRPr lang="ru-RU"/>
        </a:p>
      </dgm:t>
    </dgm:pt>
    <dgm:pt modelId="{E2763ACD-5FBC-41A8-9AB2-C6C66CE025D6}" type="pres">
      <dgm:prSet presAssocID="{BD30204A-4CD1-41E0-93F2-0CA5715E00AC}" presName="hierRoot3" presStyleCnt="0"/>
      <dgm:spPr/>
    </dgm:pt>
    <dgm:pt modelId="{DAF526A9-E26D-4399-825E-A18EFB4B8082}" type="pres">
      <dgm:prSet presAssocID="{BD30204A-4CD1-41E0-93F2-0CA5715E00AC}" presName="composite3" presStyleCnt="0"/>
      <dgm:spPr/>
    </dgm:pt>
    <dgm:pt modelId="{73883D91-7A27-4123-AC5F-9EC16F37CE81}" type="pres">
      <dgm:prSet presAssocID="{BD30204A-4CD1-41E0-93F2-0CA5715E00AC}" presName="background3" presStyleLbl="node3" presStyleIdx="1" presStyleCnt="6"/>
      <dgm:spPr/>
    </dgm:pt>
    <dgm:pt modelId="{7746CF47-5883-4149-B4E0-404968137CEC}" type="pres">
      <dgm:prSet presAssocID="{BD30204A-4CD1-41E0-93F2-0CA5715E00AC}" presName="text3" presStyleLbl="fgAcc3" presStyleIdx="1" presStyleCnt="6" custScaleX="223957" custScaleY="155666" custLinFactX="10863" custLinFactY="-6874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3CCE40-49AB-41B4-BEE8-7270FA7E58B8}" type="pres">
      <dgm:prSet presAssocID="{BD30204A-4CD1-41E0-93F2-0CA5715E00AC}" presName="hierChild4" presStyleCnt="0"/>
      <dgm:spPr/>
    </dgm:pt>
    <dgm:pt modelId="{E813C1F3-F703-4033-A199-EC1EB7F0D0FC}" type="pres">
      <dgm:prSet presAssocID="{4EEFE005-6ED9-42C1-94A8-8ED70CFFA0CC}" presName="Name10" presStyleLbl="parChTrans1D2" presStyleIdx="2" presStyleCnt="4"/>
      <dgm:spPr/>
      <dgm:t>
        <a:bodyPr/>
        <a:lstStyle/>
        <a:p>
          <a:endParaRPr lang="ru-RU"/>
        </a:p>
      </dgm:t>
    </dgm:pt>
    <dgm:pt modelId="{47601F7A-F643-4C96-BAA4-3102536A9C88}" type="pres">
      <dgm:prSet presAssocID="{35503DFA-DF44-4762-B1E4-432665AB9F8D}" presName="hierRoot2" presStyleCnt="0"/>
      <dgm:spPr/>
    </dgm:pt>
    <dgm:pt modelId="{6C711B55-7163-4792-A54A-CC2392E67378}" type="pres">
      <dgm:prSet presAssocID="{35503DFA-DF44-4762-B1E4-432665AB9F8D}" presName="composite2" presStyleCnt="0"/>
      <dgm:spPr/>
    </dgm:pt>
    <dgm:pt modelId="{DEFA5770-8494-4F1B-B1DF-7EC11C6029AE}" type="pres">
      <dgm:prSet presAssocID="{35503DFA-DF44-4762-B1E4-432665AB9F8D}" presName="background2" presStyleLbl="node2" presStyleIdx="2" presStyleCnt="4"/>
      <dgm:spPr/>
    </dgm:pt>
    <dgm:pt modelId="{80D6BD3D-F21C-4E08-B258-472900BC9FDA}" type="pres">
      <dgm:prSet presAssocID="{35503DFA-DF44-4762-B1E4-432665AB9F8D}" presName="text2" presStyleLbl="fgAcc2" presStyleIdx="2" presStyleCnt="4" custScaleX="518417" custScaleY="180364" custLinFactY="-84693" custLinFactNeighborX="7538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3E0353-0428-4418-AD16-9DF659AE48BC}" type="pres">
      <dgm:prSet presAssocID="{35503DFA-DF44-4762-B1E4-432665AB9F8D}" presName="hierChild3" presStyleCnt="0"/>
      <dgm:spPr/>
    </dgm:pt>
    <dgm:pt modelId="{82585E16-F480-4C89-A378-BF8BAC7A8C05}" type="pres">
      <dgm:prSet presAssocID="{50916714-0E57-49FD-BD86-0C0E2BBC70C3}" presName="Name17" presStyleLbl="parChTrans1D3" presStyleIdx="2" presStyleCnt="6"/>
      <dgm:spPr/>
      <dgm:t>
        <a:bodyPr/>
        <a:lstStyle/>
        <a:p>
          <a:endParaRPr lang="ru-RU"/>
        </a:p>
      </dgm:t>
    </dgm:pt>
    <dgm:pt modelId="{24FE783B-C481-4829-80DE-FBC235BD25CB}" type="pres">
      <dgm:prSet presAssocID="{24DE2A58-F576-44A5-AF52-7F2FC3A52D61}" presName="hierRoot3" presStyleCnt="0"/>
      <dgm:spPr/>
    </dgm:pt>
    <dgm:pt modelId="{DFED8C6E-D65A-49A2-9BC2-8210EF3ADDAB}" type="pres">
      <dgm:prSet presAssocID="{24DE2A58-F576-44A5-AF52-7F2FC3A52D61}" presName="composite3" presStyleCnt="0"/>
      <dgm:spPr/>
    </dgm:pt>
    <dgm:pt modelId="{0E160508-B79B-43E2-AF98-9E8D24CE0BD1}" type="pres">
      <dgm:prSet presAssocID="{24DE2A58-F576-44A5-AF52-7F2FC3A52D61}" presName="background3" presStyleLbl="node3" presStyleIdx="2" presStyleCnt="6"/>
      <dgm:spPr/>
    </dgm:pt>
    <dgm:pt modelId="{81BC79F8-D78D-4053-99CC-44ADF56F7DC0}" type="pres">
      <dgm:prSet presAssocID="{24DE2A58-F576-44A5-AF52-7F2FC3A52D61}" presName="text3" presStyleLbl="fgAcc3" presStyleIdx="2" presStyleCnt="6" custScaleX="322825" custScaleY="313669" custLinFactY="21855" custLinFactNeighborX="72070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43C08E-46A9-49F4-949C-958F6E306870}" type="pres">
      <dgm:prSet presAssocID="{24DE2A58-F576-44A5-AF52-7F2FC3A52D61}" presName="hierChild4" presStyleCnt="0"/>
      <dgm:spPr/>
    </dgm:pt>
    <dgm:pt modelId="{27996807-D0F1-4338-8F1A-31CC08055046}" type="pres">
      <dgm:prSet presAssocID="{D7628228-87AD-460C-B315-1DC6AA7C0BE8}" presName="Name23" presStyleLbl="parChTrans1D4" presStyleIdx="0" presStyleCnt="1"/>
      <dgm:spPr/>
      <dgm:t>
        <a:bodyPr/>
        <a:lstStyle/>
        <a:p>
          <a:endParaRPr lang="ru-RU"/>
        </a:p>
      </dgm:t>
    </dgm:pt>
    <dgm:pt modelId="{F9BEA94B-AE87-489D-8E62-CA057EEF5339}" type="pres">
      <dgm:prSet presAssocID="{AFB106EE-0648-4F18-9D1F-AD2B12119600}" presName="hierRoot4" presStyleCnt="0"/>
      <dgm:spPr/>
    </dgm:pt>
    <dgm:pt modelId="{05D8F9B0-6733-44A0-932E-7CF5F944A91A}" type="pres">
      <dgm:prSet presAssocID="{AFB106EE-0648-4F18-9D1F-AD2B12119600}" presName="composite4" presStyleCnt="0"/>
      <dgm:spPr/>
    </dgm:pt>
    <dgm:pt modelId="{045CDCE3-1490-4CA4-A71A-2445A8B5F34D}" type="pres">
      <dgm:prSet presAssocID="{AFB106EE-0648-4F18-9D1F-AD2B12119600}" presName="background4" presStyleLbl="node4" presStyleIdx="0" presStyleCnt="1"/>
      <dgm:spPr/>
    </dgm:pt>
    <dgm:pt modelId="{9D9DEE7A-8264-42FB-A855-DBD80BC6A731}" type="pres">
      <dgm:prSet presAssocID="{AFB106EE-0648-4F18-9D1F-AD2B12119600}" presName="text4" presStyleLbl="fgAcc4" presStyleIdx="0" presStyleCnt="1" custScaleX="1088384" custScaleY="357253" custLinFactX="-200000" custLinFactY="100000" custLinFactNeighborX="-292796" custLinFactNeighborY="1027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443F93-D7FD-4D1A-B117-177AB851D061}" type="pres">
      <dgm:prSet presAssocID="{AFB106EE-0648-4F18-9D1F-AD2B12119600}" presName="hierChild5" presStyleCnt="0"/>
      <dgm:spPr/>
    </dgm:pt>
    <dgm:pt modelId="{D7F97E8D-8F77-4171-87F8-CE4214BF0E6A}" type="pres">
      <dgm:prSet presAssocID="{72005ED7-0F3C-43FC-8005-D91DBE96E9BA}" presName="Name17" presStyleLbl="parChTrans1D3" presStyleIdx="3" presStyleCnt="6"/>
      <dgm:spPr/>
      <dgm:t>
        <a:bodyPr/>
        <a:lstStyle/>
        <a:p>
          <a:endParaRPr lang="ru-RU"/>
        </a:p>
      </dgm:t>
    </dgm:pt>
    <dgm:pt modelId="{AC8C449D-C6C2-41C2-89B8-9FBC3DCA3614}" type="pres">
      <dgm:prSet presAssocID="{7DAB0AED-8784-4E3B-9CC0-AD70A417996B}" presName="hierRoot3" presStyleCnt="0"/>
      <dgm:spPr/>
    </dgm:pt>
    <dgm:pt modelId="{9F2E05F5-4440-4CE5-8790-887FF0D7B8E9}" type="pres">
      <dgm:prSet presAssocID="{7DAB0AED-8784-4E3B-9CC0-AD70A417996B}" presName="composite3" presStyleCnt="0"/>
      <dgm:spPr/>
    </dgm:pt>
    <dgm:pt modelId="{874950A3-1B76-4418-8ACD-A7F85353E81D}" type="pres">
      <dgm:prSet presAssocID="{7DAB0AED-8784-4E3B-9CC0-AD70A417996B}" presName="background3" presStyleLbl="node3" presStyleIdx="3" presStyleCnt="6"/>
      <dgm:spPr/>
    </dgm:pt>
    <dgm:pt modelId="{0AB46E24-EC9A-4780-AAA7-1BDBCAA67261}" type="pres">
      <dgm:prSet presAssocID="{7DAB0AED-8784-4E3B-9CC0-AD70A417996B}" presName="text3" presStyleLbl="fgAcc3" presStyleIdx="3" presStyleCnt="6" custScaleX="335289" custScaleY="307618" custLinFactY="18961" custLinFactNeighborX="94535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F9A3D4-6F7E-4901-9B5D-76CB05764423}" type="pres">
      <dgm:prSet presAssocID="{7DAB0AED-8784-4E3B-9CC0-AD70A417996B}" presName="hierChild4" presStyleCnt="0"/>
      <dgm:spPr/>
    </dgm:pt>
    <dgm:pt modelId="{985412FC-8B8E-4EB6-887B-80CAF4C15AF2}" type="pres">
      <dgm:prSet presAssocID="{B6274D12-6F36-4DBF-A881-0303360C10A9}" presName="Name10" presStyleLbl="parChTrans1D2" presStyleIdx="3" presStyleCnt="4"/>
      <dgm:spPr/>
      <dgm:t>
        <a:bodyPr/>
        <a:lstStyle/>
        <a:p>
          <a:endParaRPr lang="ru-RU"/>
        </a:p>
      </dgm:t>
    </dgm:pt>
    <dgm:pt modelId="{B82E601C-9098-411F-BE5C-AA0137654709}" type="pres">
      <dgm:prSet presAssocID="{6E53FF7E-BA45-4F4C-BC8A-AC459F015914}" presName="hierRoot2" presStyleCnt="0"/>
      <dgm:spPr/>
    </dgm:pt>
    <dgm:pt modelId="{2147688E-1485-4772-A33D-2410F8C1F508}" type="pres">
      <dgm:prSet presAssocID="{6E53FF7E-BA45-4F4C-BC8A-AC459F015914}" presName="composite2" presStyleCnt="0"/>
      <dgm:spPr/>
    </dgm:pt>
    <dgm:pt modelId="{3DFDF63F-3428-4475-9776-95860D5BD5E6}" type="pres">
      <dgm:prSet presAssocID="{6E53FF7E-BA45-4F4C-BC8A-AC459F015914}" presName="background2" presStyleLbl="node2" presStyleIdx="3" presStyleCnt="4"/>
      <dgm:spPr/>
    </dgm:pt>
    <dgm:pt modelId="{2372A35B-CA88-4C0E-B2AB-B5D6DE346E2C}" type="pres">
      <dgm:prSet presAssocID="{6E53FF7E-BA45-4F4C-BC8A-AC459F015914}" presName="text2" presStyleLbl="fgAcc2" presStyleIdx="3" presStyleCnt="4" custScaleX="338587" custScaleY="183632" custLinFactY="-94815" custLinFactNeighborX="-21419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B5B2DC-3F10-434D-B268-C03D553788BC}" type="pres">
      <dgm:prSet presAssocID="{6E53FF7E-BA45-4F4C-BC8A-AC459F015914}" presName="hierChild3" presStyleCnt="0"/>
      <dgm:spPr/>
    </dgm:pt>
    <dgm:pt modelId="{007E186D-DA9C-46E0-94EA-47B0F7CF9EF9}" type="pres">
      <dgm:prSet presAssocID="{94D8232E-123D-44E2-9323-1640E251E018}" presName="Name17" presStyleLbl="parChTrans1D3" presStyleIdx="4" presStyleCnt="6"/>
      <dgm:spPr/>
      <dgm:t>
        <a:bodyPr/>
        <a:lstStyle/>
        <a:p>
          <a:endParaRPr lang="ru-RU"/>
        </a:p>
      </dgm:t>
    </dgm:pt>
    <dgm:pt modelId="{5B044852-E251-4912-B0FD-63C0917282A5}" type="pres">
      <dgm:prSet presAssocID="{904688AE-2627-4D46-A33E-B04FB839A1DE}" presName="hierRoot3" presStyleCnt="0"/>
      <dgm:spPr/>
    </dgm:pt>
    <dgm:pt modelId="{DA132352-BB44-474A-BDE9-CBC3B51A6AE3}" type="pres">
      <dgm:prSet presAssocID="{904688AE-2627-4D46-A33E-B04FB839A1DE}" presName="composite3" presStyleCnt="0"/>
      <dgm:spPr/>
    </dgm:pt>
    <dgm:pt modelId="{3A544641-394B-4DEE-B971-E509742EB89D}" type="pres">
      <dgm:prSet presAssocID="{904688AE-2627-4D46-A33E-B04FB839A1DE}" presName="background3" presStyleLbl="node3" presStyleIdx="4" presStyleCnt="6"/>
      <dgm:spPr/>
    </dgm:pt>
    <dgm:pt modelId="{E3AC6B4A-2EF6-4FFA-B1C6-CDB01C2FC5FF}" type="pres">
      <dgm:prSet presAssocID="{904688AE-2627-4D46-A33E-B04FB839A1DE}" presName="text3" presStyleLbl="fgAcc3" presStyleIdx="4" presStyleCnt="6" custScaleX="248679" custScaleY="170335" custLinFactNeighborX="-42986" custLinFactNeighborY="-972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F65E04-CDD3-41AF-A757-051BAEC96242}" type="pres">
      <dgm:prSet presAssocID="{904688AE-2627-4D46-A33E-B04FB839A1DE}" presName="hierChild4" presStyleCnt="0"/>
      <dgm:spPr/>
    </dgm:pt>
    <dgm:pt modelId="{32F08BA7-7DB2-4751-9A31-24425AC9BDA0}" type="pres">
      <dgm:prSet presAssocID="{2109C1F5-59C3-4041-903D-91CE9B17B026}" presName="Name17" presStyleLbl="parChTrans1D3" presStyleIdx="5" presStyleCnt="6"/>
      <dgm:spPr/>
      <dgm:t>
        <a:bodyPr/>
        <a:lstStyle/>
        <a:p>
          <a:endParaRPr lang="ru-RU"/>
        </a:p>
      </dgm:t>
    </dgm:pt>
    <dgm:pt modelId="{E07E9E67-3305-496D-BC7E-9B22CE3D4CC4}" type="pres">
      <dgm:prSet presAssocID="{C9FE5F75-F7F6-4B9F-9A5F-CFA37297F27E}" presName="hierRoot3" presStyleCnt="0"/>
      <dgm:spPr/>
    </dgm:pt>
    <dgm:pt modelId="{3DBFA42B-65B9-4ACF-AAD0-51F91B78825A}" type="pres">
      <dgm:prSet presAssocID="{C9FE5F75-F7F6-4B9F-9A5F-CFA37297F27E}" presName="composite3" presStyleCnt="0"/>
      <dgm:spPr/>
    </dgm:pt>
    <dgm:pt modelId="{959A220C-093B-43DD-8712-B0C28B2B2390}" type="pres">
      <dgm:prSet presAssocID="{C9FE5F75-F7F6-4B9F-9A5F-CFA37297F27E}" presName="background3" presStyleLbl="node3" presStyleIdx="5" presStyleCnt="6"/>
      <dgm:spPr/>
    </dgm:pt>
    <dgm:pt modelId="{B1C838D0-153D-41F7-BE61-D85B4403C85B}" type="pres">
      <dgm:prSet presAssocID="{C9FE5F75-F7F6-4B9F-9A5F-CFA37297F27E}" presName="text3" presStyleLbl="fgAcc3" presStyleIdx="5" presStyleCnt="6" custScaleX="266932" custScaleY="167188" custLinFactNeighborX="807" custLinFactNeighborY="-972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EFB85D-6420-4ADD-AA9D-19DE77914AF6}" type="pres">
      <dgm:prSet presAssocID="{C9FE5F75-F7F6-4B9F-9A5F-CFA37297F27E}" presName="hierChild4" presStyleCnt="0"/>
      <dgm:spPr/>
    </dgm:pt>
  </dgm:ptLst>
  <dgm:cxnLst>
    <dgm:cxn modelId="{4FF416F4-8093-4503-BF4C-0851EF232047}" srcId="{B4124DF8-72AF-47B2-9069-87F3E5E063D8}" destId="{3D4429D0-3F8B-414F-AA14-26D55AC14003}" srcOrd="0" destOrd="0" parTransId="{36363924-6D26-434E-8633-E9859C48FBD2}" sibTransId="{8A0D2449-D03D-4FE2-9CE1-24B68242214B}"/>
    <dgm:cxn modelId="{74DA415E-A9CF-4BB0-BEC3-D66D1B40D95C}" type="presOf" srcId="{AFB106EE-0648-4F18-9D1F-AD2B12119600}" destId="{9D9DEE7A-8264-42FB-A855-DBD80BC6A731}" srcOrd="0" destOrd="0" presId="urn:microsoft.com/office/officeart/2005/8/layout/hierarchy1"/>
    <dgm:cxn modelId="{5BDAAEF2-C364-4BC6-8E62-27F610695073}" type="presOf" srcId="{B17259C6-2447-4EA9-8EB0-425EDFBAE6B1}" destId="{B1915776-B945-4115-B4E5-1CFCBD1C6E53}" srcOrd="0" destOrd="0" presId="urn:microsoft.com/office/officeart/2005/8/layout/hierarchy1"/>
    <dgm:cxn modelId="{E5162718-1318-40BF-BB2D-BE6AADCB5032}" type="presOf" srcId="{6E53FF7E-BA45-4F4C-BC8A-AC459F015914}" destId="{2372A35B-CA88-4C0E-B2AB-B5D6DE346E2C}" srcOrd="0" destOrd="0" presId="urn:microsoft.com/office/officeart/2005/8/layout/hierarchy1"/>
    <dgm:cxn modelId="{5B825858-7536-4F53-873C-062091DB8505}" type="presOf" srcId="{35503DFA-DF44-4762-B1E4-432665AB9F8D}" destId="{80D6BD3D-F21C-4E08-B258-472900BC9FDA}" srcOrd="0" destOrd="0" presId="urn:microsoft.com/office/officeart/2005/8/layout/hierarchy1"/>
    <dgm:cxn modelId="{6A9A9F07-69C3-413C-9FD7-29D64EADDF2A}" type="presOf" srcId="{BD30204A-4CD1-41E0-93F2-0CA5715E00AC}" destId="{7746CF47-5883-4149-B4E0-404968137CEC}" srcOrd="0" destOrd="0" presId="urn:microsoft.com/office/officeart/2005/8/layout/hierarchy1"/>
    <dgm:cxn modelId="{14B12235-2E4D-439C-8CBD-02AECC116E49}" srcId="{B38222A5-4104-4991-8CB5-21FBBCB17139}" destId="{35503DFA-DF44-4762-B1E4-432665AB9F8D}" srcOrd="2" destOrd="0" parTransId="{4EEFE005-6ED9-42C1-94A8-8ED70CFFA0CC}" sibTransId="{7E434AAE-99BD-4983-B363-089E75758E13}"/>
    <dgm:cxn modelId="{EDB6ABBA-D20B-4523-ACDF-6D62C7D01167}" srcId="{6E53FF7E-BA45-4F4C-BC8A-AC459F015914}" destId="{904688AE-2627-4D46-A33E-B04FB839A1DE}" srcOrd="0" destOrd="0" parTransId="{94D8232E-123D-44E2-9323-1640E251E018}" sibTransId="{BA0D11EB-248B-4849-B6EA-9B7F53961940}"/>
    <dgm:cxn modelId="{F9FD438D-522D-40B5-9A66-36731A041F1C}" type="presOf" srcId="{51F729A2-4B27-44F1-9D23-58C21789A0D9}" destId="{B623BE3F-D087-40B5-9F2C-F90824CD1A95}" srcOrd="0" destOrd="0" presId="urn:microsoft.com/office/officeart/2005/8/layout/hierarchy1"/>
    <dgm:cxn modelId="{2EFEC031-4F3F-431B-ADBA-FB60A8881C45}" type="presOf" srcId="{FF15149F-7538-414F-8A14-A5F899E539C7}" destId="{FE982EFE-84A9-4EA9-BA22-DB0AD6B02721}" srcOrd="0" destOrd="0" presId="urn:microsoft.com/office/officeart/2005/8/layout/hierarchy1"/>
    <dgm:cxn modelId="{F35C05E7-685C-47E6-BFC7-96B2FAFF0D15}" srcId="{35503DFA-DF44-4762-B1E4-432665AB9F8D}" destId="{24DE2A58-F576-44A5-AF52-7F2FC3A52D61}" srcOrd="0" destOrd="0" parTransId="{50916714-0E57-49FD-BD86-0C0E2BBC70C3}" sibTransId="{2696F847-F157-4009-980F-7F40161A536D}"/>
    <dgm:cxn modelId="{B3E014CE-AC9A-45F4-A245-9C6136D00634}" type="presOf" srcId="{B4124DF8-72AF-47B2-9069-87F3E5E063D8}" destId="{2BB968E0-B41F-4813-BDA0-F3D2D32017C2}" srcOrd="0" destOrd="0" presId="urn:microsoft.com/office/officeart/2005/8/layout/hierarchy1"/>
    <dgm:cxn modelId="{0076A293-A3D2-4266-BFC3-71586407AEF7}" srcId="{6E53FF7E-BA45-4F4C-BC8A-AC459F015914}" destId="{C9FE5F75-F7F6-4B9F-9A5F-CFA37297F27E}" srcOrd="1" destOrd="0" parTransId="{2109C1F5-59C3-4041-903D-91CE9B17B026}" sibTransId="{E91F4478-6FEB-4C14-992B-7FAC3987DCC4}"/>
    <dgm:cxn modelId="{626A59F3-5667-47E5-BB66-B62683C314D2}" type="presOf" srcId="{4EEFE005-6ED9-42C1-94A8-8ED70CFFA0CC}" destId="{E813C1F3-F703-4033-A199-EC1EB7F0D0FC}" srcOrd="0" destOrd="0" presId="urn:microsoft.com/office/officeart/2005/8/layout/hierarchy1"/>
    <dgm:cxn modelId="{C495EBBC-8038-4F2A-91CB-D56B462D0B5A}" type="presOf" srcId="{C9FE5F75-F7F6-4B9F-9A5F-CFA37297F27E}" destId="{B1C838D0-153D-41F7-BE61-D85B4403C85B}" srcOrd="0" destOrd="0" presId="urn:microsoft.com/office/officeart/2005/8/layout/hierarchy1"/>
    <dgm:cxn modelId="{C1D27857-4845-4631-AA6B-1E927FDD5CDD}" type="presOf" srcId="{36363924-6D26-434E-8633-E9859C48FBD2}" destId="{F3E5D3E8-B617-47CF-AD5F-6AD97B946B7E}" srcOrd="0" destOrd="0" presId="urn:microsoft.com/office/officeart/2005/8/layout/hierarchy1"/>
    <dgm:cxn modelId="{6D276164-E8DE-4855-8A70-F15038C23D4C}" type="presOf" srcId="{2109C1F5-59C3-4041-903D-91CE9B17B026}" destId="{32F08BA7-7DB2-4751-9A31-24425AC9BDA0}" srcOrd="0" destOrd="0" presId="urn:microsoft.com/office/officeart/2005/8/layout/hierarchy1"/>
    <dgm:cxn modelId="{DD83030D-0C17-45F2-8135-ADD98D1B8A82}" type="presOf" srcId="{72005ED7-0F3C-43FC-8005-D91DBE96E9BA}" destId="{D7F97E8D-8F77-4171-87F8-CE4214BF0E6A}" srcOrd="0" destOrd="0" presId="urn:microsoft.com/office/officeart/2005/8/layout/hierarchy1"/>
    <dgm:cxn modelId="{B1073D59-1DED-4700-9530-2ECD6748A7AA}" type="presOf" srcId="{24DE2A58-F576-44A5-AF52-7F2FC3A52D61}" destId="{81BC79F8-D78D-4053-99CC-44ADF56F7DC0}" srcOrd="0" destOrd="0" presId="urn:microsoft.com/office/officeart/2005/8/layout/hierarchy1"/>
    <dgm:cxn modelId="{EE2347EA-3D60-4E7F-A4C4-64D397C59002}" type="presOf" srcId="{B38222A5-4104-4991-8CB5-21FBBCB17139}" destId="{9E025B00-1FE1-485C-B5FA-46A419EFB144}" srcOrd="0" destOrd="0" presId="urn:microsoft.com/office/officeart/2005/8/layout/hierarchy1"/>
    <dgm:cxn modelId="{5A9ABFCD-CB80-4D5F-A06B-BD408CD4A08D}" srcId="{B38222A5-4104-4991-8CB5-21FBBCB17139}" destId="{6E53FF7E-BA45-4F4C-BC8A-AC459F015914}" srcOrd="3" destOrd="0" parTransId="{B6274D12-6F36-4DBF-A881-0303360C10A9}" sibTransId="{FBB68572-2815-497B-B9C3-C7F1556187CD}"/>
    <dgm:cxn modelId="{7E9DD9BB-6C2C-49C0-A1EF-1810D163EFF8}" srcId="{24DE2A58-F576-44A5-AF52-7F2FC3A52D61}" destId="{AFB106EE-0648-4F18-9D1F-AD2B12119600}" srcOrd="0" destOrd="0" parTransId="{D7628228-87AD-460C-B315-1DC6AA7C0BE8}" sibTransId="{34009C1C-89FE-4A1F-8B59-9758EEC4659B}"/>
    <dgm:cxn modelId="{6A6E290D-EB26-44CD-90F8-7576C68C770D}" srcId="{B38222A5-4104-4991-8CB5-21FBBCB17139}" destId="{FF15149F-7538-414F-8A14-A5F899E539C7}" srcOrd="0" destOrd="0" parTransId="{02B28100-EE41-42B4-982E-D6C48E45FEA0}" sibTransId="{E68466CC-3BF9-49D3-B20E-D48AA3FD1458}"/>
    <dgm:cxn modelId="{97A08463-35F5-4EAC-9ACA-E953779F4442}" srcId="{B4124DF8-72AF-47B2-9069-87F3E5E063D8}" destId="{BD30204A-4CD1-41E0-93F2-0CA5715E00AC}" srcOrd="1" destOrd="0" parTransId="{51F729A2-4B27-44F1-9D23-58C21789A0D9}" sibTransId="{F3023221-824A-45F5-8876-5081F10E8EE2}"/>
    <dgm:cxn modelId="{08567E6C-2B81-4D25-9757-A143960385F6}" type="presOf" srcId="{904688AE-2627-4D46-A33E-B04FB839A1DE}" destId="{E3AC6B4A-2EF6-4FFA-B1C6-CDB01C2FC5FF}" srcOrd="0" destOrd="0" presId="urn:microsoft.com/office/officeart/2005/8/layout/hierarchy1"/>
    <dgm:cxn modelId="{0714DF54-CF17-4152-9706-A6CC41E5CDB6}" type="presOf" srcId="{02B28100-EE41-42B4-982E-D6C48E45FEA0}" destId="{2D95425C-16CF-4CF0-AB80-010228C8CFBD}" srcOrd="0" destOrd="0" presId="urn:microsoft.com/office/officeart/2005/8/layout/hierarchy1"/>
    <dgm:cxn modelId="{6E91F246-2E07-4AA5-9B67-2691E940CD19}" type="presOf" srcId="{94D8232E-123D-44E2-9323-1640E251E018}" destId="{007E186D-DA9C-46E0-94EA-47B0F7CF9EF9}" srcOrd="0" destOrd="0" presId="urn:microsoft.com/office/officeart/2005/8/layout/hierarchy1"/>
    <dgm:cxn modelId="{1E263ECA-9A89-4602-97DA-B7450C356C33}" type="presOf" srcId="{7DAB0AED-8784-4E3B-9CC0-AD70A417996B}" destId="{0AB46E24-EC9A-4780-AAA7-1BDBCAA67261}" srcOrd="0" destOrd="0" presId="urn:microsoft.com/office/officeart/2005/8/layout/hierarchy1"/>
    <dgm:cxn modelId="{D1D031B4-8FD9-4FB4-A148-A957A1C904E8}" srcId="{B17259C6-2447-4EA9-8EB0-425EDFBAE6B1}" destId="{B38222A5-4104-4991-8CB5-21FBBCB17139}" srcOrd="0" destOrd="0" parTransId="{2C35931A-2026-4A5A-B31A-02D987D9F88C}" sibTransId="{06E9412E-C3A5-40FA-893F-288A3BC3DD17}"/>
    <dgm:cxn modelId="{B0DBE86A-BF7E-4B1D-A0C1-92A933A72D25}" type="presOf" srcId="{D7628228-87AD-460C-B315-1DC6AA7C0BE8}" destId="{27996807-D0F1-4338-8F1A-31CC08055046}" srcOrd="0" destOrd="0" presId="urn:microsoft.com/office/officeart/2005/8/layout/hierarchy1"/>
    <dgm:cxn modelId="{D000F7FD-7B6B-4648-AF48-FC1FE169987A}" type="presOf" srcId="{50916714-0E57-49FD-BD86-0C0E2BBC70C3}" destId="{82585E16-F480-4C89-A378-BF8BAC7A8C05}" srcOrd="0" destOrd="0" presId="urn:microsoft.com/office/officeart/2005/8/layout/hierarchy1"/>
    <dgm:cxn modelId="{BDA919D2-AC60-4E56-A29A-D0F356BE7385}" srcId="{35503DFA-DF44-4762-B1E4-432665AB9F8D}" destId="{7DAB0AED-8784-4E3B-9CC0-AD70A417996B}" srcOrd="1" destOrd="0" parTransId="{72005ED7-0F3C-43FC-8005-D91DBE96E9BA}" sibTransId="{17FB0BC9-8E0D-49DC-B995-FBED244F0258}"/>
    <dgm:cxn modelId="{5D1EC2BC-9D78-471C-A43C-CA62D8AD0BEB}" type="presOf" srcId="{B6274D12-6F36-4DBF-A881-0303360C10A9}" destId="{985412FC-8B8E-4EB6-887B-80CAF4C15AF2}" srcOrd="0" destOrd="0" presId="urn:microsoft.com/office/officeart/2005/8/layout/hierarchy1"/>
    <dgm:cxn modelId="{52912194-7D9A-4F7B-AE5C-F1C53DD0B9A6}" type="presOf" srcId="{6164835C-D904-4EEA-B561-A21CDE190DDE}" destId="{E6570193-DFC8-40CB-9223-97351D052273}" srcOrd="0" destOrd="0" presId="urn:microsoft.com/office/officeart/2005/8/layout/hierarchy1"/>
    <dgm:cxn modelId="{D4E64D4E-1566-49E0-B759-4A906463AD01}" srcId="{B38222A5-4104-4991-8CB5-21FBBCB17139}" destId="{B4124DF8-72AF-47B2-9069-87F3E5E063D8}" srcOrd="1" destOrd="0" parTransId="{6164835C-D904-4EEA-B561-A21CDE190DDE}" sibTransId="{A4FD681A-660D-4579-AC99-1C134627F180}"/>
    <dgm:cxn modelId="{4ECC5273-9184-4916-9A6D-589BAA1FEBCD}" type="presOf" srcId="{3D4429D0-3F8B-414F-AA14-26D55AC14003}" destId="{5A2760D2-5D6B-4531-B585-7569D361A7F9}" srcOrd="0" destOrd="0" presId="urn:microsoft.com/office/officeart/2005/8/layout/hierarchy1"/>
    <dgm:cxn modelId="{E383EEE7-317B-406C-89F5-070DA507505D}" type="presParOf" srcId="{B1915776-B945-4115-B4E5-1CFCBD1C6E53}" destId="{AF01C3DF-EA65-4C77-921F-C3860C4AEDD3}" srcOrd="0" destOrd="0" presId="urn:microsoft.com/office/officeart/2005/8/layout/hierarchy1"/>
    <dgm:cxn modelId="{274D8ADC-3FB0-4E19-A31C-B1F70B1584EB}" type="presParOf" srcId="{AF01C3DF-EA65-4C77-921F-C3860C4AEDD3}" destId="{B02C671B-CF79-418F-AA5F-A891EDBF1131}" srcOrd="0" destOrd="0" presId="urn:microsoft.com/office/officeart/2005/8/layout/hierarchy1"/>
    <dgm:cxn modelId="{FCB8912F-7DE8-42A2-BF64-DB5A396C0C46}" type="presParOf" srcId="{B02C671B-CF79-418F-AA5F-A891EDBF1131}" destId="{8A23756A-2799-45BB-B9F3-B0E7779EF194}" srcOrd="0" destOrd="0" presId="urn:microsoft.com/office/officeart/2005/8/layout/hierarchy1"/>
    <dgm:cxn modelId="{1450EAC5-0ECB-418F-BC0D-F1E9B6FF026A}" type="presParOf" srcId="{B02C671B-CF79-418F-AA5F-A891EDBF1131}" destId="{9E025B00-1FE1-485C-B5FA-46A419EFB144}" srcOrd="1" destOrd="0" presId="urn:microsoft.com/office/officeart/2005/8/layout/hierarchy1"/>
    <dgm:cxn modelId="{2EC1CE74-8A35-44FC-B3A6-49125EB5924C}" type="presParOf" srcId="{AF01C3DF-EA65-4C77-921F-C3860C4AEDD3}" destId="{29219E2E-0F33-4346-9CA6-968BE1EA76FD}" srcOrd="1" destOrd="0" presId="urn:microsoft.com/office/officeart/2005/8/layout/hierarchy1"/>
    <dgm:cxn modelId="{68B8E09E-043C-48D9-B5FB-3FAD0F1DA045}" type="presParOf" srcId="{29219E2E-0F33-4346-9CA6-968BE1EA76FD}" destId="{2D95425C-16CF-4CF0-AB80-010228C8CFBD}" srcOrd="0" destOrd="0" presId="urn:microsoft.com/office/officeart/2005/8/layout/hierarchy1"/>
    <dgm:cxn modelId="{D3F3AC67-EFA4-43C9-AD9B-D912F83FA075}" type="presParOf" srcId="{29219E2E-0F33-4346-9CA6-968BE1EA76FD}" destId="{892CCDAB-0AAF-4D07-BFE6-9A4533AE305D}" srcOrd="1" destOrd="0" presId="urn:microsoft.com/office/officeart/2005/8/layout/hierarchy1"/>
    <dgm:cxn modelId="{B9DC7561-F46B-4A31-BB9E-6941C28150C5}" type="presParOf" srcId="{892CCDAB-0AAF-4D07-BFE6-9A4533AE305D}" destId="{A2AD39B0-A863-4493-A84F-A862DEE3F61C}" srcOrd="0" destOrd="0" presId="urn:microsoft.com/office/officeart/2005/8/layout/hierarchy1"/>
    <dgm:cxn modelId="{D658D6F0-F08D-4F4D-A68E-91DFD38C8E70}" type="presParOf" srcId="{A2AD39B0-A863-4493-A84F-A862DEE3F61C}" destId="{28FF9BDE-9B0B-4C45-A4B7-E2AA920FAA67}" srcOrd="0" destOrd="0" presId="urn:microsoft.com/office/officeart/2005/8/layout/hierarchy1"/>
    <dgm:cxn modelId="{AF0134ED-A2A9-4573-8EC8-42A437DC6FE1}" type="presParOf" srcId="{A2AD39B0-A863-4493-A84F-A862DEE3F61C}" destId="{FE982EFE-84A9-4EA9-BA22-DB0AD6B02721}" srcOrd="1" destOrd="0" presId="urn:microsoft.com/office/officeart/2005/8/layout/hierarchy1"/>
    <dgm:cxn modelId="{E03E5F46-03A6-4F6D-8C09-5F8334939798}" type="presParOf" srcId="{892CCDAB-0AAF-4D07-BFE6-9A4533AE305D}" destId="{4D7B5245-DF54-4149-924F-983BB29043B2}" srcOrd="1" destOrd="0" presId="urn:microsoft.com/office/officeart/2005/8/layout/hierarchy1"/>
    <dgm:cxn modelId="{C1DDEBCD-2F7E-4007-A7DF-1E8D11473D9F}" type="presParOf" srcId="{29219E2E-0F33-4346-9CA6-968BE1EA76FD}" destId="{E6570193-DFC8-40CB-9223-97351D052273}" srcOrd="2" destOrd="0" presId="urn:microsoft.com/office/officeart/2005/8/layout/hierarchy1"/>
    <dgm:cxn modelId="{EC7D0641-7E78-4F5E-A802-71F6978D4ADE}" type="presParOf" srcId="{29219E2E-0F33-4346-9CA6-968BE1EA76FD}" destId="{F262F01C-8681-434E-B21B-3A9452D2F4A2}" srcOrd="3" destOrd="0" presId="urn:microsoft.com/office/officeart/2005/8/layout/hierarchy1"/>
    <dgm:cxn modelId="{7018C5B2-3BBC-4BB3-AF52-B30638080EC8}" type="presParOf" srcId="{F262F01C-8681-434E-B21B-3A9452D2F4A2}" destId="{F1FDF043-47D7-472D-A18E-927449C8FB50}" srcOrd="0" destOrd="0" presId="urn:microsoft.com/office/officeart/2005/8/layout/hierarchy1"/>
    <dgm:cxn modelId="{364FD9DA-ECB5-4061-98A1-F7F37D75D3E3}" type="presParOf" srcId="{F1FDF043-47D7-472D-A18E-927449C8FB50}" destId="{E7C083C5-7FAC-4275-AA91-0C518471D215}" srcOrd="0" destOrd="0" presId="urn:microsoft.com/office/officeart/2005/8/layout/hierarchy1"/>
    <dgm:cxn modelId="{828BC743-6FFA-4DB4-BDDD-F1D800AEB7F5}" type="presParOf" srcId="{F1FDF043-47D7-472D-A18E-927449C8FB50}" destId="{2BB968E0-B41F-4813-BDA0-F3D2D32017C2}" srcOrd="1" destOrd="0" presId="urn:microsoft.com/office/officeart/2005/8/layout/hierarchy1"/>
    <dgm:cxn modelId="{139C8E3A-4516-4D31-B22E-B0BC89695282}" type="presParOf" srcId="{F262F01C-8681-434E-B21B-3A9452D2F4A2}" destId="{00ABC524-E296-4070-A9A2-1A4A30528A86}" srcOrd="1" destOrd="0" presId="urn:microsoft.com/office/officeart/2005/8/layout/hierarchy1"/>
    <dgm:cxn modelId="{638F1030-6845-41EB-AD71-1006EC875AD5}" type="presParOf" srcId="{00ABC524-E296-4070-A9A2-1A4A30528A86}" destId="{F3E5D3E8-B617-47CF-AD5F-6AD97B946B7E}" srcOrd="0" destOrd="0" presId="urn:microsoft.com/office/officeart/2005/8/layout/hierarchy1"/>
    <dgm:cxn modelId="{FCABF566-7356-42D4-A4ED-2BE1339CFB84}" type="presParOf" srcId="{00ABC524-E296-4070-A9A2-1A4A30528A86}" destId="{56B86494-00BE-495D-B87B-A35FE5A23021}" srcOrd="1" destOrd="0" presId="urn:microsoft.com/office/officeart/2005/8/layout/hierarchy1"/>
    <dgm:cxn modelId="{867F2B60-05A9-4B3F-8038-2F8823FB124C}" type="presParOf" srcId="{56B86494-00BE-495D-B87B-A35FE5A23021}" destId="{143BF36F-95FA-469D-94FB-74D675F0E860}" srcOrd="0" destOrd="0" presId="urn:microsoft.com/office/officeart/2005/8/layout/hierarchy1"/>
    <dgm:cxn modelId="{4550676A-2745-43B5-801C-0272A7BD52D7}" type="presParOf" srcId="{143BF36F-95FA-469D-94FB-74D675F0E860}" destId="{DBE77596-7250-440C-9B26-B6E62E943CDB}" srcOrd="0" destOrd="0" presId="urn:microsoft.com/office/officeart/2005/8/layout/hierarchy1"/>
    <dgm:cxn modelId="{4CB7F639-F4AA-48F6-A688-C8CECC9C0D66}" type="presParOf" srcId="{143BF36F-95FA-469D-94FB-74D675F0E860}" destId="{5A2760D2-5D6B-4531-B585-7569D361A7F9}" srcOrd="1" destOrd="0" presId="urn:microsoft.com/office/officeart/2005/8/layout/hierarchy1"/>
    <dgm:cxn modelId="{15B5F4A9-BCDB-45EA-BF1F-8BFC00395170}" type="presParOf" srcId="{56B86494-00BE-495D-B87B-A35FE5A23021}" destId="{6D8FED6A-C5EB-403F-803E-6B5F18DC9DAE}" srcOrd="1" destOrd="0" presId="urn:microsoft.com/office/officeart/2005/8/layout/hierarchy1"/>
    <dgm:cxn modelId="{446F7B77-1BAB-4226-9AF9-9E37D53FC645}" type="presParOf" srcId="{00ABC524-E296-4070-A9A2-1A4A30528A86}" destId="{B623BE3F-D087-40B5-9F2C-F90824CD1A95}" srcOrd="2" destOrd="0" presId="urn:microsoft.com/office/officeart/2005/8/layout/hierarchy1"/>
    <dgm:cxn modelId="{9C703303-29BD-4443-9554-51552F47C46E}" type="presParOf" srcId="{00ABC524-E296-4070-A9A2-1A4A30528A86}" destId="{E2763ACD-5FBC-41A8-9AB2-C6C66CE025D6}" srcOrd="3" destOrd="0" presId="urn:microsoft.com/office/officeart/2005/8/layout/hierarchy1"/>
    <dgm:cxn modelId="{C297DC57-DDF2-46BA-AC2D-D84D888939B8}" type="presParOf" srcId="{E2763ACD-5FBC-41A8-9AB2-C6C66CE025D6}" destId="{DAF526A9-E26D-4399-825E-A18EFB4B8082}" srcOrd="0" destOrd="0" presId="urn:microsoft.com/office/officeart/2005/8/layout/hierarchy1"/>
    <dgm:cxn modelId="{C5506FA4-DFC5-4995-BB95-1A7F3FF30FA9}" type="presParOf" srcId="{DAF526A9-E26D-4399-825E-A18EFB4B8082}" destId="{73883D91-7A27-4123-AC5F-9EC16F37CE81}" srcOrd="0" destOrd="0" presId="urn:microsoft.com/office/officeart/2005/8/layout/hierarchy1"/>
    <dgm:cxn modelId="{E6441EED-9803-41B4-91D3-2B8B5E7F2067}" type="presParOf" srcId="{DAF526A9-E26D-4399-825E-A18EFB4B8082}" destId="{7746CF47-5883-4149-B4E0-404968137CEC}" srcOrd="1" destOrd="0" presId="urn:microsoft.com/office/officeart/2005/8/layout/hierarchy1"/>
    <dgm:cxn modelId="{F76D5271-F527-42BA-BDA6-87526419F347}" type="presParOf" srcId="{E2763ACD-5FBC-41A8-9AB2-C6C66CE025D6}" destId="{B73CCE40-49AB-41B4-BEE8-7270FA7E58B8}" srcOrd="1" destOrd="0" presId="urn:microsoft.com/office/officeart/2005/8/layout/hierarchy1"/>
    <dgm:cxn modelId="{2E78650C-205F-4E2E-836D-26DF42EFA022}" type="presParOf" srcId="{29219E2E-0F33-4346-9CA6-968BE1EA76FD}" destId="{E813C1F3-F703-4033-A199-EC1EB7F0D0FC}" srcOrd="4" destOrd="0" presId="urn:microsoft.com/office/officeart/2005/8/layout/hierarchy1"/>
    <dgm:cxn modelId="{5CE59456-FE82-47E2-B9EA-9A3740ABBA7B}" type="presParOf" srcId="{29219E2E-0F33-4346-9CA6-968BE1EA76FD}" destId="{47601F7A-F643-4C96-BAA4-3102536A9C88}" srcOrd="5" destOrd="0" presId="urn:microsoft.com/office/officeart/2005/8/layout/hierarchy1"/>
    <dgm:cxn modelId="{504CA39F-0A55-46FB-BDAD-0531DAEDB574}" type="presParOf" srcId="{47601F7A-F643-4C96-BAA4-3102536A9C88}" destId="{6C711B55-7163-4792-A54A-CC2392E67378}" srcOrd="0" destOrd="0" presId="urn:microsoft.com/office/officeart/2005/8/layout/hierarchy1"/>
    <dgm:cxn modelId="{92E1FFCD-43EE-482E-8DE9-2D89A146A480}" type="presParOf" srcId="{6C711B55-7163-4792-A54A-CC2392E67378}" destId="{DEFA5770-8494-4F1B-B1DF-7EC11C6029AE}" srcOrd="0" destOrd="0" presId="urn:microsoft.com/office/officeart/2005/8/layout/hierarchy1"/>
    <dgm:cxn modelId="{04639715-B62D-4D0D-8D2D-51F085E273CF}" type="presParOf" srcId="{6C711B55-7163-4792-A54A-CC2392E67378}" destId="{80D6BD3D-F21C-4E08-B258-472900BC9FDA}" srcOrd="1" destOrd="0" presId="urn:microsoft.com/office/officeart/2005/8/layout/hierarchy1"/>
    <dgm:cxn modelId="{C50CF179-7C01-4760-90E7-22F55048CD42}" type="presParOf" srcId="{47601F7A-F643-4C96-BAA4-3102536A9C88}" destId="{9F3E0353-0428-4418-AD16-9DF659AE48BC}" srcOrd="1" destOrd="0" presId="urn:microsoft.com/office/officeart/2005/8/layout/hierarchy1"/>
    <dgm:cxn modelId="{B95B6BA3-5A33-48A5-8500-E419CF99D9DC}" type="presParOf" srcId="{9F3E0353-0428-4418-AD16-9DF659AE48BC}" destId="{82585E16-F480-4C89-A378-BF8BAC7A8C05}" srcOrd="0" destOrd="0" presId="urn:microsoft.com/office/officeart/2005/8/layout/hierarchy1"/>
    <dgm:cxn modelId="{41740316-126A-4395-964A-0ED809B51BD3}" type="presParOf" srcId="{9F3E0353-0428-4418-AD16-9DF659AE48BC}" destId="{24FE783B-C481-4829-80DE-FBC235BD25CB}" srcOrd="1" destOrd="0" presId="urn:microsoft.com/office/officeart/2005/8/layout/hierarchy1"/>
    <dgm:cxn modelId="{E13393ED-6D26-4D44-902E-0BB8F7EB8B01}" type="presParOf" srcId="{24FE783B-C481-4829-80DE-FBC235BD25CB}" destId="{DFED8C6E-D65A-49A2-9BC2-8210EF3ADDAB}" srcOrd="0" destOrd="0" presId="urn:microsoft.com/office/officeart/2005/8/layout/hierarchy1"/>
    <dgm:cxn modelId="{294BD6F1-BFC4-48D3-A43A-536CAF17BADE}" type="presParOf" srcId="{DFED8C6E-D65A-49A2-9BC2-8210EF3ADDAB}" destId="{0E160508-B79B-43E2-AF98-9E8D24CE0BD1}" srcOrd="0" destOrd="0" presId="urn:microsoft.com/office/officeart/2005/8/layout/hierarchy1"/>
    <dgm:cxn modelId="{02D1A9E5-8CC1-4798-9A23-C30B2C1AD001}" type="presParOf" srcId="{DFED8C6E-D65A-49A2-9BC2-8210EF3ADDAB}" destId="{81BC79F8-D78D-4053-99CC-44ADF56F7DC0}" srcOrd="1" destOrd="0" presId="urn:microsoft.com/office/officeart/2005/8/layout/hierarchy1"/>
    <dgm:cxn modelId="{8C99E87F-F14A-4110-A641-91A8E92ADB84}" type="presParOf" srcId="{24FE783B-C481-4829-80DE-FBC235BD25CB}" destId="{CF43C08E-46A9-49F4-949C-958F6E306870}" srcOrd="1" destOrd="0" presId="urn:microsoft.com/office/officeart/2005/8/layout/hierarchy1"/>
    <dgm:cxn modelId="{8D8DFD6D-355D-4F01-BE08-A3A0BBF8B798}" type="presParOf" srcId="{CF43C08E-46A9-49F4-949C-958F6E306870}" destId="{27996807-D0F1-4338-8F1A-31CC08055046}" srcOrd="0" destOrd="0" presId="urn:microsoft.com/office/officeart/2005/8/layout/hierarchy1"/>
    <dgm:cxn modelId="{0C6855F8-FF7D-48B1-921B-81A10057A98B}" type="presParOf" srcId="{CF43C08E-46A9-49F4-949C-958F6E306870}" destId="{F9BEA94B-AE87-489D-8E62-CA057EEF5339}" srcOrd="1" destOrd="0" presId="urn:microsoft.com/office/officeart/2005/8/layout/hierarchy1"/>
    <dgm:cxn modelId="{F539EADA-E37B-4518-A763-9E1F9EFB566C}" type="presParOf" srcId="{F9BEA94B-AE87-489D-8E62-CA057EEF5339}" destId="{05D8F9B0-6733-44A0-932E-7CF5F944A91A}" srcOrd="0" destOrd="0" presId="urn:microsoft.com/office/officeart/2005/8/layout/hierarchy1"/>
    <dgm:cxn modelId="{C2BFF41A-618B-420B-8D60-5C7520BAFB08}" type="presParOf" srcId="{05D8F9B0-6733-44A0-932E-7CF5F944A91A}" destId="{045CDCE3-1490-4CA4-A71A-2445A8B5F34D}" srcOrd="0" destOrd="0" presId="urn:microsoft.com/office/officeart/2005/8/layout/hierarchy1"/>
    <dgm:cxn modelId="{77502782-34C8-4B3F-B501-8D514C961523}" type="presParOf" srcId="{05D8F9B0-6733-44A0-932E-7CF5F944A91A}" destId="{9D9DEE7A-8264-42FB-A855-DBD80BC6A731}" srcOrd="1" destOrd="0" presId="urn:microsoft.com/office/officeart/2005/8/layout/hierarchy1"/>
    <dgm:cxn modelId="{AAE2359F-F2DD-4C10-B6E0-F7B95F0A9113}" type="presParOf" srcId="{F9BEA94B-AE87-489D-8E62-CA057EEF5339}" destId="{95443F93-D7FD-4D1A-B117-177AB851D061}" srcOrd="1" destOrd="0" presId="urn:microsoft.com/office/officeart/2005/8/layout/hierarchy1"/>
    <dgm:cxn modelId="{1F84DAD6-3AC6-4879-B9DA-4A6CF2AA7CFE}" type="presParOf" srcId="{9F3E0353-0428-4418-AD16-9DF659AE48BC}" destId="{D7F97E8D-8F77-4171-87F8-CE4214BF0E6A}" srcOrd="2" destOrd="0" presId="urn:microsoft.com/office/officeart/2005/8/layout/hierarchy1"/>
    <dgm:cxn modelId="{925F0164-2224-4065-A0B1-0152EE4500DD}" type="presParOf" srcId="{9F3E0353-0428-4418-AD16-9DF659AE48BC}" destId="{AC8C449D-C6C2-41C2-89B8-9FBC3DCA3614}" srcOrd="3" destOrd="0" presId="urn:microsoft.com/office/officeart/2005/8/layout/hierarchy1"/>
    <dgm:cxn modelId="{972ADA33-F118-49F6-BD85-8E4B44040FD0}" type="presParOf" srcId="{AC8C449D-C6C2-41C2-89B8-9FBC3DCA3614}" destId="{9F2E05F5-4440-4CE5-8790-887FF0D7B8E9}" srcOrd="0" destOrd="0" presId="urn:microsoft.com/office/officeart/2005/8/layout/hierarchy1"/>
    <dgm:cxn modelId="{BACE3D48-10F5-48AC-A2A4-D0DDA151BDAE}" type="presParOf" srcId="{9F2E05F5-4440-4CE5-8790-887FF0D7B8E9}" destId="{874950A3-1B76-4418-8ACD-A7F85353E81D}" srcOrd="0" destOrd="0" presId="urn:microsoft.com/office/officeart/2005/8/layout/hierarchy1"/>
    <dgm:cxn modelId="{F3D60720-F3F8-48FC-A5E1-AE40FBBBCDC4}" type="presParOf" srcId="{9F2E05F5-4440-4CE5-8790-887FF0D7B8E9}" destId="{0AB46E24-EC9A-4780-AAA7-1BDBCAA67261}" srcOrd="1" destOrd="0" presId="urn:microsoft.com/office/officeart/2005/8/layout/hierarchy1"/>
    <dgm:cxn modelId="{FC4E5B20-15AE-4651-A63E-74F479626CB7}" type="presParOf" srcId="{AC8C449D-C6C2-41C2-89B8-9FBC3DCA3614}" destId="{DFF9A3D4-6F7E-4901-9B5D-76CB05764423}" srcOrd="1" destOrd="0" presId="urn:microsoft.com/office/officeart/2005/8/layout/hierarchy1"/>
    <dgm:cxn modelId="{0540F543-CCCE-4296-8D4E-DCF9C248591D}" type="presParOf" srcId="{29219E2E-0F33-4346-9CA6-968BE1EA76FD}" destId="{985412FC-8B8E-4EB6-887B-80CAF4C15AF2}" srcOrd="6" destOrd="0" presId="urn:microsoft.com/office/officeart/2005/8/layout/hierarchy1"/>
    <dgm:cxn modelId="{366D52BC-C9C6-404B-B243-A2E432D5B3FA}" type="presParOf" srcId="{29219E2E-0F33-4346-9CA6-968BE1EA76FD}" destId="{B82E601C-9098-411F-BE5C-AA0137654709}" srcOrd="7" destOrd="0" presId="urn:microsoft.com/office/officeart/2005/8/layout/hierarchy1"/>
    <dgm:cxn modelId="{7B3F50B3-D7BF-4BA4-8207-DFDEC463FA7F}" type="presParOf" srcId="{B82E601C-9098-411F-BE5C-AA0137654709}" destId="{2147688E-1485-4772-A33D-2410F8C1F508}" srcOrd="0" destOrd="0" presId="urn:microsoft.com/office/officeart/2005/8/layout/hierarchy1"/>
    <dgm:cxn modelId="{BA1065E8-B0CD-4B49-8D45-7B0082E07401}" type="presParOf" srcId="{2147688E-1485-4772-A33D-2410F8C1F508}" destId="{3DFDF63F-3428-4475-9776-95860D5BD5E6}" srcOrd="0" destOrd="0" presId="urn:microsoft.com/office/officeart/2005/8/layout/hierarchy1"/>
    <dgm:cxn modelId="{D641ACA6-F40D-45D0-9749-CEED1AC871C5}" type="presParOf" srcId="{2147688E-1485-4772-A33D-2410F8C1F508}" destId="{2372A35B-CA88-4C0E-B2AB-B5D6DE346E2C}" srcOrd="1" destOrd="0" presId="urn:microsoft.com/office/officeart/2005/8/layout/hierarchy1"/>
    <dgm:cxn modelId="{D9D1B3C0-B334-45C4-942B-278041E6BB13}" type="presParOf" srcId="{B82E601C-9098-411F-BE5C-AA0137654709}" destId="{2FB5B2DC-3F10-434D-B268-C03D553788BC}" srcOrd="1" destOrd="0" presId="urn:microsoft.com/office/officeart/2005/8/layout/hierarchy1"/>
    <dgm:cxn modelId="{D6AD41AF-CDFC-4850-AE52-519DCAF0A20C}" type="presParOf" srcId="{2FB5B2DC-3F10-434D-B268-C03D553788BC}" destId="{007E186D-DA9C-46E0-94EA-47B0F7CF9EF9}" srcOrd="0" destOrd="0" presId="urn:microsoft.com/office/officeart/2005/8/layout/hierarchy1"/>
    <dgm:cxn modelId="{74D2A5DB-5CCB-4302-A079-30AD9FB76115}" type="presParOf" srcId="{2FB5B2DC-3F10-434D-B268-C03D553788BC}" destId="{5B044852-E251-4912-B0FD-63C0917282A5}" srcOrd="1" destOrd="0" presId="urn:microsoft.com/office/officeart/2005/8/layout/hierarchy1"/>
    <dgm:cxn modelId="{C5F8CF91-2361-41AF-B1C2-C3D61D914914}" type="presParOf" srcId="{5B044852-E251-4912-B0FD-63C0917282A5}" destId="{DA132352-BB44-474A-BDE9-CBC3B51A6AE3}" srcOrd="0" destOrd="0" presId="urn:microsoft.com/office/officeart/2005/8/layout/hierarchy1"/>
    <dgm:cxn modelId="{03B5C46D-76DA-4E04-98E0-67C876A389D4}" type="presParOf" srcId="{DA132352-BB44-474A-BDE9-CBC3B51A6AE3}" destId="{3A544641-394B-4DEE-B971-E509742EB89D}" srcOrd="0" destOrd="0" presId="urn:microsoft.com/office/officeart/2005/8/layout/hierarchy1"/>
    <dgm:cxn modelId="{8D1F163D-7E26-4B9B-8993-3B1F6162AC7B}" type="presParOf" srcId="{DA132352-BB44-474A-BDE9-CBC3B51A6AE3}" destId="{E3AC6B4A-2EF6-4FFA-B1C6-CDB01C2FC5FF}" srcOrd="1" destOrd="0" presId="urn:microsoft.com/office/officeart/2005/8/layout/hierarchy1"/>
    <dgm:cxn modelId="{FA04DA6E-9B95-4322-BBD2-67E85EC4FC92}" type="presParOf" srcId="{5B044852-E251-4912-B0FD-63C0917282A5}" destId="{B7F65E04-CDD3-41AF-A757-051BAEC96242}" srcOrd="1" destOrd="0" presId="urn:microsoft.com/office/officeart/2005/8/layout/hierarchy1"/>
    <dgm:cxn modelId="{749F6203-2CFB-4FA6-809B-634F5FD9B6D7}" type="presParOf" srcId="{2FB5B2DC-3F10-434D-B268-C03D553788BC}" destId="{32F08BA7-7DB2-4751-9A31-24425AC9BDA0}" srcOrd="2" destOrd="0" presId="urn:microsoft.com/office/officeart/2005/8/layout/hierarchy1"/>
    <dgm:cxn modelId="{B53618DD-3D5A-4969-BA5B-24477E5F8160}" type="presParOf" srcId="{2FB5B2DC-3F10-434D-B268-C03D553788BC}" destId="{E07E9E67-3305-496D-BC7E-9B22CE3D4CC4}" srcOrd="3" destOrd="0" presId="urn:microsoft.com/office/officeart/2005/8/layout/hierarchy1"/>
    <dgm:cxn modelId="{5AECCCF3-D6C0-46EE-BB23-E80D7C0E8936}" type="presParOf" srcId="{E07E9E67-3305-496D-BC7E-9B22CE3D4CC4}" destId="{3DBFA42B-65B9-4ACF-AAD0-51F91B78825A}" srcOrd="0" destOrd="0" presId="urn:microsoft.com/office/officeart/2005/8/layout/hierarchy1"/>
    <dgm:cxn modelId="{260D9ABF-62BE-48C3-B075-AE62EB61C798}" type="presParOf" srcId="{3DBFA42B-65B9-4ACF-AAD0-51F91B78825A}" destId="{959A220C-093B-43DD-8712-B0C28B2B2390}" srcOrd="0" destOrd="0" presId="urn:microsoft.com/office/officeart/2005/8/layout/hierarchy1"/>
    <dgm:cxn modelId="{20A7DDF5-E93F-422C-BE34-8973DDAEB556}" type="presParOf" srcId="{3DBFA42B-65B9-4ACF-AAD0-51F91B78825A}" destId="{B1C838D0-153D-41F7-BE61-D85B4403C85B}" srcOrd="1" destOrd="0" presId="urn:microsoft.com/office/officeart/2005/8/layout/hierarchy1"/>
    <dgm:cxn modelId="{B77C17BE-6ADE-43DA-91FF-14EDEF8536F5}" type="presParOf" srcId="{E07E9E67-3305-496D-BC7E-9B22CE3D4CC4}" destId="{2BEFB85D-6420-4ADD-AA9D-19DE77914AF6}" srcOrd="1" destOrd="0" presId="urn:microsoft.com/office/officeart/2005/8/layout/hierarchy1"/>
  </dgm:cxnLst>
  <dgm:bg>
    <a:solidFill>
      <a:schemeClr val="accent6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08BA7-7DB2-4751-9A31-24425AC9BDA0}">
      <dsp:nvSpPr>
        <dsp:cNvPr id="0" name=""/>
        <dsp:cNvSpPr/>
      </dsp:nvSpPr>
      <dsp:spPr>
        <a:xfrm>
          <a:off x="9406165" y="1334472"/>
          <a:ext cx="783193" cy="4522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234"/>
              </a:lnTo>
              <a:lnTo>
                <a:pt x="783193" y="406234"/>
              </a:lnTo>
              <a:lnTo>
                <a:pt x="783193" y="452249"/>
              </a:lnTo>
            </a:path>
          </a:pathLst>
        </a:custGeom>
        <a:noFill/>
        <a:ln w="381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7E186D-DA9C-46E0-94EA-47B0F7CF9EF9}">
      <dsp:nvSpPr>
        <dsp:cNvPr id="0" name=""/>
        <dsp:cNvSpPr/>
      </dsp:nvSpPr>
      <dsp:spPr>
        <a:xfrm>
          <a:off x="8580913" y="1334472"/>
          <a:ext cx="825252" cy="452249"/>
        </a:xfrm>
        <a:custGeom>
          <a:avLst/>
          <a:gdLst/>
          <a:ahLst/>
          <a:cxnLst/>
          <a:rect l="0" t="0" r="0" b="0"/>
          <a:pathLst>
            <a:path>
              <a:moveTo>
                <a:pt x="825252" y="0"/>
              </a:moveTo>
              <a:lnTo>
                <a:pt x="825252" y="406234"/>
              </a:lnTo>
              <a:lnTo>
                <a:pt x="0" y="406234"/>
              </a:lnTo>
              <a:lnTo>
                <a:pt x="0" y="452249"/>
              </a:lnTo>
            </a:path>
          </a:pathLst>
        </a:custGeom>
        <a:noFill/>
        <a:ln w="381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5412FC-8B8E-4EB6-887B-80CAF4C15AF2}">
      <dsp:nvSpPr>
        <dsp:cNvPr id="0" name=""/>
        <dsp:cNvSpPr/>
      </dsp:nvSpPr>
      <dsp:spPr>
        <a:xfrm>
          <a:off x="5360425" y="572447"/>
          <a:ext cx="4045740" cy="1828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816"/>
              </a:lnTo>
              <a:lnTo>
                <a:pt x="4045740" y="136816"/>
              </a:lnTo>
              <a:lnTo>
                <a:pt x="4045740" y="182831"/>
              </a:lnTo>
            </a:path>
          </a:pathLst>
        </a:custGeom>
        <a:noFill/>
        <a:ln w="381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F97E8D-8F77-4171-87F8-CE4214BF0E6A}">
      <dsp:nvSpPr>
        <dsp:cNvPr id="0" name=""/>
        <dsp:cNvSpPr/>
      </dsp:nvSpPr>
      <dsp:spPr>
        <a:xfrm>
          <a:off x="6751218" y="1356090"/>
          <a:ext cx="952084" cy="1102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6200"/>
              </a:lnTo>
              <a:lnTo>
                <a:pt x="952084" y="1056200"/>
              </a:lnTo>
              <a:lnTo>
                <a:pt x="952084" y="1102214"/>
              </a:lnTo>
            </a:path>
          </a:pathLst>
        </a:custGeom>
        <a:noFill/>
        <a:ln w="381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996807-D0F1-4338-8F1A-31CC08055046}">
      <dsp:nvSpPr>
        <dsp:cNvPr id="0" name=""/>
        <dsp:cNvSpPr/>
      </dsp:nvSpPr>
      <dsp:spPr>
        <a:xfrm>
          <a:off x="3041144" y="3456776"/>
          <a:ext cx="2805738" cy="360524"/>
        </a:xfrm>
        <a:custGeom>
          <a:avLst/>
          <a:gdLst/>
          <a:ahLst/>
          <a:cxnLst/>
          <a:rect l="0" t="0" r="0" b="0"/>
          <a:pathLst>
            <a:path>
              <a:moveTo>
                <a:pt x="2805738" y="0"/>
              </a:moveTo>
              <a:lnTo>
                <a:pt x="2805738" y="314509"/>
              </a:lnTo>
              <a:lnTo>
                <a:pt x="0" y="314509"/>
              </a:lnTo>
              <a:lnTo>
                <a:pt x="0" y="360524"/>
              </a:lnTo>
            </a:path>
          </a:pathLst>
        </a:custGeom>
        <a:noFill/>
        <a:ln w="381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585E16-F480-4C89-A378-BF8BAC7A8C05}">
      <dsp:nvSpPr>
        <dsp:cNvPr id="0" name=""/>
        <dsp:cNvSpPr/>
      </dsp:nvSpPr>
      <dsp:spPr>
        <a:xfrm>
          <a:off x="5846882" y="1356090"/>
          <a:ext cx="904335" cy="1111342"/>
        </a:xfrm>
        <a:custGeom>
          <a:avLst/>
          <a:gdLst/>
          <a:ahLst/>
          <a:cxnLst/>
          <a:rect l="0" t="0" r="0" b="0"/>
          <a:pathLst>
            <a:path>
              <a:moveTo>
                <a:pt x="904335" y="0"/>
              </a:moveTo>
              <a:lnTo>
                <a:pt x="904335" y="1065328"/>
              </a:lnTo>
              <a:lnTo>
                <a:pt x="0" y="1065328"/>
              </a:lnTo>
              <a:lnTo>
                <a:pt x="0" y="1111342"/>
              </a:lnTo>
            </a:path>
          </a:pathLst>
        </a:custGeom>
        <a:noFill/>
        <a:ln w="381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13C1F3-F703-4033-A199-EC1EB7F0D0FC}">
      <dsp:nvSpPr>
        <dsp:cNvPr id="0" name=""/>
        <dsp:cNvSpPr/>
      </dsp:nvSpPr>
      <dsp:spPr>
        <a:xfrm>
          <a:off x="5360425" y="572447"/>
          <a:ext cx="1390792" cy="2147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742"/>
              </a:lnTo>
              <a:lnTo>
                <a:pt x="1390792" y="168742"/>
              </a:lnTo>
              <a:lnTo>
                <a:pt x="1390792" y="214757"/>
              </a:lnTo>
            </a:path>
          </a:pathLst>
        </a:custGeom>
        <a:noFill/>
        <a:ln w="381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3BE3F-D087-40B5-9F2C-F90824CD1A95}">
      <dsp:nvSpPr>
        <dsp:cNvPr id="0" name=""/>
        <dsp:cNvSpPr/>
      </dsp:nvSpPr>
      <dsp:spPr>
        <a:xfrm>
          <a:off x="3995473" y="1438646"/>
          <a:ext cx="575760" cy="4130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991"/>
              </a:lnTo>
              <a:lnTo>
                <a:pt x="575760" y="366991"/>
              </a:lnTo>
              <a:lnTo>
                <a:pt x="575760" y="413005"/>
              </a:lnTo>
            </a:path>
          </a:pathLst>
        </a:custGeom>
        <a:noFill/>
        <a:ln w="381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E5D3E8-B617-47CF-AD5F-6AD97B946B7E}">
      <dsp:nvSpPr>
        <dsp:cNvPr id="0" name=""/>
        <dsp:cNvSpPr/>
      </dsp:nvSpPr>
      <dsp:spPr>
        <a:xfrm>
          <a:off x="3273037" y="1438646"/>
          <a:ext cx="722436" cy="413005"/>
        </a:xfrm>
        <a:custGeom>
          <a:avLst/>
          <a:gdLst/>
          <a:ahLst/>
          <a:cxnLst/>
          <a:rect l="0" t="0" r="0" b="0"/>
          <a:pathLst>
            <a:path>
              <a:moveTo>
                <a:pt x="722436" y="0"/>
              </a:moveTo>
              <a:lnTo>
                <a:pt x="722436" y="366991"/>
              </a:lnTo>
              <a:lnTo>
                <a:pt x="0" y="366991"/>
              </a:lnTo>
              <a:lnTo>
                <a:pt x="0" y="413005"/>
              </a:lnTo>
            </a:path>
          </a:pathLst>
        </a:custGeom>
        <a:noFill/>
        <a:ln w="381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570193-DFC8-40CB-9223-97351D052273}">
      <dsp:nvSpPr>
        <dsp:cNvPr id="0" name=""/>
        <dsp:cNvSpPr/>
      </dsp:nvSpPr>
      <dsp:spPr>
        <a:xfrm>
          <a:off x="3995473" y="572447"/>
          <a:ext cx="1364951" cy="191659"/>
        </a:xfrm>
        <a:custGeom>
          <a:avLst/>
          <a:gdLst/>
          <a:ahLst/>
          <a:cxnLst/>
          <a:rect l="0" t="0" r="0" b="0"/>
          <a:pathLst>
            <a:path>
              <a:moveTo>
                <a:pt x="1364951" y="0"/>
              </a:moveTo>
              <a:lnTo>
                <a:pt x="1364951" y="145645"/>
              </a:lnTo>
              <a:lnTo>
                <a:pt x="0" y="145645"/>
              </a:lnTo>
              <a:lnTo>
                <a:pt x="0" y="1916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95425C-16CF-4CF0-AB80-010228C8CFBD}">
      <dsp:nvSpPr>
        <dsp:cNvPr id="0" name=""/>
        <dsp:cNvSpPr/>
      </dsp:nvSpPr>
      <dsp:spPr>
        <a:xfrm>
          <a:off x="1315448" y="572447"/>
          <a:ext cx="4044977" cy="186654"/>
        </a:xfrm>
        <a:custGeom>
          <a:avLst/>
          <a:gdLst/>
          <a:ahLst/>
          <a:cxnLst/>
          <a:rect l="0" t="0" r="0" b="0"/>
          <a:pathLst>
            <a:path>
              <a:moveTo>
                <a:pt x="4044977" y="0"/>
              </a:moveTo>
              <a:lnTo>
                <a:pt x="4044977" y="140639"/>
              </a:lnTo>
              <a:lnTo>
                <a:pt x="0" y="140639"/>
              </a:lnTo>
              <a:lnTo>
                <a:pt x="0" y="186654"/>
              </a:lnTo>
            </a:path>
          </a:pathLst>
        </a:custGeom>
        <a:noFill/>
        <a:ln w="381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23756A-2799-45BB-B9F3-B0E7779EF194}">
      <dsp:nvSpPr>
        <dsp:cNvPr id="0" name=""/>
        <dsp:cNvSpPr/>
      </dsp:nvSpPr>
      <dsp:spPr>
        <a:xfrm>
          <a:off x="3905173" y="-52430"/>
          <a:ext cx="2910504" cy="6248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025B00-1FE1-485C-B5FA-46A419EFB144}">
      <dsp:nvSpPr>
        <dsp:cNvPr id="0" name=""/>
        <dsp:cNvSpPr/>
      </dsp:nvSpPr>
      <dsp:spPr>
        <a:xfrm>
          <a:off x="3960363" y="0"/>
          <a:ext cx="2910504" cy="624877"/>
        </a:xfrm>
        <a:prstGeom prst="roundRect">
          <a:avLst>
            <a:gd name="adj" fmla="val 10000"/>
          </a:avLst>
        </a:prstGeom>
        <a:solidFill>
          <a:srgbClr val="7030A0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i="0" kern="1200" baseline="0" dirty="0" smtClean="0">
              <a:solidFill>
                <a:schemeClr val="bg1"/>
              </a:solidFill>
            </a:rPr>
            <a:t>ІМЕННИКИ</a:t>
          </a:r>
          <a:endParaRPr lang="ru-RU" sz="3200" b="1" i="0" kern="1200" baseline="0" dirty="0">
            <a:solidFill>
              <a:schemeClr val="bg1"/>
            </a:solidFill>
          </a:endParaRPr>
        </a:p>
      </dsp:txBody>
      <dsp:txXfrm>
        <a:off x="3978665" y="18302"/>
        <a:ext cx="2873900" cy="588273"/>
      </dsp:txXfrm>
    </dsp:sp>
    <dsp:sp modelId="{28FF9BDE-9B0B-4C45-A4B7-E2AA920FAA67}">
      <dsp:nvSpPr>
        <dsp:cNvPr id="0" name=""/>
        <dsp:cNvSpPr/>
      </dsp:nvSpPr>
      <dsp:spPr>
        <a:xfrm>
          <a:off x="258933" y="759101"/>
          <a:ext cx="2113028" cy="11305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982EFE-84A9-4EA9-BA22-DB0AD6B02721}">
      <dsp:nvSpPr>
        <dsp:cNvPr id="0" name=""/>
        <dsp:cNvSpPr/>
      </dsp:nvSpPr>
      <dsp:spPr>
        <a:xfrm>
          <a:off x="314123" y="811531"/>
          <a:ext cx="2113028" cy="1130561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bg1"/>
              </a:solidFill>
            </a:rPr>
            <a:t>Називають предмети</a:t>
          </a:r>
          <a:endParaRPr lang="ru-RU" sz="2800" b="1" kern="1200" dirty="0">
            <a:solidFill>
              <a:schemeClr val="bg1"/>
            </a:solidFill>
          </a:endParaRPr>
        </a:p>
      </dsp:txBody>
      <dsp:txXfrm>
        <a:off x="347236" y="844644"/>
        <a:ext cx="2046802" cy="1064335"/>
      </dsp:txXfrm>
    </dsp:sp>
    <dsp:sp modelId="{E7C083C5-7FAC-4275-AA91-0C518471D215}">
      <dsp:nvSpPr>
        <dsp:cNvPr id="0" name=""/>
        <dsp:cNvSpPr/>
      </dsp:nvSpPr>
      <dsp:spPr>
        <a:xfrm>
          <a:off x="3096865" y="764107"/>
          <a:ext cx="1797216" cy="6745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B968E0-B41F-4813-BDA0-F3D2D32017C2}">
      <dsp:nvSpPr>
        <dsp:cNvPr id="0" name=""/>
        <dsp:cNvSpPr/>
      </dsp:nvSpPr>
      <dsp:spPr>
        <a:xfrm>
          <a:off x="3152055" y="816537"/>
          <a:ext cx="1797216" cy="674539"/>
        </a:xfrm>
        <a:prstGeom prst="roundRect">
          <a:avLst>
            <a:gd name="adj" fmla="val 10000"/>
          </a:avLst>
        </a:prstGeom>
        <a:solidFill>
          <a:schemeClr val="accent4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0" kern="1200" baseline="0" dirty="0" smtClean="0">
              <a:solidFill>
                <a:schemeClr val="bg1"/>
              </a:solidFill>
            </a:rPr>
            <a:t>питання</a:t>
          </a:r>
          <a:endParaRPr lang="ru-RU" sz="2800" b="1" i="0" kern="1200" baseline="0" dirty="0">
            <a:solidFill>
              <a:schemeClr val="bg1"/>
            </a:solidFill>
          </a:endParaRPr>
        </a:p>
      </dsp:txBody>
      <dsp:txXfrm>
        <a:off x="3171812" y="836294"/>
        <a:ext cx="1757702" cy="635025"/>
      </dsp:txXfrm>
    </dsp:sp>
    <dsp:sp modelId="{DBE77596-7250-440C-9B26-B6E62E943CDB}">
      <dsp:nvSpPr>
        <dsp:cNvPr id="0" name=""/>
        <dsp:cNvSpPr/>
      </dsp:nvSpPr>
      <dsp:spPr>
        <a:xfrm>
          <a:off x="2709755" y="1851651"/>
          <a:ext cx="1126565" cy="5007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760D2-5D6B-4531-B585-7569D361A7F9}">
      <dsp:nvSpPr>
        <dsp:cNvPr id="0" name=""/>
        <dsp:cNvSpPr/>
      </dsp:nvSpPr>
      <dsp:spPr>
        <a:xfrm>
          <a:off x="2764945" y="1904082"/>
          <a:ext cx="1126565" cy="500748"/>
        </a:xfrm>
        <a:prstGeom prst="roundRect">
          <a:avLst>
            <a:gd name="adj" fmla="val 10000"/>
          </a:avLst>
        </a:prstGeom>
        <a:solidFill>
          <a:schemeClr val="accent4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0" kern="1200" baseline="0" dirty="0" smtClean="0">
              <a:solidFill>
                <a:schemeClr val="bg1"/>
              </a:solidFill>
            </a:rPr>
            <a:t>Хто?</a:t>
          </a:r>
          <a:endParaRPr lang="ru-RU" sz="2800" b="1" i="0" kern="1200" baseline="0" dirty="0">
            <a:solidFill>
              <a:schemeClr val="bg1"/>
            </a:solidFill>
          </a:endParaRPr>
        </a:p>
      </dsp:txBody>
      <dsp:txXfrm>
        <a:off x="2779611" y="1918748"/>
        <a:ext cx="1097233" cy="471416"/>
      </dsp:txXfrm>
    </dsp:sp>
    <dsp:sp modelId="{73883D91-7A27-4123-AC5F-9EC16F37CE81}">
      <dsp:nvSpPr>
        <dsp:cNvPr id="0" name=""/>
        <dsp:cNvSpPr/>
      </dsp:nvSpPr>
      <dsp:spPr>
        <a:xfrm>
          <a:off x="4015027" y="1851651"/>
          <a:ext cx="1112413" cy="4909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46CF47-5883-4149-B4E0-404968137CEC}">
      <dsp:nvSpPr>
        <dsp:cNvPr id="0" name=""/>
        <dsp:cNvSpPr/>
      </dsp:nvSpPr>
      <dsp:spPr>
        <a:xfrm>
          <a:off x="4070217" y="1904082"/>
          <a:ext cx="1112413" cy="490986"/>
        </a:xfrm>
        <a:prstGeom prst="roundRect">
          <a:avLst>
            <a:gd name="adj" fmla="val 10000"/>
          </a:avLst>
        </a:prstGeom>
        <a:solidFill>
          <a:schemeClr val="accent4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0" kern="1200" baseline="0" dirty="0" smtClean="0">
              <a:solidFill>
                <a:schemeClr val="bg1"/>
              </a:solidFill>
            </a:rPr>
            <a:t>Що?</a:t>
          </a:r>
          <a:endParaRPr lang="ru-RU" sz="2800" b="1" i="0" kern="1200" baseline="0" dirty="0">
            <a:solidFill>
              <a:schemeClr val="bg1"/>
            </a:solidFill>
          </a:endParaRPr>
        </a:p>
      </dsp:txBody>
      <dsp:txXfrm>
        <a:off x="4084597" y="1918462"/>
        <a:ext cx="1083653" cy="462226"/>
      </dsp:txXfrm>
    </dsp:sp>
    <dsp:sp modelId="{DEFA5770-8494-4F1B-B1DF-7EC11C6029AE}">
      <dsp:nvSpPr>
        <dsp:cNvPr id="0" name=""/>
        <dsp:cNvSpPr/>
      </dsp:nvSpPr>
      <dsp:spPr>
        <a:xfrm>
          <a:off x="5463707" y="787204"/>
          <a:ext cx="2575022" cy="5688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D6BD3D-F21C-4E08-B258-472900BC9FDA}">
      <dsp:nvSpPr>
        <dsp:cNvPr id="0" name=""/>
        <dsp:cNvSpPr/>
      </dsp:nvSpPr>
      <dsp:spPr>
        <a:xfrm>
          <a:off x="5518897" y="839634"/>
          <a:ext cx="2575022" cy="568886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0" kern="1200" baseline="0" dirty="0" smtClean="0">
              <a:solidFill>
                <a:schemeClr val="bg1"/>
              </a:solidFill>
            </a:rPr>
            <a:t>Пишуться з …</a:t>
          </a:r>
          <a:endParaRPr lang="ru-RU" sz="2800" b="1" i="0" kern="1200" baseline="0" dirty="0">
            <a:solidFill>
              <a:schemeClr val="bg1"/>
            </a:solidFill>
          </a:endParaRPr>
        </a:p>
      </dsp:txBody>
      <dsp:txXfrm>
        <a:off x="5535559" y="856296"/>
        <a:ext cx="2541698" cy="535562"/>
      </dsp:txXfrm>
    </dsp:sp>
    <dsp:sp modelId="{0E160508-B79B-43E2-AF98-9E8D24CE0BD1}">
      <dsp:nvSpPr>
        <dsp:cNvPr id="0" name=""/>
        <dsp:cNvSpPr/>
      </dsp:nvSpPr>
      <dsp:spPr>
        <a:xfrm>
          <a:off x="5045132" y="2467433"/>
          <a:ext cx="1603499" cy="9893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BC79F8-D78D-4053-99CC-44ADF56F7DC0}">
      <dsp:nvSpPr>
        <dsp:cNvPr id="0" name=""/>
        <dsp:cNvSpPr/>
      </dsp:nvSpPr>
      <dsp:spPr>
        <a:xfrm>
          <a:off x="5100322" y="2519863"/>
          <a:ext cx="1603499" cy="989343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0" kern="1200" baseline="0" dirty="0" smtClean="0">
              <a:solidFill>
                <a:schemeClr val="bg1"/>
              </a:solidFill>
            </a:rPr>
            <a:t>великої </a:t>
          </a:r>
          <a:r>
            <a:rPr lang="uk-UA" sz="2800" b="1" i="0" kern="1200" baseline="0" dirty="0" smtClean="0">
              <a:solidFill>
                <a:schemeClr val="bg1"/>
              </a:solidFill>
            </a:rPr>
            <a:t>букви</a:t>
          </a:r>
          <a:endParaRPr lang="ru-RU" sz="2800" b="1" i="0" kern="1200" baseline="0" dirty="0">
            <a:solidFill>
              <a:schemeClr val="bg1"/>
            </a:solidFill>
          </a:endParaRPr>
        </a:p>
      </dsp:txBody>
      <dsp:txXfrm>
        <a:off x="5129299" y="2548840"/>
        <a:ext cx="1545545" cy="931389"/>
      </dsp:txXfrm>
    </dsp:sp>
    <dsp:sp modelId="{045CDCE3-1490-4CA4-A71A-2445A8B5F34D}">
      <dsp:nvSpPr>
        <dsp:cNvPr id="0" name=""/>
        <dsp:cNvSpPr/>
      </dsp:nvSpPr>
      <dsp:spPr>
        <a:xfrm>
          <a:off x="338095" y="3817300"/>
          <a:ext cx="5406097" cy="11268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DEE7A-8264-42FB-A855-DBD80BC6A731}">
      <dsp:nvSpPr>
        <dsp:cNvPr id="0" name=""/>
        <dsp:cNvSpPr/>
      </dsp:nvSpPr>
      <dsp:spPr>
        <a:xfrm>
          <a:off x="393284" y="3869731"/>
          <a:ext cx="5406097" cy="1126811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400" b="1" kern="1200" dirty="0" smtClean="0">
              <a:solidFill>
                <a:schemeClr val="bg1"/>
              </a:solidFill>
            </a:rPr>
            <a:t>Імена, по батькові, прізвища,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400" b="1" kern="1200" dirty="0" smtClean="0">
              <a:solidFill>
                <a:schemeClr val="bg1"/>
              </a:solidFill>
            </a:rPr>
            <a:t>клички тварин, назви міст, гір, водойм </a:t>
          </a:r>
          <a:endParaRPr lang="ru-RU" sz="2400" b="1" kern="1200" dirty="0">
            <a:solidFill>
              <a:schemeClr val="bg1"/>
            </a:solidFill>
          </a:endParaRPr>
        </a:p>
      </dsp:txBody>
      <dsp:txXfrm>
        <a:off x="426287" y="3902734"/>
        <a:ext cx="5340091" cy="1060805"/>
      </dsp:txXfrm>
    </dsp:sp>
    <dsp:sp modelId="{874950A3-1B76-4418-8ACD-A7F85353E81D}">
      <dsp:nvSpPr>
        <dsp:cNvPr id="0" name=""/>
        <dsp:cNvSpPr/>
      </dsp:nvSpPr>
      <dsp:spPr>
        <a:xfrm>
          <a:off x="6870597" y="2458305"/>
          <a:ext cx="1665409" cy="9702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B46E24-EC9A-4780-AAA7-1BDBCAA67261}">
      <dsp:nvSpPr>
        <dsp:cNvPr id="0" name=""/>
        <dsp:cNvSpPr/>
      </dsp:nvSpPr>
      <dsp:spPr>
        <a:xfrm>
          <a:off x="6925787" y="2510735"/>
          <a:ext cx="1665409" cy="970258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0" kern="1200" baseline="0" dirty="0" smtClean="0">
              <a:solidFill>
                <a:schemeClr val="bg1"/>
              </a:solidFill>
            </a:rPr>
            <a:t>малої </a:t>
          </a:r>
          <a:r>
            <a:rPr lang="uk-UA" sz="2800" b="1" i="0" kern="1200" baseline="0" dirty="0" smtClean="0">
              <a:solidFill>
                <a:schemeClr val="bg1"/>
              </a:solidFill>
            </a:rPr>
            <a:t>букви</a:t>
          </a:r>
          <a:endParaRPr lang="ru-RU" sz="2800" b="1" i="0" kern="1200" baseline="0" dirty="0">
            <a:solidFill>
              <a:schemeClr val="bg1"/>
            </a:solidFill>
          </a:endParaRPr>
        </a:p>
      </dsp:txBody>
      <dsp:txXfrm>
        <a:off x="6954205" y="2539153"/>
        <a:ext cx="1608573" cy="913422"/>
      </dsp:txXfrm>
    </dsp:sp>
    <dsp:sp modelId="{3DFDF63F-3428-4475-9776-95860D5BD5E6}">
      <dsp:nvSpPr>
        <dsp:cNvPr id="0" name=""/>
        <dsp:cNvSpPr/>
      </dsp:nvSpPr>
      <dsp:spPr>
        <a:xfrm>
          <a:off x="8565270" y="755278"/>
          <a:ext cx="1681791" cy="5791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72A35B-CA88-4C0E-B2AB-B5D6DE346E2C}">
      <dsp:nvSpPr>
        <dsp:cNvPr id="0" name=""/>
        <dsp:cNvSpPr/>
      </dsp:nvSpPr>
      <dsp:spPr>
        <a:xfrm>
          <a:off x="8620460" y="807709"/>
          <a:ext cx="1681791" cy="579193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0" kern="1200" baseline="0" dirty="0" smtClean="0">
              <a:solidFill>
                <a:schemeClr val="bg1"/>
              </a:solidFill>
            </a:rPr>
            <a:t>число</a:t>
          </a:r>
          <a:endParaRPr lang="ru-RU" sz="2800" b="1" i="0" kern="1200" baseline="0" dirty="0">
            <a:solidFill>
              <a:schemeClr val="bg1"/>
            </a:solidFill>
          </a:endParaRPr>
        </a:p>
      </dsp:txBody>
      <dsp:txXfrm>
        <a:off x="8637424" y="824673"/>
        <a:ext cx="1647863" cy="545265"/>
      </dsp:txXfrm>
    </dsp:sp>
    <dsp:sp modelId="{3A544641-394B-4DEE-B971-E509742EB89D}">
      <dsp:nvSpPr>
        <dsp:cNvPr id="0" name=""/>
        <dsp:cNvSpPr/>
      </dsp:nvSpPr>
      <dsp:spPr>
        <a:xfrm>
          <a:off x="7963308" y="1786721"/>
          <a:ext cx="1235210" cy="5372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AC6B4A-2EF6-4FFA-B1C6-CDB01C2FC5FF}">
      <dsp:nvSpPr>
        <dsp:cNvPr id="0" name=""/>
        <dsp:cNvSpPr/>
      </dsp:nvSpPr>
      <dsp:spPr>
        <a:xfrm>
          <a:off x="8018498" y="1839151"/>
          <a:ext cx="1235210" cy="537253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0" kern="1200" baseline="0" dirty="0" smtClean="0">
              <a:solidFill>
                <a:schemeClr val="bg1"/>
              </a:solidFill>
            </a:rPr>
            <a:t>один</a:t>
          </a:r>
          <a:endParaRPr lang="ru-RU" sz="2800" b="1" i="0" kern="1200" baseline="0" dirty="0">
            <a:solidFill>
              <a:schemeClr val="bg1"/>
            </a:solidFill>
          </a:endParaRPr>
        </a:p>
      </dsp:txBody>
      <dsp:txXfrm>
        <a:off x="8034234" y="1854887"/>
        <a:ext cx="1203738" cy="505781"/>
      </dsp:txXfrm>
    </dsp:sp>
    <dsp:sp modelId="{959A220C-093B-43DD-8712-B0C28B2B2390}">
      <dsp:nvSpPr>
        <dsp:cNvPr id="0" name=""/>
        <dsp:cNvSpPr/>
      </dsp:nvSpPr>
      <dsp:spPr>
        <a:xfrm>
          <a:off x="9526421" y="1786721"/>
          <a:ext cx="1325874" cy="5273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C838D0-153D-41F7-BE61-D85B4403C85B}">
      <dsp:nvSpPr>
        <dsp:cNvPr id="0" name=""/>
        <dsp:cNvSpPr/>
      </dsp:nvSpPr>
      <dsp:spPr>
        <a:xfrm>
          <a:off x="9581611" y="1839151"/>
          <a:ext cx="1325874" cy="527327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0" kern="1200" baseline="0" dirty="0" smtClean="0">
              <a:solidFill>
                <a:schemeClr val="bg1"/>
              </a:solidFill>
            </a:rPr>
            <a:t>багато</a:t>
          </a:r>
          <a:endParaRPr lang="ru-RU" sz="2800" b="1" i="0" kern="1200" baseline="0" dirty="0">
            <a:solidFill>
              <a:schemeClr val="bg1"/>
            </a:solidFill>
          </a:endParaRPr>
        </a:p>
      </dsp:txBody>
      <dsp:txXfrm>
        <a:off x="9597056" y="1854596"/>
        <a:ext cx="1294984" cy="4964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14.12.2024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14.12.2024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14.12.2024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jpeg"/><Relationship Id="rId21" Type="http://schemas.openxmlformats.org/officeDocument/2006/relationships/image" Target="../media/image52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microsoft.com/office/2007/relationships/hdphoto" Target="../media/hdphoto2.wdp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517" y="4239149"/>
            <a:ext cx="9393781" cy="173664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rgbClr val="0070C0"/>
                </a:solidFill>
              </a:rPr>
              <a:t>Розпізнаю іменники, які називають один предмет і багато</a:t>
            </a:r>
          </a:p>
        </p:txBody>
      </p:sp>
      <p:pic>
        <p:nvPicPr>
          <p:cNvPr id="9218" name="Picture 2" descr="Картинки по запросу клипарт дети с книго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374" y="1290430"/>
            <a:ext cx="3234769" cy="261656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756910" y="1290430"/>
            <a:ext cx="3137388" cy="214526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</a:t>
            </a:r>
            <a:r>
              <a:rPr lang="uk-UA" sz="2400" b="1" i="1" dirty="0" smtClean="0">
                <a:solidFill>
                  <a:srgbClr val="0070C0"/>
                </a:solidFill>
              </a:rPr>
              <a:t>клас </a:t>
            </a:r>
          </a:p>
          <a:p>
            <a:pPr algn="ctr"/>
            <a:r>
              <a:rPr lang="uk-UA" sz="2400" b="1" i="1" dirty="0" smtClean="0">
                <a:solidFill>
                  <a:srgbClr val="0070C0"/>
                </a:solidFill>
              </a:rPr>
              <a:t>Розділ 3</a:t>
            </a:r>
            <a:r>
              <a:rPr lang="uk-UA" sz="2400" b="1" dirty="0" smtClean="0">
                <a:solidFill>
                  <a:srgbClr val="0070C0"/>
                </a:solidFill>
              </a:rPr>
              <a:t>. Досліджую іменники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</a:t>
            </a:r>
            <a:r>
              <a:rPr lang="en-US" sz="2400" b="1" dirty="0" smtClean="0">
                <a:solidFill>
                  <a:srgbClr val="0070C0"/>
                </a:solidFill>
              </a:rPr>
              <a:t>51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88571" y="450984"/>
            <a:ext cx="10022567" cy="5722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600" b="1" dirty="0">
                <a:solidFill>
                  <a:schemeClr val="bg1"/>
                </a:solidFill>
              </a:rPr>
              <a:t>лічилку зі зміненими </a:t>
            </a:r>
            <a:r>
              <a:rPr lang="uk-UA" sz="3600" b="1" dirty="0" smtClean="0">
                <a:solidFill>
                  <a:schemeClr val="bg1"/>
                </a:solidFill>
              </a:rPr>
              <a:t>словами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" t="1192" r="48162" b="49504"/>
          <a:stretch/>
        </p:blipFill>
        <p:spPr>
          <a:xfrm>
            <a:off x="3838063" y="1265997"/>
            <a:ext cx="7596000" cy="4680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146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1"/>
          <a:stretch/>
        </p:blipFill>
        <p:spPr bwMode="auto">
          <a:xfrm>
            <a:off x="1285839" y="2764276"/>
            <a:ext cx="2200386" cy="352838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78422" r="73485" b="3157"/>
          <a:stretch/>
        </p:blipFill>
        <p:spPr>
          <a:xfrm>
            <a:off x="4188017" y="1189997"/>
            <a:ext cx="769201" cy="10095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9" t="18710" r="25754" b="72342"/>
          <a:stretch/>
        </p:blipFill>
        <p:spPr>
          <a:xfrm>
            <a:off x="5316473" y="1464652"/>
            <a:ext cx="2542440" cy="4930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36431" r="58695" b="51787"/>
          <a:stretch/>
        </p:blipFill>
        <p:spPr>
          <a:xfrm>
            <a:off x="8286175" y="1548685"/>
            <a:ext cx="1469494" cy="6657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" t="48361" r="21355" b="35449"/>
          <a:stretch/>
        </p:blipFill>
        <p:spPr>
          <a:xfrm>
            <a:off x="4239915" y="2053254"/>
            <a:ext cx="2923041" cy="91745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" t="85206" r="58072" b="3451"/>
          <a:stretch/>
        </p:blipFill>
        <p:spPr>
          <a:xfrm>
            <a:off x="4213001" y="3019041"/>
            <a:ext cx="1488435" cy="6837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7" t="80583" r="9628" b="8127"/>
          <a:stretch/>
        </p:blipFill>
        <p:spPr>
          <a:xfrm>
            <a:off x="6012708" y="2775402"/>
            <a:ext cx="1623355" cy="6529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t="20000" r="28662" b="68070"/>
          <a:stretch/>
        </p:blipFill>
        <p:spPr>
          <a:xfrm>
            <a:off x="7988272" y="3005190"/>
            <a:ext cx="2736878" cy="7241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 t="35965" r="15277" b="52105"/>
          <a:stretch/>
        </p:blipFill>
        <p:spPr>
          <a:xfrm>
            <a:off x="4285841" y="3728030"/>
            <a:ext cx="3235767" cy="7098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51404" r="24371" b="40282"/>
          <a:stretch/>
        </p:blipFill>
        <p:spPr>
          <a:xfrm>
            <a:off x="7858913" y="3700928"/>
            <a:ext cx="2716075" cy="46416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62983" r="63108" b="24664"/>
          <a:stretch/>
        </p:blipFill>
        <p:spPr>
          <a:xfrm>
            <a:off x="4124547" y="4183419"/>
            <a:ext cx="1180336" cy="68597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t="79650" r="46900" b="7997"/>
          <a:stretch/>
        </p:blipFill>
        <p:spPr>
          <a:xfrm>
            <a:off x="6907200" y="4194948"/>
            <a:ext cx="1850677" cy="7101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6" t="15860" r="38491" b="72034"/>
          <a:stretch/>
        </p:blipFill>
        <p:spPr>
          <a:xfrm>
            <a:off x="8964259" y="4250814"/>
            <a:ext cx="2146880" cy="69546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1" t="62983" r="36787" b="24664"/>
          <a:stretch/>
        </p:blipFill>
        <p:spPr>
          <a:xfrm>
            <a:off x="5497121" y="4164065"/>
            <a:ext cx="615840" cy="69937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6" t="62983" r="13491" b="24664"/>
          <a:stretch/>
        </p:blipFill>
        <p:spPr>
          <a:xfrm>
            <a:off x="6255699" y="4183419"/>
            <a:ext cx="586785" cy="67999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1" t="15860" r="20172" b="72034"/>
          <a:stretch/>
        </p:blipFill>
        <p:spPr>
          <a:xfrm>
            <a:off x="11068092" y="4250814"/>
            <a:ext cx="395088" cy="83018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" t="35686" r="39483" b="52208"/>
          <a:stretch/>
        </p:blipFill>
        <p:spPr>
          <a:xfrm>
            <a:off x="4265120" y="5198407"/>
            <a:ext cx="2235424" cy="72415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t="52178" r="19782" b="35716"/>
          <a:stretch/>
        </p:blipFill>
        <p:spPr>
          <a:xfrm>
            <a:off x="6884694" y="5229329"/>
            <a:ext cx="2870975" cy="67978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916" y="2236484"/>
            <a:ext cx="2580718" cy="711314"/>
          </a:xfrm>
          <a:prstGeom prst="rect">
            <a:avLst/>
          </a:prstGeom>
        </p:spPr>
      </p:pic>
      <p:sp>
        <p:nvSpPr>
          <p:cNvPr id="3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70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31373" y="1189997"/>
            <a:ext cx="3091543" cy="131413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Скільки речень записано? Який розділовий знак стоїть в кінці речень? </a:t>
            </a:r>
            <a:r>
              <a:rPr lang="uk-UA" sz="20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000" b="1" dirty="0" smtClean="0">
                <a:solidFill>
                  <a:srgbClr val="0070C0"/>
                </a:solidFill>
              </a:rPr>
              <a:t> перше речення.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556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 клас\1 Українська мова\1 Пономарьова\3 Іменник\№051 - Розпізнаю іменники, які називають 1 пр і багато\2024-12-12_2026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" t="39538" r="3829" b="1558"/>
          <a:stretch/>
        </p:blipFill>
        <p:spPr bwMode="auto">
          <a:xfrm>
            <a:off x="809216" y="2988602"/>
            <a:ext cx="4925915" cy="102801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2 клас\1 Українська мова\1 Пономарьова\3 Іменник\№051 - Розпізнаю іменники, які називають 1 пр і багато\2024-12-12_2032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9" b="543"/>
          <a:stretch/>
        </p:blipFill>
        <p:spPr bwMode="auto">
          <a:xfrm>
            <a:off x="5987182" y="2039701"/>
            <a:ext cx="5417494" cy="4306669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2 клас\1 Українська мова\1 Пономарьова\3 Іменник\№051 - Розпізнаю іменники, які називають 1 пр і багато\2024-12-12_20354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" t="34949" r="438" b="-209"/>
          <a:stretch/>
        </p:blipFill>
        <p:spPr bwMode="auto">
          <a:xfrm>
            <a:off x="827225" y="5149717"/>
            <a:ext cx="4968000" cy="103336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987183" y="1183493"/>
            <a:ext cx="5355732" cy="73239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2. Прочитай вірш. Підкресли іменники. Зміни їх за зразком і </a:t>
            </a:r>
            <a:r>
              <a:rPr lang="uk-UA" sz="20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000" b="1" dirty="0" smtClean="0">
                <a:solidFill>
                  <a:srgbClr val="0070C0"/>
                </a:solidFill>
              </a:rPr>
              <a:t> утворені пари слів.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4" y="6057261"/>
            <a:ext cx="858342" cy="8007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</a:t>
            </a:r>
            <a:r>
              <a:rPr lang="en-US" sz="2800" b="1" dirty="0" smtClean="0">
                <a:solidFill>
                  <a:schemeClr val="bg1"/>
                </a:solidFill>
              </a:rPr>
              <a:t>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6529" y="494529"/>
            <a:ext cx="10486386" cy="6166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6528" y="1169045"/>
            <a:ext cx="4869358" cy="74684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1. Прочитай текст. </a:t>
            </a:r>
            <a:r>
              <a:rPr lang="uk-UA" sz="2000" b="1" dirty="0" err="1" smtClean="0">
                <a:solidFill>
                  <a:srgbClr val="0070C0"/>
                </a:solidFill>
              </a:rPr>
              <a:t>Випиши</a:t>
            </a:r>
            <a:r>
              <a:rPr lang="uk-UA" sz="2000" b="1" dirty="0" smtClean="0">
                <a:solidFill>
                  <a:srgbClr val="0070C0"/>
                </a:solidFill>
              </a:rPr>
              <a:t> іменники у дві колонки.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9215" y="4035997"/>
            <a:ext cx="4973229" cy="104531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3. Прочитай речення. Слова, що в дужках, зміни так, щоб вони означали багато предметів, і </a:t>
            </a:r>
            <a:r>
              <a:rPr lang="uk-UA" sz="20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000" b="1" dirty="0" smtClean="0">
                <a:solidFill>
                  <a:srgbClr val="0070C0"/>
                </a:solidFill>
              </a:rPr>
              <a:t>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56529" y="1968820"/>
            <a:ext cx="4869357" cy="9541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Випав сніг. Діти взяли лижі і пішли на стадіон.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8534" y="3198823"/>
            <a:ext cx="1365933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Сніг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69905" y="3172871"/>
            <a:ext cx="1531166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Діти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78373" y="3510742"/>
            <a:ext cx="1069496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лижі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8534" y="3456289"/>
            <a:ext cx="1512662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стадіон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01805" y="5367079"/>
            <a:ext cx="1512662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книжки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51306" y="5666401"/>
            <a:ext cx="1512662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ракетки</a:t>
            </a:r>
            <a:endParaRPr lang="uk-UA" sz="2800" b="1" dirty="0">
              <a:solidFill>
                <a:srgbClr val="0070C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6553200" y="2612571"/>
            <a:ext cx="457200" cy="108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6683829" y="2819400"/>
            <a:ext cx="6749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7674429" y="2819400"/>
            <a:ext cx="9906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259287" y="3069772"/>
            <a:ext cx="21009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6863433" y="4057768"/>
            <a:ext cx="4953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7111088" y="4354286"/>
            <a:ext cx="4109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156096" y="4373467"/>
            <a:ext cx="1278847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Друг -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58743" y="4380153"/>
            <a:ext cx="1121227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друзі,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479971" y="4389154"/>
            <a:ext cx="1463926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квиток -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705428" y="4395840"/>
            <a:ext cx="1637487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квитки,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87182" y="5055773"/>
            <a:ext cx="1806989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карусель -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10912" y="5073311"/>
            <a:ext cx="1599265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каруселі,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142194" y="5071460"/>
            <a:ext cx="1126468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цвях -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123714" y="5078146"/>
            <a:ext cx="1219201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цвяхи,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987183" y="5664517"/>
            <a:ext cx="1447760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ґудзик -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09758" y="5671203"/>
            <a:ext cx="1594756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ґудзики,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804736" y="5697775"/>
            <a:ext cx="1139161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літак -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943897" y="5686890"/>
            <a:ext cx="1460779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літаки, </a:t>
            </a:r>
            <a:endParaRPr lang="uk-U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91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6" grpId="0"/>
      <p:bldP spid="25" grpId="0"/>
      <p:bldP spid="28" grpId="0"/>
      <p:bldP spid="29" grpId="0"/>
      <p:bldP spid="21" grpId="0"/>
      <p:bldP spid="22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1169988" y="469216"/>
            <a:ext cx="9759269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Підсумок. Рефлексія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7881257" y="4367208"/>
            <a:ext cx="3624940" cy="17783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Багато завдань </a:t>
            </a:r>
            <a:r>
              <a:rPr lang="uk-UA" sz="2400" b="1" dirty="0"/>
              <a:t>виконав/ла </a:t>
            </a:r>
            <a:r>
              <a:rPr lang="uk-UA" sz="2400" b="1" dirty="0" smtClean="0"/>
              <a:t>неправильно.</a:t>
            </a:r>
            <a:r>
              <a:rPr lang="uk-UA" sz="2400" b="1" dirty="0"/>
              <a:t> </a:t>
            </a:r>
            <a:endParaRPr lang="uk-UA" sz="2400" b="1" dirty="0" smtClean="0"/>
          </a:p>
          <a:p>
            <a:r>
              <a:rPr lang="uk-UA" sz="2400" b="1" dirty="0" smtClean="0"/>
              <a:t>Можу працювати краще</a:t>
            </a: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3911558" y="4421594"/>
            <a:ext cx="3876713" cy="17646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Деякі </a:t>
            </a:r>
            <a:r>
              <a:rPr lang="uk-UA" sz="2400" b="1" dirty="0"/>
              <a:t>завдання виконав/ла </a:t>
            </a:r>
            <a:r>
              <a:rPr lang="uk-UA" sz="2400" b="1" dirty="0" smtClean="0"/>
              <a:t>неправильно.</a:t>
            </a:r>
            <a:endParaRPr lang="uk-UA" sz="2400" b="1" dirty="0"/>
          </a:p>
          <a:p>
            <a:r>
              <a:rPr lang="uk-UA" sz="2400" b="1" dirty="0" smtClean="0"/>
              <a:t>Маю ще попрацювати з тієї теми</a:t>
            </a:r>
            <a:endParaRPr lang="ru-RU" sz="2400" b="1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836614" y="4421594"/>
            <a:ext cx="2929843" cy="17810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Всі завдання виконав/ла правильно. Йду вперед впевнено</a:t>
            </a:r>
          </a:p>
        </p:txBody>
      </p:sp>
      <p:pic>
        <p:nvPicPr>
          <p:cNvPr id="15" name="Picture 2" descr="D:\Картинки до тестів\Дорога впере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7" y="2574273"/>
            <a:ext cx="3106466" cy="1877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Visit Ukraine - Реєстрація авто в Австрії: актуальні правила та необхідні  документи для українці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266" y="2574273"/>
            <a:ext cx="3049972" cy="1792935"/>
          </a:xfrm>
          <a:prstGeom prst="roundRect">
            <a:avLst/>
          </a:prstGeom>
          <a:ln w="19050">
            <a:solidFill>
              <a:schemeClr val="accent3">
                <a:lumMod val="75000"/>
              </a:schemeClr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У мережі опублікували світлини дороги Черкаси-Канів (фото) - Новини Канос,  слідами твого міс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484" y="2624964"/>
            <a:ext cx="3085830" cy="1691552"/>
          </a:xfrm>
          <a:prstGeom prst="roundRect">
            <a:avLst/>
          </a:prstGeom>
          <a:ln w="19050">
            <a:solidFill>
              <a:schemeClr val="accent3">
                <a:lumMod val="75000"/>
              </a:schemeClr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6455229" y="1341695"/>
            <a:ext cx="4533902" cy="1118475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err="1" smtClean="0">
                <a:solidFill>
                  <a:srgbClr val="0070C0"/>
                </a:solidFill>
              </a:rPr>
              <a:t>Обери</a:t>
            </a:r>
            <a:r>
              <a:rPr lang="uk-UA" sz="2400" b="1" dirty="0" smtClean="0">
                <a:solidFill>
                  <a:srgbClr val="0070C0"/>
                </a:solidFill>
              </a:rPr>
              <a:t> дорогу, якою визначиш свої знання і вміння на </a:t>
            </a:r>
            <a:r>
              <a:rPr lang="uk-UA" sz="2400" b="1" dirty="0" err="1" smtClean="0">
                <a:solidFill>
                  <a:srgbClr val="0070C0"/>
                </a:solidFill>
              </a:rPr>
              <a:t>уроці</a:t>
            </a:r>
            <a:endParaRPr lang="uk-UA" sz="2400" b="1" dirty="0" smtClean="0">
              <a:solidFill>
                <a:srgbClr val="0070C0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68377" y="1363465"/>
            <a:ext cx="5285241" cy="1118475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indent="-174625">
              <a:buFont typeface="Wingdings" panose="05000000000000000000" pitchFamily="2" charset="2"/>
              <a:buChar char="§"/>
            </a:pPr>
            <a:r>
              <a:rPr lang="uk-UA" altLang="uk-UA" sz="2400" b="1" dirty="0" smtClean="0">
                <a:solidFill>
                  <a:srgbClr val="0070C0"/>
                </a:solidFill>
                <a:latin typeface="+mn-lt"/>
              </a:rPr>
              <a:t>Для чого потрібні лічилки?</a:t>
            </a:r>
            <a:endParaRPr lang="uk-UA" altLang="uk-UA" sz="2400" b="1" dirty="0" smtClean="0">
              <a:solidFill>
                <a:srgbClr val="0070C0"/>
              </a:solidFill>
              <a:latin typeface="+mn-lt"/>
            </a:endParaRPr>
          </a:p>
          <a:p>
            <a:pPr marL="174625" indent="-174625">
              <a:buFont typeface="Wingdings" panose="05000000000000000000" pitchFamily="2" charset="2"/>
              <a:buChar char="§"/>
            </a:pPr>
            <a:r>
              <a:rPr lang="uk-UA" altLang="uk-UA" sz="2400" b="1" dirty="0" smtClean="0">
                <a:solidFill>
                  <a:srgbClr val="0070C0"/>
                </a:solidFill>
                <a:latin typeface="+mn-lt"/>
              </a:rPr>
              <a:t> Чого </a:t>
            </a:r>
            <a:r>
              <a:rPr lang="uk-UA" altLang="uk-UA" sz="2400" b="1" dirty="0" smtClean="0">
                <a:solidFill>
                  <a:srgbClr val="0070C0"/>
                </a:solidFill>
                <a:latin typeface="+mn-lt"/>
              </a:rPr>
              <a:t>навчились на </a:t>
            </a:r>
            <a:r>
              <a:rPr lang="uk-UA" altLang="uk-UA" sz="2400" b="1" dirty="0" err="1" smtClean="0">
                <a:solidFill>
                  <a:srgbClr val="0070C0"/>
                </a:solidFill>
                <a:latin typeface="+mn-lt"/>
              </a:rPr>
              <a:t>уроці</a:t>
            </a:r>
            <a:r>
              <a:rPr lang="uk-UA" altLang="uk-UA" sz="2400" b="1" dirty="0" smtClean="0">
                <a:solidFill>
                  <a:srgbClr val="0070C0"/>
                </a:solidFill>
                <a:latin typeface="+mn-lt"/>
              </a:rPr>
              <a:t>? </a:t>
            </a:r>
            <a:endParaRPr lang="uk-UA" altLang="uk-UA" sz="2400" b="1" dirty="0" smtClean="0">
              <a:solidFill>
                <a:srgbClr val="0070C0"/>
              </a:solidFill>
              <a:latin typeface="+mn-lt"/>
            </a:endParaRPr>
          </a:p>
          <a:p>
            <a:pPr marL="174625" indent="-174625">
              <a:buFont typeface="Wingdings" panose="05000000000000000000" pitchFamily="2" charset="2"/>
              <a:buChar char="§"/>
            </a:pPr>
            <a:r>
              <a:rPr lang="uk-UA" altLang="uk-UA" sz="2400" b="1" dirty="0" smtClean="0">
                <a:solidFill>
                  <a:srgbClr val="0070C0"/>
                </a:solidFill>
                <a:latin typeface="+mn-lt"/>
              </a:rPr>
              <a:t>Що на </a:t>
            </a:r>
            <a:r>
              <a:rPr lang="uk-UA" altLang="uk-UA" sz="2400" b="1" dirty="0" err="1" smtClean="0">
                <a:solidFill>
                  <a:srgbClr val="0070C0"/>
                </a:solidFill>
                <a:latin typeface="+mn-lt"/>
              </a:rPr>
              <a:t>уроці</a:t>
            </a:r>
            <a:r>
              <a:rPr lang="uk-UA" altLang="uk-UA" sz="2400" b="1" dirty="0" smtClean="0">
                <a:solidFill>
                  <a:srgbClr val="0070C0"/>
                </a:solidFill>
                <a:latin typeface="+mn-lt"/>
              </a:rPr>
              <a:t> було цікавим для тебе?</a:t>
            </a:r>
            <a:endParaRPr lang="ru-RU" altLang="uk-UA" sz="2400" b="1" dirty="0" smtClean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1724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242799" y="1440387"/>
            <a:ext cx="9721241" cy="90849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smtClean="0">
                <a:solidFill>
                  <a:srgbClr val="0070C0"/>
                </a:solidFill>
              </a:rPr>
              <a:t>Дороги можуть бути різноманітними. Переглянь ілюстрації. </a:t>
            </a:r>
          </a:p>
          <a:p>
            <a:r>
              <a:rPr lang="uk-UA" sz="2400" dirty="0" smtClean="0">
                <a:solidFill>
                  <a:srgbClr val="0070C0"/>
                </a:solidFill>
              </a:rPr>
              <a:t>Яка дорога передає твій стан зараз? Поясни, чому?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263157" y="511629"/>
            <a:ext cx="9721242" cy="7571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Налаштування на урок </a:t>
            </a:r>
          </a:p>
        </p:txBody>
      </p:sp>
      <p:pic>
        <p:nvPicPr>
          <p:cNvPr id="1026" name="Picture 2" descr="D:\Картинки до тестів\Дорога впере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17" y="2402331"/>
            <a:ext cx="3574513" cy="2002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Visit Ukraine - Реєстрація авто в Австрії: актуальні правила та необхідні  документи для українці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081" y="2409593"/>
            <a:ext cx="3199564" cy="2021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В Кабмине рассказали о первом украинском автобане: его начнут строить в  2022 год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21" y="4349045"/>
            <a:ext cx="3620269" cy="2082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У мережі опублікували світлини дороги Черкаси-Канів (фото) - Новини Канос,  слідами твого міст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388" y="4401363"/>
            <a:ext cx="3145794" cy="1985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артинки по запросу дорога развилка | Crossroads in life, Road, Path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618" y="2474266"/>
            <a:ext cx="3199564" cy="2033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Обои для рабочего стола Развилка дороги из лесу фото - Раздел обоев: Дорог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889" y="4387895"/>
            <a:ext cx="3243114" cy="2049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366869" y="2098356"/>
            <a:ext cx="6302830" cy="206210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uk-UA" sz="3200" b="1" dirty="0" err="1">
                <a:solidFill>
                  <a:srgbClr val="0070C0"/>
                </a:solidFill>
              </a:rPr>
              <a:t>Продзвенів</a:t>
            </a:r>
            <a:r>
              <a:rPr lang="ru-RU" altLang="uk-UA" sz="3200" b="1" dirty="0">
                <a:solidFill>
                  <a:srgbClr val="0070C0"/>
                </a:solidFill>
              </a:rPr>
              <a:t> уже </a:t>
            </a:r>
            <a:r>
              <a:rPr lang="ru-RU" altLang="uk-UA" sz="3200" b="1" dirty="0" err="1">
                <a:solidFill>
                  <a:srgbClr val="0070C0"/>
                </a:solidFill>
              </a:rPr>
              <a:t>дзвінок</a:t>
            </a:r>
            <a:r>
              <a:rPr lang="uk-UA" altLang="uk-UA" sz="3200" b="1" dirty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ru-RU" altLang="uk-UA" sz="3200" b="1" dirty="0">
                <a:solidFill>
                  <a:srgbClr val="0070C0"/>
                </a:solidFill>
              </a:rPr>
              <a:t>Час </a:t>
            </a:r>
            <a:r>
              <a:rPr lang="ru-RU" altLang="uk-UA" sz="3200" b="1" dirty="0" err="1">
                <a:solidFill>
                  <a:srgbClr val="0070C0"/>
                </a:solidFill>
              </a:rPr>
              <a:t>почати</a:t>
            </a:r>
            <a:r>
              <a:rPr lang="ru-RU" altLang="uk-UA" sz="3200" b="1" dirty="0">
                <a:solidFill>
                  <a:srgbClr val="0070C0"/>
                </a:solidFill>
              </a:rPr>
              <a:t> наш урок,</a:t>
            </a:r>
          </a:p>
          <a:p>
            <a:pPr algn="ctr"/>
            <a:r>
              <a:rPr lang="ru-RU" altLang="uk-UA" sz="3200" b="1" dirty="0" err="1">
                <a:solidFill>
                  <a:srgbClr val="0070C0"/>
                </a:solidFill>
              </a:rPr>
              <a:t>Будемо</a:t>
            </a:r>
            <a:r>
              <a:rPr lang="ru-RU" altLang="uk-UA" sz="3200" b="1" dirty="0">
                <a:solidFill>
                  <a:srgbClr val="0070C0"/>
                </a:solidFill>
              </a:rPr>
              <a:t> у </a:t>
            </a:r>
            <a:r>
              <a:rPr lang="ru-RU" altLang="uk-UA" sz="3200" b="1" dirty="0" err="1">
                <a:solidFill>
                  <a:srgbClr val="0070C0"/>
                </a:solidFill>
              </a:rPr>
              <a:t>світ</a:t>
            </a:r>
            <a:r>
              <a:rPr lang="ru-RU" altLang="uk-UA" sz="3200" b="1" dirty="0">
                <a:solidFill>
                  <a:srgbClr val="0070C0"/>
                </a:solidFill>
              </a:rPr>
              <a:t> </a:t>
            </a:r>
            <a:r>
              <a:rPr lang="ru-RU" altLang="uk-UA" sz="3200" b="1" dirty="0" err="1">
                <a:solidFill>
                  <a:srgbClr val="0070C0"/>
                </a:solidFill>
              </a:rPr>
              <a:t>знань</a:t>
            </a:r>
            <a:r>
              <a:rPr lang="ru-RU" altLang="uk-UA" sz="3200" b="1" dirty="0">
                <a:solidFill>
                  <a:srgbClr val="0070C0"/>
                </a:solidFill>
              </a:rPr>
              <a:t> </a:t>
            </a:r>
            <a:r>
              <a:rPr lang="ru-RU" altLang="uk-UA" sz="3200" b="1" dirty="0" err="1">
                <a:solidFill>
                  <a:srgbClr val="0070C0"/>
                </a:solidFill>
              </a:rPr>
              <a:t>мандрувати</a:t>
            </a:r>
            <a:r>
              <a:rPr lang="ru-RU" altLang="uk-UA" sz="3200" b="1" dirty="0">
                <a:solidFill>
                  <a:srgbClr val="0070C0"/>
                </a:solidFill>
              </a:rPr>
              <a:t>, </a:t>
            </a:r>
          </a:p>
          <a:p>
            <a:pPr algn="ctr"/>
            <a:r>
              <a:rPr lang="ru-RU" altLang="uk-UA" sz="3200" b="1" dirty="0" err="1">
                <a:solidFill>
                  <a:srgbClr val="0070C0"/>
                </a:solidFill>
              </a:rPr>
              <a:t>Будемо</a:t>
            </a:r>
            <a:r>
              <a:rPr lang="ru-RU" altLang="uk-UA" sz="3200" b="1" dirty="0">
                <a:solidFill>
                  <a:srgbClr val="0070C0"/>
                </a:solidFill>
              </a:rPr>
              <a:t> </a:t>
            </a:r>
            <a:r>
              <a:rPr lang="ru-RU" altLang="uk-UA" sz="3200" b="1" dirty="0" err="1">
                <a:solidFill>
                  <a:srgbClr val="0070C0"/>
                </a:solidFill>
              </a:rPr>
              <a:t>мову</a:t>
            </a:r>
            <a:r>
              <a:rPr lang="ru-RU" altLang="uk-UA" sz="3200" b="1" dirty="0">
                <a:solidFill>
                  <a:srgbClr val="0070C0"/>
                </a:solidFill>
              </a:rPr>
              <a:t> </a:t>
            </a:r>
            <a:r>
              <a:rPr lang="ru-RU" altLang="uk-UA" sz="3200" b="1" dirty="0" err="1">
                <a:solidFill>
                  <a:srgbClr val="0070C0"/>
                </a:solidFill>
              </a:rPr>
              <a:t>рідну</a:t>
            </a:r>
            <a:r>
              <a:rPr lang="ru-RU" altLang="uk-UA" sz="3200" b="1" dirty="0">
                <a:solidFill>
                  <a:srgbClr val="0070C0"/>
                </a:solidFill>
              </a:rPr>
              <a:t> </a:t>
            </a:r>
            <a:r>
              <a:rPr lang="ru-RU" altLang="uk-UA" sz="3200" b="1" dirty="0" err="1">
                <a:solidFill>
                  <a:srgbClr val="0070C0"/>
                </a:solidFill>
              </a:rPr>
              <a:t>вивчати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1" name="Picture 2" descr="D:\Картинки до тестів\!!!!!!Эсмира\_free_2023-10-14-19-34_00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5" y="1986084"/>
            <a:ext cx="3009794" cy="300979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952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85344" y="494529"/>
            <a:ext cx="10120918" cy="8553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Розглянь схему і склади портрет «Іменника»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607085501"/>
              </p:ext>
            </p:extLst>
          </p:nvPr>
        </p:nvGraphicFramePr>
        <p:xfrm>
          <a:off x="592060" y="1513113"/>
          <a:ext cx="10907486" cy="4996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6871666" y="5510884"/>
            <a:ext cx="4234596" cy="46166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sz="2400" b="1" dirty="0" smtClean="0">
                <a:solidFill>
                  <a:srgbClr val="0070C0"/>
                </a:solidFill>
              </a:rPr>
              <a:t>Які знання ще не відомі тобі? 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05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5658" y="446314"/>
            <a:ext cx="9797142" cy="733857"/>
          </a:xfr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bg1"/>
                </a:solidFill>
              </a:rPr>
              <a:t>Гра </a:t>
            </a:r>
            <a:r>
              <a:rPr lang="uk-UA" sz="4000" b="1" dirty="0" smtClean="0">
                <a:solidFill>
                  <a:schemeClr val="bg1"/>
                </a:solidFill>
              </a:rPr>
              <a:t>«Снайпер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93273" y="1792914"/>
            <a:ext cx="5517759" cy="562681"/>
          </a:xfr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 algn="l">
              <a:spcBef>
                <a:spcPct val="0"/>
              </a:spcBef>
            </a:pPr>
            <a:r>
              <a:rPr lang="uk-UA" sz="28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Читають, малюють, мріють, </a:t>
            </a:r>
            <a:r>
              <a:rPr lang="uk-UA" sz="28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зима</a:t>
            </a:r>
            <a:endParaRPr lang="ru-RU" sz="1200" b="1" dirty="0" smtClean="0">
              <a:solidFill>
                <a:schemeClr val="bg1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110294" y="3730063"/>
            <a:ext cx="5623783" cy="597353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lvl="0" eaLnBrk="0" hangingPunct="0"/>
            <a:r>
              <a:rPr lang="uk-UA" sz="28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Комахи</a:t>
            </a:r>
            <a:r>
              <a:rPr lang="uk-UA" sz="28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, дерева, птахи, звірі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153836" y="2388043"/>
            <a:ext cx="5532916" cy="5817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Екскурсія</a:t>
            </a:r>
            <a:r>
              <a:rPr lang="uk-UA" sz="28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, довга, цікава, </a:t>
            </a:r>
            <a:r>
              <a:rPr lang="uk-UA" sz="28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весела</a:t>
            </a:r>
            <a:endParaRPr lang="ru-RU" sz="2800" b="1" dirty="0" smtClean="0">
              <a:solidFill>
                <a:schemeClr val="bg1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121180" y="3015679"/>
            <a:ext cx="5623783" cy="6368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eaLnBrk="0" hangingPunct="0"/>
            <a:r>
              <a:rPr lang="uk-UA" sz="28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Море</a:t>
            </a:r>
            <a:r>
              <a:rPr lang="uk-UA" sz="28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, ріка, ліс, </a:t>
            </a:r>
            <a:r>
              <a:rPr lang="uk-UA" sz="28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океан</a:t>
            </a:r>
            <a:endParaRPr lang="ru-RU" sz="2800" b="1" dirty="0" smtClean="0">
              <a:solidFill>
                <a:schemeClr val="bg1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534035" y="2212857"/>
            <a:ext cx="1011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53835" y="2857158"/>
            <a:ext cx="151316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960892" y="3501459"/>
            <a:ext cx="53342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454709" y="4183186"/>
            <a:ext cx="123825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одзаголовок 2"/>
          <p:cNvSpPr txBox="1">
            <a:spLocks/>
          </p:cNvSpPr>
          <p:nvPr/>
        </p:nvSpPr>
        <p:spPr>
          <a:xfrm>
            <a:off x="1072210" y="4355963"/>
            <a:ext cx="5709590" cy="634111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lvl="0" eaLnBrk="0" hangingPunct="0"/>
            <a:r>
              <a:rPr lang="uk-UA" sz="28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коріння, життя, Ілля, волосся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480690" y="4802708"/>
            <a:ext cx="76200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153834" y="1256954"/>
            <a:ext cx="8708623" cy="46166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sz="2400" b="1" dirty="0">
                <a:solidFill>
                  <a:srgbClr val="0070C0"/>
                </a:solidFill>
              </a:rPr>
              <a:t>У кожному рядку </a:t>
            </a:r>
            <a:r>
              <a:rPr lang="uk-UA" sz="2400" b="1" dirty="0" smtClean="0">
                <a:solidFill>
                  <a:srgbClr val="0070C0"/>
                </a:solidFill>
              </a:rPr>
              <a:t>знайди «зайве» </a:t>
            </a:r>
            <a:r>
              <a:rPr lang="uk-UA" sz="2400" b="1" dirty="0">
                <a:solidFill>
                  <a:srgbClr val="0070C0"/>
                </a:solidFill>
              </a:rPr>
              <a:t>слово. </a:t>
            </a:r>
            <a:r>
              <a:rPr lang="uk-UA" sz="2400" b="1" dirty="0" smtClean="0">
                <a:solidFill>
                  <a:srgbClr val="0070C0"/>
                </a:solidFill>
              </a:rPr>
              <a:t>Поясни свою думку.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22" name="Picture 2" descr="D:\Картинки до тестів\!!!!!!Эсмира\_free_2023-10-14-19-34_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834" y="1829191"/>
            <a:ext cx="3009794" cy="300979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одзаголовок 2"/>
          <p:cNvSpPr txBox="1">
            <a:spLocks/>
          </p:cNvSpPr>
          <p:nvPr/>
        </p:nvSpPr>
        <p:spPr>
          <a:xfrm>
            <a:off x="6966857" y="4959458"/>
            <a:ext cx="4082143" cy="97299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lvl="0" algn="ctr" eaLnBrk="0" hangingPunct="0"/>
            <a:r>
              <a:rPr lang="uk-UA" sz="28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Зима, екскурсія, ліс, дерева, Ілля.</a:t>
            </a:r>
            <a:endParaRPr lang="uk-UA" sz="2800" b="1" dirty="0" smtClean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72210" y="5030458"/>
            <a:ext cx="5709590" cy="120032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4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400" b="1" dirty="0" smtClean="0">
                <a:solidFill>
                  <a:srgbClr val="0070C0"/>
                </a:solidFill>
              </a:rPr>
              <a:t> «зайві» слова. Яке із записаних слів відповідає на питання ХТО? Яке слово називає кілька предметів? 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482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0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34144" y="599721"/>
            <a:ext cx="9982200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595259" y="1862149"/>
            <a:ext cx="5421085" cy="296251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800" b="1" dirty="0" err="1">
                <a:solidFill>
                  <a:srgbClr val="0070C0"/>
                </a:solidFill>
              </a:rPr>
              <a:t>Сьогодні</a:t>
            </a:r>
            <a:r>
              <a:rPr lang="ru-RU" sz="2800" b="1" dirty="0">
                <a:solidFill>
                  <a:srgbClr val="0070C0"/>
                </a:solidFill>
              </a:rPr>
              <a:t> на </a:t>
            </a:r>
            <a:r>
              <a:rPr lang="ru-RU" sz="2800" b="1" dirty="0" err="1">
                <a:solidFill>
                  <a:srgbClr val="0070C0"/>
                </a:solidFill>
              </a:rPr>
              <a:t>уроці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української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мови</a:t>
            </a:r>
            <a:r>
              <a:rPr lang="ru-RU" sz="2800" b="1" dirty="0" smtClean="0">
                <a:solidFill>
                  <a:srgbClr val="0070C0"/>
                </a:solidFill>
              </a:rPr>
              <a:t> ми </a:t>
            </a:r>
            <a:r>
              <a:rPr lang="ru-RU" sz="2800" b="1" dirty="0" err="1" smtClean="0">
                <a:solidFill>
                  <a:srgbClr val="0070C0"/>
                </a:solidFill>
              </a:rPr>
              <a:t>ознайомимось</a:t>
            </a:r>
            <a:r>
              <a:rPr lang="ru-RU" sz="2800" b="1" dirty="0" smtClean="0">
                <a:solidFill>
                  <a:srgbClr val="0070C0"/>
                </a:solidFill>
              </a:rPr>
              <a:t> з </a:t>
            </a:r>
            <a:r>
              <a:rPr lang="ru-RU" sz="2800" b="1" dirty="0" err="1" smtClean="0">
                <a:solidFill>
                  <a:srgbClr val="0070C0"/>
                </a:solidFill>
              </a:rPr>
              <a:t>різними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лічилками</a:t>
            </a:r>
            <a:r>
              <a:rPr lang="ru-RU" sz="2800" b="1" dirty="0" smtClean="0">
                <a:solidFill>
                  <a:srgbClr val="0070C0"/>
                </a:solidFill>
              </a:rPr>
              <a:t>. </a:t>
            </a:r>
            <a:r>
              <a:rPr lang="ru-RU" sz="2800" b="1" dirty="0" smtClean="0">
                <a:solidFill>
                  <a:srgbClr val="0070C0"/>
                </a:solidFill>
              </a:rPr>
              <a:t>Б</a:t>
            </a:r>
            <a:r>
              <a:rPr lang="uk-UA" sz="2800" b="1" dirty="0" err="1" smtClean="0">
                <a:solidFill>
                  <a:srgbClr val="0070C0"/>
                </a:solidFill>
              </a:rPr>
              <a:t>удемо</a:t>
            </a:r>
            <a:r>
              <a:rPr lang="uk-UA" sz="2800" dirty="0" smtClean="0"/>
              <a:t> </a:t>
            </a:r>
            <a:r>
              <a:rPr lang="uk-UA" sz="2800" b="1" dirty="0" smtClean="0">
                <a:solidFill>
                  <a:srgbClr val="0070C0"/>
                </a:solidFill>
              </a:rPr>
              <a:t>вчитися </a:t>
            </a:r>
            <a:r>
              <a:rPr lang="uk-UA" sz="2800" b="1" dirty="0" smtClean="0">
                <a:solidFill>
                  <a:srgbClr val="0070C0"/>
                </a:solidFill>
              </a:rPr>
              <a:t>розпізнавати </a:t>
            </a:r>
            <a:r>
              <a:rPr lang="uk-UA" sz="2800" b="1" dirty="0">
                <a:solidFill>
                  <a:srgbClr val="0070C0"/>
                </a:solidFill>
              </a:rPr>
              <a:t>слова, </a:t>
            </a:r>
            <a:endParaRPr lang="uk-UA" sz="2800" b="1" dirty="0" smtClean="0">
              <a:solidFill>
                <a:srgbClr val="0070C0"/>
              </a:solidFill>
            </a:endParaRPr>
          </a:p>
          <a:p>
            <a:pPr lvl="0" algn="ctr"/>
            <a:r>
              <a:rPr lang="uk-UA" sz="2800" b="1" dirty="0" smtClean="0">
                <a:solidFill>
                  <a:srgbClr val="0070C0"/>
                </a:solidFill>
              </a:rPr>
              <a:t>які </a:t>
            </a:r>
            <a:r>
              <a:rPr lang="uk-UA" sz="2800" b="1" dirty="0">
                <a:solidFill>
                  <a:srgbClr val="0070C0"/>
                </a:solidFill>
              </a:rPr>
              <a:t>називають один предмет і </a:t>
            </a:r>
            <a:r>
              <a:rPr lang="uk-UA" sz="2800" b="1" dirty="0" smtClean="0">
                <a:solidFill>
                  <a:srgbClr val="0070C0"/>
                </a:solidFill>
              </a:rPr>
              <a:t>багато</a:t>
            </a:r>
            <a:r>
              <a:rPr lang="uk-UA" sz="2800" b="1" dirty="0">
                <a:solidFill>
                  <a:srgbClr val="0070C0"/>
                </a:solidFill>
              </a:rPr>
              <a:t>.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endParaRPr lang="uk-UA" sz="2800" b="1" dirty="0" smtClean="0">
              <a:solidFill>
                <a:srgbClr val="0070C0"/>
              </a:solidFill>
            </a:endParaRP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2098"/>
          <a:stretch/>
        </p:blipFill>
        <p:spPr bwMode="auto">
          <a:xfrm>
            <a:off x="926669" y="1600892"/>
            <a:ext cx="4246326" cy="403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55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1486" y="494530"/>
            <a:ext cx="10199914" cy="6702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Друзі </a:t>
            </a:r>
            <a:r>
              <a:rPr lang="uk-UA" sz="3600" b="1" dirty="0">
                <a:solidFill>
                  <a:schemeClr val="bg1"/>
                </a:solidFill>
              </a:rPr>
              <a:t>вирішили пограти в </a:t>
            </a:r>
            <a:r>
              <a:rPr lang="uk-UA" sz="3600" b="1" dirty="0" smtClean="0">
                <a:solidFill>
                  <a:schemeClr val="bg1"/>
                </a:solidFill>
              </a:rPr>
              <a:t>хованки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0" y="1173106"/>
            <a:ext cx="3701143" cy="250804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</a:t>
            </a:r>
            <a:r>
              <a:rPr lang="en-US" sz="3200" b="1" dirty="0" smtClean="0">
                <a:solidFill>
                  <a:schemeClr val="bg1"/>
                </a:solidFill>
              </a:rPr>
              <a:t>9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28459" y="1173106"/>
            <a:ext cx="6313714" cy="65518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Щоб </a:t>
            </a:r>
            <a:r>
              <a:rPr lang="uk-UA" sz="2000" b="1" dirty="0">
                <a:solidFill>
                  <a:srgbClr val="0070C0"/>
                </a:solidFill>
              </a:rPr>
              <a:t>визначити, хто буде жмуритися, потрібна лічилка. Прочитай лічилку, яку запропонувала Родзинка.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28459" y="1963700"/>
            <a:ext cx="3918855" cy="39703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chemeClr val="bg1"/>
                </a:solidFill>
              </a:rPr>
              <a:t>Слухай</a:t>
            </a:r>
            <a:r>
              <a:rPr lang="ru-RU" sz="2800" b="1" dirty="0">
                <a:solidFill>
                  <a:schemeClr val="bg1"/>
                </a:solidFill>
              </a:rPr>
              <a:t>, як </a:t>
            </a:r>
            <a:r>
              <a:rPr lang="ru-RU" sz="2800" b="1" dirty="0" err="1">
                <a:solidFill>
                  <a:schemeClr val="bg1"/>
                </a:solidFill>
              </a:rPr>
              <a:t>лічити</a:t>
            </a:r>
            <a:r>
              <a:rPr lang="ru-RU" sz="2800" b="1" dirty="0">
                <a:solidFill>
                  <a:schemeClr val="bg1"/>
                </a:solidFill>
              </a:rPr>
              <a:t> треба.</a:t>
            </a:r>
          </a:p>
          <a:p>
            <a:r>
              <a:rPr lang="ru-RU" sz="2800" b="1" dirty="0" err="1">
                <a:solidFill>
                  <a:schemeClr val="bg1"/>
                </a:solidFill>
              </a:rPr>
              <a:t>Ти</a:t>
            </a:r>
            <a:r>
              <a:rPr lang="ru-RU" sz="2800" b="1" dirty="0">
                <a:solidFill>
                  <a:schemeClr val="bg1"/>
                </a:solidFill>
              </a:rPr>
              <a:t> земля, я буду небо.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>
                <a:solidFill>
                  <a:srgbClr val="FFFF00"/>
                </a:solidFill>
              </a:rPr>
              <a:t>пушинка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ти</a:t>
            </a:r>
            <a:r>
              <a:rPr lang="ru-RU" sz="2800" b="1" dirty="0">
                <a:solidFill>
                  <a:schemeClr val="bg1"/>
                </a:solidFill>
              </a:rPr>
              <a:t> — </a:t>
            </a:r>
            <a:r>
              <a:rPr lang="ru-RU" sz="2800" b="1" dirty="0">
                <a:solidFill>
                  <a:srgbClr val="FFFF00"/>
                </a:solidFill>
              </a:rPr>
              <a:t>перо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  <a:p>
            <a:r>
              <a:rPr lang="ru-RU" sz="2800" b="1" dirty="0" err="1">
                <a:solidFill>
                  <a:schemeClr val="bg1"/>
                </a:solidFill>
              </a:rPr>
              <a:t>Ти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rgbClr val="FFFF00"/>
                </a:solidFill>
              </a:rPr>
              <a:t>трамвай</a:t>
            </a:r>
            <a:r>
              <a:rPr lang="ru-RU" sz="2800" b="1" dirty="0">
                <a:solidFill>
                  <a:schemeClr val="bg1"/>
                </a:solidFill>
              </a:rPr>
              <a:t>, а я метро.</a:t>
            </a:r>
          </a:p>
          <a:p>
            <a:r>
              <a:rPr lang="ru-RU" sz="2800" b="1" dirty="0" err="1">
                <a:solidFill>
                  <a:srgbClr val="FFFF00"/>
                </a:solidFill>
              </a:rPr>
              <a:t>Місто</a:t>
            </a:r>
            <a:r>
              <a:rPr lang="ru-RU" sz="2800" b="1" dirty="0">
                <a:solidFill>
                  <a:schemeClr val="bg1"/>
                </a:solidFill>
              </a:rPr>
              <a:t> я, а </a:t>
            </a:r>
            <a:r>
              <a:rPr lang="ru-RU" sz="2800" b="1" dirty="0" err="1">
                <a:solidFill>
                  <a:schemeClr val="bg1"/>
                </a:solidFill>
              </a:rPr>
              <a:t>ти</a:t>
            </a:r>
            <a:r>
              <a:rPr lang="ru-RU" sz="2800" b="1" dirty="0">
                <a:solidFill>
                  <a:schemeClr val="bg1"/>
                </a:solidFill>
              </a:rPr>
              <a:t> — </a:t>
            </a:r>
            <a:r>
              <a:rPr lang="ru-RU" sz="2800" b="1" dirty="0">
                <a:solidFill>
                  <a:srgbClr val="FFFF00"/>
                </a:solidFill>
              </a:rPr>
              <a:t>село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  <a:p>
            <a:r>
              <a:rPr lang="ru-RU" sz="2800" b="1" dirty="0" err="1">
                <a:solidFill>
                  <a:srgbClr val="FFFF00"/>
                </a:solidFill>
              </a:rPr>
              <a:t>Квітка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ти</a:t>
            </a:r>
            <a:r>
              <a:rPr lang="ru-RU" sz="2800" b="1" dirty="0">
                <a:solidFill>
                  <a:schemeClr val="bg1"/>
                </a:solidFill>
              </a:rPr>
              <a:t>, а я </a:t>
            </a:r>
            <a:r>
              <a:rPr lang="ru-RU" sz="2800" b="1" dirty="0" err="1">
                <a:solidFill>
                  <a:srgbClr val="FFFF00"/>
                </a:solidFill>
              </a:rPr>
              <a:t>стебло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  <a:p>
            <a:r>
              <a:rPr lang="ru-RU" sz="2800" b="1" dirty="0" err="1">
                <a:solidFill>
                  <a:schemeClr val="bg1"/>
                </a:solidFill>
              </a:rPr>
              <a:t>Ти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rgbClr val="FFFF00"/>
                </a:solidFill>
              </a:rPr>
              <a:t>весна</a:t>
            </a:r>
            <a:r>
              <a:rPr lang="ru-RU" sz="2800" b="1" dirty="0">
                <a:solidFill>
                  <a:schemeClr val="bg1"/>
                </a:solidFill>
              </a:rPr>
              <a:t>, а я </a:t>
            </a:r>
            <a:r>
              <a:rPr lang="ru-RU" sz="2800" b="1" dirty="0">
                <a:solidFill>
                  <a:srgbClr val="FFFF00"/>
                </a:solidFill>
              </a:rPr>
              <a:t>зима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Вас </a:t>
            </a:r>
            <a:r>
              <a:rPr lang="ru-RU" sz="2800" b="1" dirty="0" err="1">
                <a:solidFill>
                  <a:schemeClr val="bg1"/>
                </a:solidFill>
              </a:rPr>
              <a:t>багато</a:t>
            </a:r>
            <a:r>
              <a:rPr lang="ru-RU" sz="2800" b="1" dirty="0">
                <a:solidFill>
                  <a:schemeClr val="bg1"/>
                </a:solidFill>
              </a:rPr>
              <a:t>, я </a:t>
            </a:r>
            <a:r>
              <a:rPr lang="ru-RU" sz="2800" b="1" dirty="0" smtClean="0">
                <a:solidFill>
                  <a:schemeClr val="bg1"/>
                </a:solidFill>
              </a:rPr>
              <a:t>сама.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i="1" dirty="0">
                <a:solidFill>
                  <a:schemeClr val="bg1"/>
                </a:solidFill>
              </a:rPr>
              <a:t> </a:t>
            </a:r>
            <a:r>
              <a:rPr lang="en-US" sz="2800" b="1" i="1" dirty="0" smtClean="0">
                <a:solidFill>
                  <a:schemeClr val="bg1"/>
                </a:solidFill>
              </a:rPr>
              <a:t>               </a:t>
            </a:r>
            <a:r>
              <a:rPr lang="ru-RU" sz="2800" b="1" i="1" dirty="0" smtClean="0">
                <a:solidFill>
                  <a:schemeClr val="bg1"/>
                </a:solidFill>
              </a:rPr>
              <a:t>Алла </a:t>
            </a:r>
            <a:r>
              <a:rPr lang="ru-RU" sz="2800" b="1" i="1" dirty="0">
                <a:solidFill>
                  <a:schemeClr val="bg1"/>
                </a:solidFill>
              </a:rPr>
              <a:t>Свашенко</a:t>
            </a:r>
            <a:endParaRPr lang="uk-UA" sz="2800" b="1" i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61999" y="3681149"/>
            <a:ext cx="3701143" cy="221841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uk-UA" sz="2000" b="1" dirty="0" smtClean="0">
                <a:solidFill>
                  <a:srgbClr val="0070C0"/>
                </a:solidFill>
              </a:rPr>
              <a:t>Постав </a:t>
            </a:r>
            <a:r>
              <a:rPr lang="uk-UA" sz="2000" b="1" dirty="0">
                <a:solidFill>
                  <a:srgbClr val="0070C0"/>
                </a:solidFill>
              </a:rPr>
              <a:t>питання до виділених слів. Поясни, скільки предметів називає кожне слово – один чи багато</a:t>
            </a:r>
            <a:r>
              <a:rPr lang="uk-UA" sz="2000" b="1" dirty="0" smtClean="0">
                <a:solidFill>
                  <a:srgbClr val="0070C0"/>
                </a:solidFill>
              </a:rPr>
              <a:t>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uk-UA" sz="2000" b="1" dirty="0" smtClean="0">
                <a:solidFill>
                  <a:srgbClr val="0070C0"/>
                </a:solidFill>
              </a:rPr>
              <a:t>Зміни кожне виділене слово так, щоб воно означало багато предметів.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47314" y="1990801"/>
            <a:ext cx="1687286" cy="39703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пушинка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перо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трамвай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місто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село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квітка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стебло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весна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зима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82622" y="1987352"/>
            <a:ext cx="1606605" cy="39703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пушинки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пера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трамваї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міста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села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квітки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стебла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весни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зими</a:t>
            </a:r>
          </a:p>
        </p:txBody>
      </p:sp>
    </p:spTree>
    <p:extLst>
      <p:ext uri="{BB962C8B-B14F-4D97-AF65-F5344CB8AC3E}">
        <p14:creationId xmlns:p14="http://schemas.microsoft.com/office/powerpoint/2010/main" val="2757690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2371" y="489859"/>
            <a:ext cx="10209956" cy="8490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слова і  утвори пари за зразком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" t="1193" r="42749" b="64601"/>
          <a:stretch/>
        </p:blipFill>
        <p:spPr>
          <a:xfrm>
            <a:off x="846864" y="2123365"/>
            <a:ext cx="9035142" cy="3456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8" t="80001" r="38386" b="3968"/>
          <a:stretch/>
        </p:blipFill>
        <p:spPr>
          <a:xfrm>
            <a:off x="1466342" y="2129390"/>
            <a:ext cx="2245892" cy="9491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0" t="78573" r="20654" b="5396"/>
          <a:stretch/>
        </p:blipFill>
        <p:spPr>
          <a:xfrm>
            <a:off x="3764338" y="2129390"/>
            <a:ext cx="328896" cy="949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3" t="19683" r="42538" b="67937"/>
          <a:stretch/>
        </p:blipFill>
        <p:spPr>
          <a:xfrm>
            <a:off x="4162387" y="2413001"/>
            <a:ext cx="2104936" cy="7329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" t="36031" r="58010" b="51589"/>
          <a:stretch/>
        </p:blipFill>
        <p:spPr>
          <a:xfrm>
            <a:off x="6475989" y="2420664"/>
            <a:ext cx="1476000" cy="7329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84281" r="43660" b="3339"/>
          <a:stretch/>
        </p:blipFill>
        <p:spPr>
          <a:xfrm>
            <a:off x="6069195" y="3181222"/>
            <a:ext cx="2104936" cy="73297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6" t="64787" r="36688" b="19688"/>
          <a:stretch/>
        </p:blipFill>
        <p:spPr>
          <a:xfrm>
            <a:off x="3795699" y="2989358"/>
            <a:ext cx="2321650" cy="9191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" t="48718" r="37872" b="36511"/>
          <a:stretch/>
        </p:blipFill>
        <p:spPr>
          <a:xfrm>
            <a:off x="922413" y="2992346"/>
            <a:ext cx="2328532" cy="8745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0" t="78573" r="20654" b="5396"/>
          <a:stretch/>
        </p:blipFill>
        <p:spPr>
          <a:xfrm>
            <a:off x="7627129" y="2834339"/>
            <a:ext cx="381000" cy="109945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0" t="78573" r="20654" b="5396"/>
          <a:stretch/>
        </p:blipFill>
        <p:spPr>
          <a:xfrm>
            <a:off x="3290180" y="2905998"/>
            <a:ext cx="328896" cy="9491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0" t="78573" r="20654" b="5396"/>
          <a:stretch/>
        </p:blipFill>
        <p:spPr>
          <a:xfrm>
            <a:off x="7642516" y="4419296"/>
            <a:ext cx="381000" cy="10994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" t="19444" r="51546" b="69445"/>
          <a:stretch/>
        </p:blipFill>
        <p:spPr>
          <a:xfrm>
            <a:off x="7936126" y="3178000"/>
            <a:ext cx="1738453" cy="65779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8" t="20396" r="16183" b="73187"/>
          <a:stretch/>
        </p:blipFill>
        <p:spPr>
          <a:xfrm>
            <a:off x="898449" y="3997032"/>
            <a:ext cx="1113954" cy="3799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" t="64364" r="50199" b="24525"/>
          <a:stretch/>
        </p:blipFill>
        <p:spPr>
          <a:xfrm>
            <a:off x="7554133" y="3721687"/>
            <a:ext cx="1738453" cy="65779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" t="48491" r="51995" b="40398"/>
          <a:stretch/>
        </p:blipFill>
        <p:spPr>
          <a:xfrm>
            <a:off x="5732137" y="3758402"/>
            <a:ext cx="1738453" cy="65779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7" t="31984" r="11367" b="56905"/>
          <a:stretch/>
        </p:blipFill>
        <p:spPr>
          <a:xfrm>
            <a:off x="3745811" y="3746438"/>
            <a:ext cx="1738453" cy="65779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t="34682" r="62073" b="54207"/>
          <a:stretch/>
        </p:blipFill>
        <p:spPr>
          <a:xfrm>
            <a:off x="2238046" y="3909421"/>
            <a:ext cx="1269539" cy="65779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0" t="78573" r="20654" b="5396"/>
          <a:stretch/>
        </p:blipFill>
        <p:spPr>
          <a:xfrm>
            <a:off x="7567158" y="2046514"/>
            <a:ext cx="381000" cy="109945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0" t="78573" r="20654" b="5396"/>
          <a:stretch/>
        </p:blipFill>
        <p:spPr>
          <a:xfrm>
            <a:off x="4162387" y="4416196"/>
            <a:ext cx="381000" cy="109945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0" t="78573" r="20654" b="5396"/>
          <a:stretch/>
        </p:blipFill>
        <p:spPr>
          <a:xfrm>
            <a:off x="9220671" y="3680666"/>
            <a:ext cx="328896" cy="9491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0" t="78573" r="20654" b="5396"/>
          <a:stretch/>
        </p:blipFill>
        <p:spPr>
          <a:xfrm>
            <a:off x="5403241" y="3712824"/>
            <a:ext cx="328896" cy="9491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0" t="78573" r="20654" b="5396"/>
          <a:stretch/>
        </p:blipFill>
        <p:spPr>
          <a:xfrm>
            <a:off x="1945312" y="3721687"/>
            <a:ext cx="328896" cy="949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0" t="15913" r="52366" b="72183"/>
          <a:stretch/>
        </p:blipFill>
        <p:spPr>
          <a:xfrm>
            <a:off x="2872815" y="4515169"/>
            <a:ext cx="1656000" cy="70477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" t="80554" r="49301" b="8335"/>
          <a:stretch/>
        </p:blipFill>
        <p:spPr>
          <a:xfrm>
            <a:off x="922413" y="4514996"/>
            <a:ext cx="1738453" cy="65779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31784" r="59170" b="52314"/>
          <a:stretch/>
        </p:blipFill>
        <p:spPr>
          <a:xfrm>
            <a:off x="6115129" y="4498285"/>
            <a:ext cx="1512000" cy="941480"/>
          </a:xfrm>
          <a:prstGeom prst="rect">
            <a:avLst/>
          </a:prstGeom>
        </p:spPr>
      </p:pic>
      <p:sp>
        <p:nvSpPr>
          <p:cNvPr id="3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</a:t>
            </a:r>
            <a:r>
              <a:rPr lang="en-US" sz="3200" b="1" dirty="0" smtClean="0">
                <a:solidFill>
                  <a:schemeClr val="bg1"/>
                </a:solidFill>
              </a:rPr>
              <a:t>9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252523" y="1413034"/>
            <a:ext cx="3426430" cy="5442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Зразок</a:t>
            </a:r>
            <a:r>
              <a:rPr lang="uk-UA" sz="2400" b="1" dirty="0">
                <a:solidFill>
                  <a:srgbClr val="0070C0"/>
                </a:solidFill>
              </a:rPr>
              <a:t>: </a:t>
            </a:r>
            <a:r>
              <a:rPr lang="uk-UA" sz="2400" b="1" i="1" dirty="0">
                <a:solidFill>
                  <a:srgbClr val="0070C0"/>
                </a:solidFill>
              </a:rPr>
              <a:t>кущ – кущі</a:t>
            </a:r>
            <a:r>
              <a:rPr lang="uk-UA" sz="2400" b="1" dirty="0">
                <a:solidFill>
                  <a:srgbClr val="0070C0"/>
                </a:solidFill>
              </a:rPr>
              <a:t>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8" t="36031" r="25786" b="51589"/>
          <a:stretch/>
        </p:blipFill>
        <p:spPr>
          <a:xfrm>
            <a:off x="8110046" y="2420664"/>
            <a:ext cx="1368000" cy="73297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4" t="15913" r="17406" b="72183"/>
          <a:stretch/>
        </p:blipFill>
        <p:spPr>
          <a:xfrm>
            <a:off x="4543387" y="4514996"/>
            <a:ext cx="1368000" cy="70477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6" t="31784" r="15248" b="52314"/>
          <a:stretch/>
        </p:blipFill>
        <p:spPr>
          <a:xfrm>
            <a:off x="7948158" y="4514996"/>
            <a:ext cx="1656000" cy="941480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5214855" y="1369491"/>
            <a:ext cx="4282528" cy="69247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400" b="1" dirty="0" smtClean="0">
                <a:solidFill>
                  <a:srgbClr val="0070C0"/>
                </a:solidFill>
              </a:rPr>
              <a:t> дві останні пари.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Постав у словах наголос.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3957" y="4489950"/>
            <a:ext cx="338554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4000" b="1" dirty="0">
                <a:ea typeface="Cambria"/>
              </a:rPr>
              <a:t>ˊ</a:t>
            </a:r>
            <a:endParaRPr lang="ru-RU" sz="40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867659" y="4419296"/>
            <a:ext cx="338554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4000" b="1" dirty="0">
                <a:ea typeface="Cambria"/>
              </a:rPr>
              <a:t>ˊ</a:t>
            </a:r>
            <a:endParaRPr lang="ru-RU" sz="40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7303962" y="4515169"/>
            <a:ext cx="338554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4000" b="1" dirty="0">
                <a:ea typeface="Cambria"/>
              </a:rPr>
              <a:t>ˊ</a:t>
            </a:r>
            <a:endParaRPr lang="ru-RU" sz="400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8436517" y="4489950"/>
            <a:ext cx="338554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4000" b="1" dirty="0">
                <a:ea typeface="Cambria"/>
              </a:rPr>
              <a:t>ˊ</a:t>
            </a:r>
            <a:endParaRPr lang="ru-RU" sz="4000" dirty="0"/>
          </a:p>
        </p:txBody>
      </p:sp>
      <p:pic>
        <p:nvPicPr>
          <p:cNvPr id="1026" name="Picture 2" descr="D:\Картинки до тестів\Учні\Дівча з олівцем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74578" y="1431409"/>
            <a:ext cx="2186259" cy="196318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976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04083" y="1283918"/>
            <a:ext cx="1925874" cy="227331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69596" y="494526"/>
            <a:ext cx="10055604" cy="7355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Прочитай лічилку </a:t>
            </a:r>
            <a:r>
              <a:rPr lang="uk-UA" sz="4000" b="1" dirty="0" err="1" smtClean="0">
                <a:solidFill>
                  <a:schemeClr val="bg1"/>
                </a:solidFill>
              </a:rPr>
              <a:t>Ґаджика</a:t>
            </a:r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6043" y="1283918"/>
            <a:ext cx="6974460" cy="310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/>
              <a:t>На ялинці </a:t>
            </a:r>
            <a:r>
              <a:rPr lang="uk-UA" sz="2800" b="1" dirty="0">
                <a:solidFill>
                  <a:srgbClr val="FFFF00"/>
                </a:solidFill>
              </a:rPr>
              <a:t>зірка</a:t>
            </a:r>
            <a:r>
              <a:rPr lang="uk-UA" sz="2800" b="1" dirty="0"/>
              <a:t> – раз!</a:t>
            </a:r>
          </a:p>
          <a:p>
            <a:r>
              <a:rPr lang="uk-UA" sz="2800" b="1" dirty="0"/>
              <a:t>На ялинці два </a:t>
            </a:r>
            <a:r>
              <a:rPr lang="uk-UA" sz="2800" b="1" dirty="0">
                <a:solidFill>
                  <a:srgbClr val="FFFF00"/>
                </a:solidFill>
              </a:rPr>
              <a:t>горішки</a:t>
            </a:r>
            <a:r>
              <a:rPr lang="uk-UA" sz="2800" b="1" dirty="0"/>
              <a:t> – раз, два!</a:t>
            </a:r>
          </a:p>
          <a:p>
            <a:r>
              <a:rPr lang="uk-UA" sz="2800" b="1" dirty="0"/>
              <a:t>На ялинці три </a:t>
            </a:r>
            <a:r>
              <a:rPr lang="uk-UA" sz="2800" b="1" dirty="0">
                <a:solidFill>
                  <a:srgbClr val="FFFF00"/>
                </a:solidFill>
              </a:rPr>
              <a:t>цукерки</a:t>
            </a:r>
            <a:r>
              <a:rPr lang="uk-UA" sz="2800" b="1" dirty="0"/>
              <a:t> – раз, два, три!</a:t>
            </a:r>
          </a:p>
          <a:p>
            <a:r>
              <a:rPr lang="uk-UA" sz="2800" b="1" dirty="0"/>
              <a:t>І чотири </a:t>
            </a:r>
            <a:r>
              <a:rPr lang="uk-UA" sz="2800" b="1" dirty="0">
                <a:solidFill>
                  <a:srgbClr val="FFFF00"/>
                </a:solidFill>
              </a:rPr>
              <a:t>шоколадки</a:t>
            </a:r>
            <a:r>
              <a:rPr lang="uk-UA" sz="2800" b="1" dirty="0"/>
              <a:t> – раз, два, три, чотири!</a:t>
            </a:r>
          </a:p>
          <a:p>
            <a:r>
              <a:rPr lang="uk-UA" sz="2800" b="1" dirty="0"/>
              <a:t>На ялинці </a:t>
            </a:r>
            <a:r>
              <a:rPr lang="uk-UA" sz="2800" b="1" dirty="0">
                <a:solidFill>
                  <a:srgbClr val="FFFF00"/>
                </a:solidFill>
              </a:rPr>
              <a:t>яблучко</a:t>
            </a:r>
            <a:r>
              <a:rPr lang="uk-UA" sz="2800" b="1" dirty="0"/>
              <a:t> рум'яне – </a:t>
            </a:r>
            <a:endParaRPr lang="uk-UA" sz="2800" b="1" dirty="0" smtClean="0"/>
          </a:p>
          <a:p>
            <a:r>
              <a:rPr lang="uk-UA" sz="2800" b="1" dirty="0" smtClean="0"/>
              <a:t>хто </a:t>
            </a:r>
            <a:r>
              <a:rPr lang="uk-UA" sz="2800" b="1" dirty="0"/>
              <a:t>підстрибне, той його </a:t>
            </a:r>
            <a:r>
              <a:rPr lang="uk-UA" sz="2800" b="1" dirty="0" smtClean="0"/>
              <a:t>дістане!</a:t>
            </a:r>
            <a:endParaRPr lang="en-US" sz="2800" b="1" dirty="0" smtClean="0"/>
          </a:p>
          <a:p>
            <a:r>
              <a:rPr lang="en-US" sz="2800" b="1" i="1" dirty="0"/>
              <a:t> </a:t>
            </a:r>
            <a:r>
              <a:rPr lang="en-US" sz="2800" b="1" i="1" dirty="0" smtClean="0"/>
              <a:t>                          </a:t>
            </a:r>
            <a:r>
              <a:rPr lang="uk-UA" sz="2800" i="1" dirty="0" smtClean="0"/>
              <a:t>За </a:t>
            </a:r>
            <a:r>
              <a:rPr lang="uk-UA" sz="2800" i="1" dirty="0"/>
              <a:t>Лесею Храпливою-Щур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9661" y="3646714"/>
            <a:ext cx="2390295" cy="194854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4625" indent="-174625">
              <a:buFont typeface="Wingdings" panose="05000000000000000000" pitchFamily="2" charset="2"/>
              <a:buChar char="§"/>
            </a:pPr>
            <a:r>
              <a:rPr lang="uk-UA" sz="2000" b="1" dirty="0" err="1" smtClean="0">
                <a:solidFill>
                  <a:srgbClr val="0070C0"/>
                </a:solidFill>
              </a:rPr>
              <a:t>Випиши</a:t>
            </a:r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>
                <a:solidFill>
                  <a:srgbClr val="0070C0"/>
                </a:solidFill>
              </a:rPr>
              <a:t>виділені </a:t>
            </a:r>
            <a:r>
              <a:rPr lang="uk-UA" sz="2000" b="1" dirty="0" smtClean="0">
                <a:solidFill>
                  <a:srgbClr val="0070C0"/>
                </a:solidFill>
              </a:rPr>
              <a:t>іменники в дві колонки. </a:t>
            </a:r>
          </a:p>
          <a:p>
            <a:pPr marL="174625" indent="-174625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0070C0"/>
                </a:solidFill>
              </a:rPr>
              <a:t>Побудуй </a:t>
            </a:r>
            <a:r>
              <a:rPr lang="uk-UA" sz="2000" b="1" dirty="0">
                <a:solidFill>
                  <a:srgbClr val="0070C0"/>
                </a:solidFill>
              </a:rPr>
              <a:t>звукову схему слова </a:t>
            </a:r>
            <a:r>
              <a:rPr lang="uk-UA" sz="2000" b="1" i="1" dirty="0">
                <a:solidFill>
                  <a:srgbClr val="0070C0"/>
                </a:solidFill>
              </a:rPr>
              <a:t>ялинка. 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</a:t>
            </a:r>
            <a:r>
              <a:rPr lang="en-US" sz="3200" b="1" dirty="0" smtClean="0">
                <a:solidFill>
                  <a:schemeClr val="bg1"/>
                </a:solidFill>
              </a:rPr>
              <a:t>9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" t="1781" r="62741" b="65794"/>
          <a:stretch/>
        </p:blipFill>
        <p:spPr>
          <a:xfrm>
            <a:off x="2920651" y="3481366"/>
            <a:ext cx="7071966" cy="315891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" t="47720" r="62322" b="35614"/>
          <a:stretch/>
        </p:blipFill>
        <p:spPr>
          <a:xfrm>
            <a:off x="3865605" y="3478092"/>
            <a:ext cx="1149058" cy="8874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t="66842" r="59045" b="19818"/>
          <a:stretch/>
        </p:blipFill>
        <p:spPr>
          <a:xfrm>
            <a:off x="3747850" y="4398233"/>
            <a:ext cx="1384568" cy="7103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8" t="80175" r="44981" b="3159"/>
          <a:stretch/>
        </p:blipFill>
        <p:spPr>
          <a:xfrm>
            <a:off x="3634450" y="4997072"/>
            <a:ext cx="1774043" cy="8874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15023" r="46444" b="71469"/>
          <a:stretch/>
        </p:blipFill>
        <p:spPr>
          <a:xfrm>
            <a:off x="6673846" y="3449590"/>
            <a:ext cx="1737599" cy="71932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3" t="35022" r="46692" b="51470"/>
          <a:stretch/>
        </p:blipFill>
        <p:spPr>
          <a:xfrm>
            <a:off x="6652074" y="4431368"/>
            <a:ext cx="1737599" cy="71932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" t="67652" r="30442" b="20144"/>
          <a:stretch/>
        </p:blipFill>
        <p:spPr>
          <a:xfrm>
            <a:off x="6709786" y="5957746"/>
            <a:ext cx="2302786" cy="6498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" t="50810" r="46196" b="35682"/>
          <a:stretch/>
        </p:blipFill>
        <p:spPr>
          <a:xfrm>
            <a:off x="6756418" y="5148659"/>
            <a:ext cx="1737599" cy="71932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" t="79757" r="46320" b="8039"/>
          <a:stretch/>
        </p:blipFill>
        <p:spPr>
          <a:xfrm>
            <a:off x="3497985" y="5686057"/>
            <a:ext cx="1884297" cy="712457"/>
          </a:xfrm>
          <a:prstGeom prst="rect">
            <a:avLst/>
          </a:prstGeom>
        </p:spPr>
      </p:pic>
      <p:pic>
        <p:nvPicPr>
          <p:cNvPr id="10" name="Picture 2" descr="Похожее изображение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3938" y1="88036" x2="33938" y2="88036"/>
                        <a14:foregroundMark x1="30829" y1="90893" x2="30829" y2="90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114" y="1283918"/>
            <a:ext cx="2309895" cy="335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301674" y="6160593"/>
            <a:ext cx="2080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= 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rgbClr val="0070C0"/>
                </a:solidFill>
              </a:rPr>
              <a:t> – 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rgbClr val="0070C0"/>
                </a:solidFill>
              </a:rPr>
              <a:t> – – 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rgbClr val="0070C0"/>
                </a:solidFill>
              </a:rPr>
              <a:t> 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82896" y="5622945"/>
            <a:ext cx="2400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6 б. 7 зв.3скл.</a:t>
            </a:r>
            <a:endParaRPr lang="uk-U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5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4399" y="494529"/>
            <a:ext cx="10406743" cy="5722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Читалочка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запропонувала свою </a:t>
            </a:r>
            <a:r>
              <a:rPr lang="uk-UA" sz="3600" b="1" dirty="0" smtClean="0">
                <a:solidFill>
                  <a:schemeClr val="bg1"/>
                </a:solidFill>
              </a:rPr>
              <a:t>лічилку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9372" y="1149645"/>
            <a:ext cx="5212365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/>
              <a:t>Із самісінького ранку</a:t>
            </a:r>
          </a:p>
          <a:p>
            <a:r>
              <a:rPr lang="uk-UA" sz="3200" b="1" dirty="0"/>
              <a:t>умиваються на ґанку:</a:t>
            </a:r>
          </a:p>
          <a:p>
            <a:r>
              <a:rPr lang="uk-UA" sz="3200" b="1" dirty="0">
                <a:solidFill>
                  <a:srgbClr val="FFFF00"/>
                </a:solidFill>
              </a:rPr>
              <a:t>кури, </a:t>
            </a:r>
            <a:r>
              <a:rPr lang="uk-UA" sz="3200" b="1" dirty="0" smtClean="0">
                <a:solidFill>
                  <a:srgbClr val="FFFF00"/>
                </a:solidFill>
              </a:rPr>
              <a:t>  півні</a:t>
            </a:r>
            <a:r>
              <a:rPr lang="uk-UA" sz="3200" b="1" dirty="0">
                <a:solidFill>
                  <a:srgbClr val="FFFF00"/>
                </a:solidFill>
              </a:rPr>
              <a:t>, </a:t>
            </a:r>
            <a:r>
              <a:rPr lang="uk-UA" sz="3200" b="1" dirty="0" smtClean="0">
                <a:solidFill>
                  <a:srgbClr val="FFFF00"/>
                </a:solidFill>
              </a:rPr>
              <a:t>  цуценята</a:t>
            </a:r>
            <a:r>
              <a:rPr lang="uk-UA" sz="3200" b="1" dirty="0">
                <a:solidFill>
                  <a:srgbClr val="FFFF00"/>
                </a:solidFill>
              </a:rPr>
              <a:t>,</a:t>
            </a:r>
          </a:p>
          <a:p>
            <a:r>
              <a:rPr lang="uk-UA" sz="3200" b="1" dirty="0">
                <a:solidFill>
                  <a:srgbClr val="FFFF00"/>
                </a:solidFill>
              </a:rPr>
              <a:t>кішки, </a:t>
            </a:r>
            <a:r>
              <a:rPr lang="uk-UA" sz="3200" b="1" dirty="0" smtClean="0">
                <a:solidFill>
                  <a:srgbClr val="FFFF00"/>
                </a:solidFill>
              </a:rPr>
              <a:t> кізки  </a:t>
            </a:r>
            <a:r>
              <a:rPr lang="uk-UA" sz="3200" b="1" dirty="0">
                <a:solidFill>
                  <a:srgbClr val="FFFF00"/>
                </a:solidFill>
              </a:rPr>
              <a:t>і </a:t>
            </a:r>
            <a:r>
              <a:rPr lang="uk-UA" sz="3200" b="1" dirty="0" smtClean="0">
                <a:solidFill>
                  <a:srgbClr val="FFFF00"/>
                </a:solidFill>
              </a:rPr>
              <a:t> ягнята</a:t>
            </a:r>
            <a:r>
              <a:rPr lang="uk-UA" sz="3200" b="1" dirty="0">
                <a:solidFill>
                  <a:srgbClr val="FFFF00"/>
                </a:solidFill>
              </a:rPr>
              <a:t>.</a:t>
            </a:r>
          </a:p>
          <a:p>
            <a:r>
              <a:rPr lang="uk-UA" sz="3200" b="1" dirty="0"/>
              <a:t>Хто ж не встигне </a:t>
            </a:r>
            <a:r>
              <a:rPr lang="uk-UA" sz="3200" b="1" dirty="0" err="1"/>
              <a:t>вмитися</a:t>
            </a:r>
            <a:r>
              <a:rPr lang="uk-UA" sz="3200" b="1" dirty="0"/>
              <a:t> —</a:t>
            </a:r>
          </a:p>
          <a:p>
            <a:r>
              <a:rPr lang="uk-UA" sz="3200" b="1" dirty="0"/>
              <a:t>той іде жмуритися.</a:t>
            </a:r>
          </a:p>
          <a:p>
            <a:pPr algn="r"/>
            <a:r>
              <a:rPr lang="uk-UA" sz="2800" i="1" dirty="0"/>
              <a:t>За Наталею </a:t>
            </a:r>
            <a:r>
              <a:rPr lang="uk-UA" sz="2800" i="1" dirty="0" err="1"/>
              <a:t>Любиченко</a:t>
            </a:r>
            <a:endParaRPr lang="ru-RU" sz="2800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3517" r="9924"/>
          <a:stretch/>
        </p:blipFill>
        <p:spPr>
          <a:xfrm flipH="1">
            <a:off x="659514" y="1631886"/>
            <a:ext cx="2419858" cy="2415923"/>
          </a:xfrm>
          <a:prstGeom prst="rect">
            <a:avLst/>
          </a:prstGeom>
        </p:spPr>
      </p:pic>
      <p:pic>
        <p:nvPicPr>
          <p:cNvPr id="4098" name="Picture 2" descr="Картинки по запросу клипарт рано утром на рассвете умываються котят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934"/>
          <a:stretch/>
        </p:blipFill>
        <p:spPr bwMode="auto">
          <a:xfrm>
            <a:off x="8403771" y="1149645"/>
            <a:ext cx="2917371" cy="32197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14400" y="1127874"/>
            <a:ext cx="1937658" cy="50074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dirty="0" smtClean="0">
                <a:solidFill>
                  <a:srgbClr val="0070C0"/>
                </a:solidFill>
              </a:rPr>
              <a:t>Прочитай її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70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6161" y="3952338"/>
            <a:ext cx="2515885" cy="162114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Постав </a:t>
            </a:r>
            <a:r>
              <a:rPr lang="uk-UA" sz="2000" b="1" dirty="0">
                <a:solidFill>
                  <a:srgbClr val="0070C0"/>
                </a:solidFill>
              </a:rPr>
              <a:t>питання до виділених слів. </a:t>
            </a:r>
          </a:p>
          <a:p>
            <a:pPr algn="ctr"/>
            <a:r>
              <a:rPr lang="uk-UA" sz="2000" b="1" dirty="0">
                <a:solidFill>
                  <a:srgbClr val="0070C0"/>
                </a:solidFill>
              </a:rPr>
              <a:t>Скільки предметів називає кожне з них?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101144" y="4764565"/>
            <a:ext cx="4128256" cy="8089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>
                <a:solidFill>
                  <a:srgbClr val="0070C0"/>
                </a:solidFill>
              </a:rPr>
              <a:t>Зміни виділені слова так, щоб вони називали одну тварину. </a:t>
            </a:r>
            <a:endParaRPr lang="uk-UA" sz="2000" b="1" dirty="0" smtClean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79372" y="2180394"/>
            <a:ext cx="1231371" cy="52322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курка,</a:t>
            </a:r>
            <a:endParaRPr lang="ru-RU" sz="28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187142" y="2180394"/>
            <a:ext cx="1340229" cy="52322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півень,</a:t>
            </a:r>
            <a:endParaRPr lang="ru-RU" sz="28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497285" y="2180394"/>
            <a:ext cx="1992086" cy="52322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цуценятко,</a:t>
            </a:r>
            <a:endParaRPr lang="ru-RU" sz="28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101144" y="2657750"/>
            <a:ext cx="1231371" cy="52322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кішка,</a:t>
            </a:r>
            <a:endParaRPr lang="ru-RU" sz="28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310743" y="2667663"/>
            <a:ext cx="1243097" cy="52322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кізка,</a:t>
            </a:r>
            <a:endParaRPr lang="ru-RU" sz="28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607479" y="2657750"/>
            <a:ext cx="1621921" cy="52322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ягнятко.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86974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20471</TotalTime>
  <Words>737</Words>
  <Application>Microsoft Office PowerPoint</Application>
  <PresentationFormat>Произвольный</PresentationFormat>
  <Paragraphs>160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Гра «Снайпер»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1350</cp:revision>
  <dcterms:created xsi:type="dcterms:W3CDTF">2018-01-05T16:38:53Z</dcterms:created>
  <dcterms:modified xsi:type="dcterms:W3CDTF">2024-12-14T19:37:08Z</dcterms:modified>
</cp:coreProperties>
</file>